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92" r:id="rId3"/>
    <p:sldMasterId id="2147483704" r:id="rId4"/>
    <p:sldMasterId id="2147483736" r:id="rId5"/>
    <p:sldMasterId id="2147483928" r:id="rId6"/>
    <p:sldMasterId id="2147483976" r:id="rId7"/>
    <p:sldMasterId id="2147483988" r:id="rId8"/>
    <p:sldMasterId id="2147484000" r:id="rId9"/>
    <p:sldMasterId id="2147484012" r:id="rId10"/>
    <p:sldMasterId id="2147484036" r:id="rId11"/>
  </p:sldMasterIdLst>
  <p:sldIdLst>
    <p:sldId id="620" r:id="rId12"/>
    <p:sldId id="553" r:id="rId13"/>
    <p:sldId id="273" r:id="rId14"/>
    <p:sldId id="274" r:id="rId15"/>
    <p:sldId id="628" r:id="rId16"/>
    <p:sldId id="262" r:id="rId17"/>
    <p:sldId id="629" r:id="rId18"/>
    <p:sldId id="266" r:id="rId19"/>
    <p:sldId id="630" r:id="rId20"/>
    <p:sldId id="621" r:id="rId21"/>
    <p:sldId id="10033" r:id="rId22"/>
    <p:sldId id="10034" r:id="rId23"/>
    <p:sldId id="9806" r:id="rId24"/>
    <p:sldId id="631" r:id="rId25"/>
    <p:sldId id="384" r:id="rId26"/>
    <p:sldId id="386" r:id="rId27"/>
    <p:sldId id="387" r:id="rId28"/>
    <p:sldId id="388" r:id="rId29"/>
    <p:sldId id="389" r:id="rId30"/>
    <p:sldId id="390" r:id="rId31"/>
    <p:sldId id="391" r:id="rId32"/>
    <p:sldId id="606" r:id="rId33"/>
    <p:sldId id="415" r:id="rId34"/>
    <p:sldId id="607" r:id="rId35"/>
    <p:sldId id="608" r:id="rId36"/>
    <p:sldId id="609" r:id="rId37"/>
    <p:sldId id="10035" r:id="rId38"/>
    <p:sldId id="611" r:id="rId39"/>
    <p:sldId id="10036" r:id="rId40"/>
    <p:sldId id="613" r:id="rId41"/>
    <p:sldId id="10037" r:id="rId42"/>
    <p:sldId id="603" r:id="rId43"/>
    <p:sldId id="616" r:id="rId44"/>
    <p:sldId id="532" r:id="rId45"/>
    <p:sldId id="549" r:id="rId46"/>
    <p:sldId id="400" r:id="rId47"/>
    <p:sldId id="401" r:id="rId48"/>
    <p:sldId id="402" r:id="rId49"/>
    <p:sldId id="403" r:id="rId50"/>
    <p:sldId id="404" r:id="rId51"/>
    <p:sldId id="405" r:id="rId52"/>
    <p:sldId id="406" r:id="rId53"/>
    <p:sldId id="407" r:id="rId54"/>
    <p:sldId id="408" r:id="rId55"/>
    <p:sldId id="409" r:id="rId56"/>
    <p:sldId id="410" r:id="rId57"/>
    <p:sldId id="411" r:id="rId58"/>
    <p:sldId id="412" r:id="rId59"/>
    <p:sldId id="550" r:id="rId60"/>
    <p:sldId id="558" r:id="rId61"/>
    <p:sldId id="559" r:id="rId62"/>
    <p:sldId id="10038" r:id="rId63"/>
    <p:sldId id="560" r:id="rId64"/>
    <p:sldId id="561" r:id="rId65"/>
    <p:sldId id="598" r:id="rId66"/>
    <p:sldId id="10039" r:id="rId67"/>
    <p:sldId id="276" r:id="rId68"/>
    <p:sldId id="9813" r:id="rId69"/>
    <p:sldId id="9814" r:id="rId70"/>
    <p:sldId id="9815" r:id="rId71"/>
    <p:sldId id="10110" r:id="rId72"/>
    <p:sldId id="9816" r:id="rId73"/>
    <p:sldId id="9817" r:id="rId74"/>
    <p:sldId id="9818" r:id="rId75"/>
    <p:sldId id="10111" r:id="rId76"/>
    <p:sldId id="625" r:id="rId77"/>
    <p:sldId id="503" r:id="rId78"/>
    <p:sldId id="10068" r:id="rId79"/>
    <p:sldId id="10015" r:id="rId80"/>
    <p:sldId id="10098" r:id="rId81"/>
    <p:sldId id="10099" r:id="rId82"/>
    <p:sldId id="10019" r:id="rId83"/>
    <p:sldId id="10100" r:id="rId84"/>
    <p:sldId id="10101" r:id="rId85"/>
    <p:sldId id="10023" r:id="rId86"/>
    <p:sldId id="10096" r:id="rId87"/>
    <p:sldId id="10097" r:id="rId88"/>
    <p:sldId id="292" r:id="rId89"/>
    <p:sldId id="623" r:id="rId90"/>
    <p:sldId id="293" r:id="rId91"/>
    <p:sldId id="10103" r:id="rId92"/>
    <p:sldId id="10104" r:id="rId93"/>
    <p:sldId id="10108" r:id="rId94"/>
    <p:sldId id="392" r:id="rId95"/>
    <p:sldId id="393" r:id="rId96"/>
    <p:sldId id="10109" r:id="rId97"/>
    <p:sldId id="396" r:id="rId98"/>
    <p:sldId id="397" r:id="rId99"/>
    <p:sldId id="10107" r:id="rId100"/>
    <p:sldId id="624" r:id="rId10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9" autoAdjust="0"/>
    <p:restoredTop sz="94709" autoAdjust="0"/>
  </p:normalViewPr>
  <p:slideViewPr>
    <p:cSldViewPr>
      <p:cViewPr>
        <p:scale>
          <a:sx n="125" d="100"/>
          <a:sy n="125" d="100"/>
        </p:scale>
        <p:origin x="1541" y="557"/>
      </p:cViewPr>
      <p:guideLst>
        <p:guide orient="horz" pos="1620"/>
        <p:guide pos="2880"/>
      </p:guideLst>
    </p:cSldViewPr>
  </p:slideViewPr>
  <p:outlineViewPr>
    <p:cViewPr>
      <p:scale>
        <a:sx n="33" d="100"/>
        <a:sy n="33" d="100"/>
      </p:scale>
      <p:origin x="62" y="1882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84" Type="http://schemas.openxmlformats.org/officeDocument/2006/relationships/slide" Target="slides/slide73.xml"/><Relationship Id="rId89" Type="http://schemas.openxmlformats.org/officeDocument/2006/relationships/slide" Target="slides/slide78.xml"/><Relationship Id="rId16" Type="http://schemas.openxmlformats.org/officeDocument/2006/relationships/slide" Target="slides/slide5.xml"/><Relationship Id="rId11" Type="http://schemas.openxmlformats.org/officeDocument/2006/relationships/slideMaster" Target="slideMasters/slideMaster11.xml"/><Relationship Id="rId32" Type="http://schemas.openxmlformats.org/officeDocument/2006/relationships/slide" Target="slides/slide21.xml"/><Relationship Id="rId37" Type="http://schemas.openxmlformats.org/officeDocument/2006/relationships/slide" Target="slides/slide26.xml"/><Relationship Id="rId53" Type="http://schemas.openxmlformats.org/officeDocument/2006/relationships/slide" Target="slides/slide42.xml"/><Relationship Id="rId58" Type="http://schemas.openxmlformats.org/officeDocument/2006/relationships/slide" Target="slides/slide47.xml"/><Relationship Id="rId74" Type="http://schemas.openxmlformats.org/officeDocument/2006/relationships/slide" Target="slides/slide63.xml"/><Relationship Id="rId79" Type="http://schemas.openxmlformats.org/officeDocument/2006/relationships/slide" Target="slides/slide68.xml"/><Relationship Id="rId102" Type="http://schemas.openxmlformats.org/officeDocument/2006/relationships/presProps" Target="presProps.xml"/><Relationship Id="rId5" Type="http://schemas.openxmlformats.org/officeDocument/2006/relationships/slideMaster" Target="slideMasters/slideMaster5.xml"/><Relationship Id="rId90" Type="http://schemas.openxmlformats.org/officeDocument/2006/relationships/slide" Target="slides/slide79.xml"/><Relationship Id="rId95" Type="http://schemas.openxmlformats.org/officeDocument/2006/relationships/slide" Target="slides/slide84.xml"/><Relationship Id="rId22" Type="http://schemas.openxmlformats.org/officeDocument/2006/relationships/slide" Target="slides/slide11.xml"/><Relationship Id="rId27" Type="http://schemas.openxmlformats.org/officeDocument/2006/relationships/slide" Target="slides/slide16.xml"/><Relationship Id="rId43" Type="http://schemas.openxmlformats.org/officeDocument/2006/relationships/slide" Target="slides/slide32.xml"/><Relationship Id="rId48" Type="http://schemas.openxmlformats.org/officeDocument/2006/relationships/slide" Target="slides/slide37.xml"/><Relationship Id="rId64" Type="http://schemas.openxmlformats.org/officeDocument/2006/relationships/slide" Target="slides/slide53.xml"/><Relationship Id="rId69" Type="http://schemas.openxmlformats.org/officeDocument/2006/relationships/slide" Target="slides/slide58.xml"/><Relationship Id="rId80" Type="http://schemas.openxmlformats.org/officeDocument/2006/relationships/slide" Target="slides/slide69.xml"/><Relationship Id="rId85" Type="http://schemas.openxmlformats.org/officeDocument/2006/relationships/slide" Target="slides/slide74.xml"/><Relationship Id="rId12" Type="http://schemas.openxmlformats.org/officeDocument/2006/relationships/slide" Target="slides/slide1.xml"/><Relationship Id="rId17" Type="http://schemas.openxmlformats.org/officeDocument/2006/relationships/slide" Target="slides/slide6.xml"/><Relationship Id="rId33" Type="http://schemas.openxmlformats.org/officeDocument/2006/relationships/slide" Target="slides/slide22.xml"/><Relationship Id="rId38" Type="http://schemas.openxmlformats.org/officeDocument/2006/relationships/slide" Target="slides/slide27.xml"/><Relationship Id="rId59" Type="http://schemas.openxmlformats.org/officeDocument/2006/relationships/slide" Target="slides/slide48.xml"/><Relationship Id="rId103" Type="http://schemas.openxmlformats.org/officeDocument/2006/relationships/viewProps" Target="viewProps.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slide" Target="slides/slide77.xml"/><Relationship Id="rId91" Type="http://schemas.openxmlformats.org/officeDocument/2006/relationships/slide" Target="slides/slide80.xml"/><Relationship Id="rId96" Type="http://schemas.openxmlformats.org/officeDocument/2006/relationships/slide" Target="slides/slide8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slide" Target="slides/slide75.xml"/><Relationship Id="rId94" Type="http://schemas.openxmlformats.org/officeDocument/2006/relationships/slide" Target="slides/slide83.xml"/><Relationship Id="rId99" Type="http://schemas.openxmlformats.org/officeDocument/2006/relationships/slide" Target="slides/slide88.xml"/><Relationship Id="rId101" Type="http://schemas.openxmlformats.org/officeDocument/2006/relationships/slide" Target="slides/slide90.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97" Type="http://schemas.openxmlformats.org/officeDocument/2006/relationships/slide" Target="slides/slide86.xml"/><Relationship Id="rId104"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60.xml"/><Relationship Id="rId92" Type="http://schemas.openxmlformats.org/officeDocument/2006/relationships/slide" Target="slides/slide81.xml"/><Relationship Id="rId2" Type="http://schemas.openxmlformats.org/officeDocument/2006/relationships/slideMaster" Target="slideMasters/slideMaster2.xml"/><Relationship Id="rId29" Type="http://schemas.openxmlformats.org/officeDocument/2006/relationships/slide" Target="slides/slide18.xml"/><Relationship Id="rId24" Type="http://schemas.openxmlformats.org/officeDocument/2006/relationships/slide" Target="slides/slide13.xml"/><Relationship Id="rId40" Type="http://schemas.openxmlformats.org/officeDocument/2006/relationships/slide" Target="slides/slide29.xml"/><Relationship Id="rId45" Type="http://schemas.openxmlformats.org/officeDocument/2006/relationships/slide" Target="slides/slide34.xml"/><Relationship Id="rId66" Type="http://schemas.openxmlformats.org/officeDocument/2006/relationships/slide" Target="slides/slide55.xml"/><Relationship Id="rId87" Type="http://schemas.openxmlformats.org/officeDocument/2006/relationships/slide" Target="slides/slide76.xml"/><Relationship Id="rId61" Type="http://schemas.openxmlformats.org/officeDocument/2006/relationships/slide" Target="slides/slide50.xml"/><Relationship Id="rId82" Type="http://schemas.openxmlformats.org/officeDocument/2006/relationships/slide" Target="slides/slide71.xml"/><Relationship Id="rId19" Type="http://schemas.openxmlformats.org/officeDocument/2006/relationships/slide" Target="slides/slide8.xml"/><Relationship Id="rId14" Type="http://schemas.openxmlformats.org/officeDocument/2006/relationships/slide" Target="slides/slide3.xml"/><Relationship Id="rId30" Type="http://schemas.openxmlformats.org/officeDocument/2006/relationships/slide" Target="slides/slide19.xml"/><Relationship Id="rId35" Type="http://schemas.openxmlformats.org/officeDocument/2006/relationships/slide" Target="slides/slide24.xml"/><Relationship Id="rId56" Type="http://schemas.openxmlformats.org/officeDocument/2006/relationships/slide" Target="slides/slide45.xml"/><Relationship Id="rId77" Type="http://schemas.openxmlformats.org/officeDocument/2006/relationships/slide" Target="slides/slide66.xml"/><Relationship Id="rId100" Type="http://schemas.openxmlformats.org/officeDocument/2006/relationships/slide" Target="slides/slide89.xml"/><Relationship Id="rId105"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93" Type="http://schemas.openxmlformats.org/officeDocument/2006/relationships/slide" Target="slides/slide82.xml"/><Relationship Id="rId98" Type="http://schemas.openxmlformats.org/officeDocument/2006/relationships/slide" Target="slides/slide87.xml"/><Relationship Id="rId3" Type="http://schemas.openxmlformats.org/officeDocument/2006/relationships/slideMaster" Target="slideMasters/slideMaster3.xml"/><Relationship Id="rId25" Type="http://schemas.openxmlformats.org/officeDocument/2006/relationships/slide" Target="slides/slide14.xml"/><Relationship Id="rId46" Type="http://schemas.openxmlformats.org/officeDocument/2006/relationships/slide" Target="slides/slide35.xml"/><Relationship Id="rId6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8/2/2024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439411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87687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155660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410021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404524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80561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380507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033393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659489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8120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658781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998804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976000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92980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8/2/2024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8/2/2024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8/2/2024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8/2/2024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3173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26497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924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8/2/2024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45073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1304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3066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7711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6434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4837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98476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6319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8/2/2024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9004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8/2/2024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75355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797714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49952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64052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698273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391126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41353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3931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078394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1746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8/2/2024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182048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511414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773636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164998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8/2/2024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056905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8/2/2024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272594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8/2/2024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838159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745104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069201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5155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41444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916316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97089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754831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17820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565701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682395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43463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221696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4394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87687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155660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916316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97089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754831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17820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565701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682395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43463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2216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3.jp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3.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4.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8/2/2024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438555"/>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6920980"/>
      </p:ext>
    </p:extLst>
  </p:cSld>
  <p:clrMap bg1="lt1" tx1="dk1" bg2="lt2" tx2="dk2" accent1="accent1" accent2="accent2" accent3="accent3" accent4="accent4" accent5="accent5" accent6="accent6" hlink="hlink" folHlink="folHlink"/>
  <p:sldLayoutIdLst>
    <p:sldLayoutId id="2147484037" r:id="rId1"/>
    <p:sldLayoutId id="2147484038" r:id="rId2"/>
    <p:sldLayoutId id="2147484039" r:id="rId3"/>
    <p:sldLayoutId id="2147484040" r:id="rId4"/>
    <p:sldLayoutId id="2147484041" r:id="rId5"/>
    <p:sldLayoutId id="2147484042" r:id="rId6"/>
    <p:sldLayoutId id="2147484043" r:id="rId7"/>
    <p:sldLayoutId id="2147484044" r:id="rId8"/>
    <p:sldLayoutId id="2147484045" r:id="rId9"/>
    <p:sldLayoutId id="2147484046" r:id="rId10"/>
    <p:sldLayoutId id="21474840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59674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7712005"/>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8524768"/>
      </p:ext>
    </p:extLst>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438555"/>
      </p:ext>
    </p:extLst>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 id="2147484006" r:id="rId6"/>
    <p:sldLayoutId id="2147484007" r:id="rId7"/>
    <p:sldLayoutId id="2147484008" r:id="rId8"/>
    <p:sldLayoutId id="2147484009" r:id="rId9"/>
    <p:sldLayoutId id="2147484010" r:id="rId10"/>
    <p:sldLayoutId id="21474840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9.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03.xml"/></Relationships>
</file>

<file path=ppt/slides/_rels/slide6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8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9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29738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29738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br>
              <a:rPr lang="en-US" sz="6600" u="sng" dirty="0">
                <a:solidFill>
                  <a:srgbClr val="FFFF00"/>
                </a:solidFill>
                <a:ea typeface="Tahoma" pitchFamily="34" charset="0"/>
                <a:cs typeface="Times New Roman" pitchFamily="18" charset="0"/>
              </a:rPr>
            </a:br>
            <a:r>
              <a:rPr lang="en-US" sz="6000" u="sng" dirty="0" err="1">
                <a:solidFill>
                  <a:srgbClr val="FFFF00"/>
                </a:solidFill>
                <a:ea typeface="Tahoma" pitchFamily="34" charset="0"/>
                <a:cs typeface="Times New Roman" pitchFamily="18" charset="0"/>
              </a:rPr>
              <a:t>Kinh</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Thương</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Xót</a:t>
            </a:r>
            <a:br>
              <a:rPr lang="en-US" sz="13800" dirty="0">
                <a:solidFill>
                  <a:srgbClr val="FFFF00"/>
                </a:solidFill>
                <a:ea typeface="Tahoma" pitchFamily="34" charset="0"/>
                <a:cs typeface="Times New Roman" pitchFamily="18" charset="0"/>
              </a:rPr>
            </a:br>
            <a:endParaRPr lang="en-US" sz="6600" i="1" dirty="0">
              <a:solidFill>
                <a:schemeClr val="bg1"/>
              </a:solidFill>
              <a:ea typeface="Tahoma" pitchFamily="34" charset="0"/>
              <a:cs typeface="Times New Roman" pitchFamily="18" charset="0"/>
            </a:endParaRPr>
          </a:p>
        </p:txBody>
      </p:sp>
    </p:spTree>
    <p:extLst>
      <p:ext uri="{BB962C8B-B14F-4D97-AF65-F5344CB8AC3E}">
        <p14:creationId xmlns:p14="http://schemas.microsoft.com/office/powerpoint/2010/main" val="48029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vi-VN" sz="4800" b="0" i="0" dirty="0">
                <a:solidFill>
                  <a:schemeClr val="bg1"/>
                </a:solidFill>
                <a:effectLst/>
              </a:rPr>
              <a:t>Xin Chúa thương xót chúng con. Xin Chúa thương (nguyện) xin Chúa thương, xin thương xót chúng con. Xin Chúa Ki-tô, xin Chúa Ki-tô thương xót chúng con.</a:t>
            </a:r>
            <a:endParaRPr lang="en-US" altLang="en-US" sz="4800" b="1" dirty="0">
              <a:solidFill>
                <a:schemeClr val="bg1"/>
              </a:solidFill>
              <a:cs typeface="Tahoma" panose="020B0604030504040204" pitchFamily="34" charset="0"/>
            </a:endParaRPr>
          </a:p>
        </p:txBody>
      </p:sp>
    </p:spTree>
    <p:extLst>
      <p:ext uri="{BB962C8B-B14F-4D97-AF65-F5344CB8AC3E}">
        <p14:creationId xmlns:p14="http://schemas.microsoft.com/office/powerpoint/2010/main" val="3290146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200" dirty="0">
                <a:solidFill>
                  <a:srgbClr val="FFFF00"/>
                </a:solidFill>
              </a:rPr>
              <a:t>** </a:t>
            </a:r>
            <a:r>
              <a:rPr lang="vi-VN" sz="5200" b="0" i="0" dirty="0">
                <a:solidFill>
                  <a:schemeClr val="bg1"/>
                </a:solidFill>
                <a:effectLst/>
              </a:rPr>
              <a:t>Xin Chúa Ki-tô, thương xót chúng con. Xin Chúa thương xót chúng con. Xin Chúa thương (nguyện) xin Chúa thương, xin thương xót chúng con, xin thương xót chúng con.</a:t>
            </a:r>
            <a:endParaRPr lang="en-US" altLang="en-US" sz="5200" b="1" dirty="0">
              <a:solidFill>
                <a:schemeClr val="bg1"/>
              </a:solidFill>
              <a:cs typeface="Tahoma" panose="020B0604030504040204" pitchFamily="34" charset="0"/>
            </a:endParaRPr>
          </a:p>
        </p:txBody>
      </p:sp>
    </p:spTree>
    <p:extLst>
      <p:ext uri="{BB962C8B-B14F-4D97-AF65-F5344CB8AC3E}">
        <p14:creationId xmlns:p14="http://schemas.microsoft.com/office/powerpoint/2010/main" val="15625883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60134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i="1">
                <a:solidFill>
                  <a:srgbClr val="FFFF00"/>
                </a:solidFill>
                <a:effectLst/>
                <a:latin typeface="+mj-lt"/>
                <a:cs typeface="Times New Roman" panose="02020603050405020304" pitchFamily="18" charset="0"/>
              </a:rPr>
              <a:t>KINH VINH DANH</a:t>
            </a:r>
          </a:p>
          <a:p>
            <a:pPr eaLnBrk="1" hangingPunct="1">
              <a:lnSpc>
                <a:spcPct val="150000"/>
              </a:lnSpc>
            </a:pPr>
            <a:r>
              <a:rPr lang="en-US" sz="7200" b="0" i="1">
                <a:solidFill>
                  <a:srgbClr val="FFFF00"/>
                </a:solidFill>
                <a:effectLst/>
                <a:latin typeface="+mj-lt"/>
                <a:cs typeface="Times New Roman" panose="02020603050405020304" pitchFamily="18" charset="0"/>
              </a:rPr>
              <a:t>Ca Lên Đi 2</a:t>
            </a:r>
            <a:endParaRPr lang="vi-VN" sz="7200" b="0" i="1">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a:solidFill>
                  <a:srgbClr val="FFFF00"/>
                </a:solidFill>
                <a:effectLst/>
                <a:latin typeface="+mj-lt"/>
                <a:cs typeface="Times New Roman" panose="02020603050405020304" pitchFamily="18" charset="0"/>
              </a:rPr>
              <a:t>Chủ tế: </a:t>
            </a:r>
            <a:r>
              <a:rPr lang="vi-VN" sz="5400" b="0" i="1">
                <a:solidFill>
                  <a:srgbClr val="FFFF00"/>
                </a:solidFill>
                <a:effectLst/>
                <a:latin typeface="+mj-lt"/>
                <a:cs typeface="Times New Roman" panose="02020603050405020304" pitchFamily="18" charset="0"/>
              </a:rPr>
              <a:t>Vinh danh Thiên Chúa trên các tầng trời. </a:t>
            </a:r>
            <a:r>
              <a:rPr lang="vi-VN" sz="5400" b="0">
                <a:solidFill>
                  <a:schemeClr val="bg1"/>
                </a:solidFill>
                <a:effectLst/>
                <a:latin typeface="+mj-lt"/>
                <a:cs typeface="Times New Roman" panose="02020603050405020304" pitchFamily="18" charset="0"/>
              </a:rPr>
              <a:t>Và bình an dưới thế, bình an dưới thế cho người thiện tâm. </a:t>
            </a:r>
            <a:endParaRPr lang="vi-VN" sz="72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a:solidFill>
                  <a:schemeClr val="bg1"/>
                </a:solidFill>
                <a:effectLst/>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400" b="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br>
              <a:rPr lang="en-US" sz="6000" b="0" dirty="0">
                <a:solidFill>
                  <a:srgbClr val="FFFF00"/>
                </a:solidFill>
                <a:effectLst/>
              </a:rPr>
            </a:br>
            <a:r>
              <a:rPr lang="en-US" sz="6000" b="0" dirty="0">
                <a:solidFill>
                  <a:srgbClr val="FFFF00"/>
                </a:solidFill>
                <a:effectLst/>
              </a:rPr>
              <a:t>Ca </a:t>
            </a:r>
            <a:r>
              <a:rPr lang="en-US" sz="6000" b="0" dirty="0" err="1">
                <a:solidFill>
                  <a:srgbClr val="FFFF00"/>
                </a:solidFill>
                <a:effectLst/>
              </a:rPr>
              <a:t>Nhập</a:t>
            </a:r>
            <a:r>
              <a:rPr lang="en-US" sz="6000" b="0" dirty="0">
                <a:solidFill>
                  <a:srgbClr val="FFFF00"/>
                </a:solidFill>
                <a:effectLst/>
              </a:rPr>
              <a:t> </a:t>
            </a:r>
            <a:r>
              <a:rPr lang="en-US" sz="6000" b="0" dirty="0" err="1">
                <a:solidFill>
                  <a:srgbClr val="FFFF00"/>
                </a:solidFill>
                <a:effectLst/>
              </a:rPr>
              <a:t>Lễ</a:t>
            </a:r>
            <a:br>
              <a:rPr lang="en-US" sz="6000" b="0" dirty="0">
                <a:solidFill>
                  <a:srgbClr val="FFFF00"/>
                </a:solidFill>
                <a:effectLst/>
              </a:rPr>
            </a:br>
            <a:r>
              <a:rPr lang="vi-VN" sz="6600" b="0" dirty="0">
                <a:solidFill>
                  <a:srgbClr val="FFFF00"/>
                </a:solidFill>
                <a:effectLst/>
              </a:rPr>
              <a:t>Muôn Dân Hỡi</a:t>
            </a:r>
            <a:br>
              <a:rPr lang="en-US" sz="6600" b="0" dirty="0">
                <a:solidFill>
                  <a:srgbClr val="FFFF00"/>
                </a:solidFill>
                <a:effectLst/>
              </a:rPr>
            </a:br>
            <a:r>
              <a:rPr lang="en-US" sz="6600" b="0" dirty="0" err="1">
                <a:solidFill>
                  <a:schemeClr val="bg1"/>
                </a:solidFill>
                <a:effectLst/>
              </a:rPr>
              <a:t>Phương</a:t>
            </a:r>
            <a:r>
              <a:rPr lang="en-US" sz="6600" b="0" dirty="0">
                <a:solidFill>
                  <a:schemeClr val="bg1"/>
                </a:solidFill>
                <a:effectLst/>
              </a:rPr>
              <a:t> Anh</a:t>
            </a:r>
            <a:br>
              <a:rPr lang="en-US" sz="6000" b="0" dirty="0">
                <a:solidFill>
                  <a:srgbClr val="FFFF00"/>
                </a:solidFill>
                <a:effectLst/>
              </a:rPr>
            </a:br>
            <a:endParaRPr lang="en-US" sz="6000" b="0" i="1" dirty="0">
              <a:solidFill>
                <a:schemeClr val="bg1"/>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a:solidFill>
                  <a:schemeClr val="bg1"/>
                </a:solidFill>
                <a:effectLst/>
                <a:latin typeface="+mj-lt"/>
                <a:cs typeface="Times New Roman" panose="02020603050405020304" pitchFamily="18" charset="0"/>
              </a:rPr>
              <a:t>Vì lạy </a:t>
            </a:r>
            <a:r>
              <a:rPr lang="en-US" sz="4400" b="0">
                <a:solidFill>
                  <a:srgbClr val="FFFF00"/>
                </a:solidFill>
                <a:effectLst/>
                <a:latin typeface="+mj-lt"/>
                <a:cs typeface="Times New Roman" panose="02020603050405020304" pitchFamily="18" charset="0"/>
              </a:rPr>
              <a:t>Chúa Giê-su Ki-tô, </a:t>
            </a:r>
            <a:r>
              <a:rPr lang="en-US" sz="4400" b="0">
                <a:solidFill>
                  <a:schemeClr val="bg1"/>
                </a:solidFill>
                <a:effectLst/>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0" u="sng">
                <a:solidFill>
                  <a:srgbClr val="FFFF00"/>
                </a:solidFill>
                <a:effectLst/>
                <a:latin typeface="+mj-lt"/>
                <a:cs typeface="Times New Roman" panose="02020603050405020304" pitchFamily="18" charset="0"/>
              </a:rPr>
              <a:t>A-men. A-men. </a:t>
            </a:r>
            <a:endParaRPr lang="vi-VN" sz="4400" b="0" u="sng">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76"/>
            <a:ext cx="9144000" cy="5142947"/>
          </a:xfrm>
          <a:prstGeom prst="rect">
            <a:avLst/>
          </a:prstGeom>
        </p:spPr>
      </p:pic>
    </p:spTree>
    <p:extLst>
      <p:ext uri="{BB962C8B-B14F-4D97-AF65-F5344CB8AC3E}">
        <p14:creationId xmlns:p14="http://schemas.microsoft.com/office/powerpoint/2010/main" val="28530396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859"/>
            <a:ext cx="9144000" cy="5107781"/>
          </a:xfrm>
          <a:prstGeom prst="rect">
            <a:avLst/>
          </a:prstGeom>
        </p:spPr>
      </p:pic>
      <p:sp>
        <p:nvSpPr>
          <p:cNvPr id="3" name="Rectangle 2"/>
          <p:cNvSpPr/>
          <p:nvPr/>
        </p:nvSpPr>
        <p:spPr>
          <a:xfrm>
            <a:off x="3276600" y="285751"/>
            <a:ext cx="5867400" cy="1569660"/>
          </a:xfrm>
          <a:prstGeom prst="rect">
            <a:avLst/>
          </a:prstGeom>
        </p:spPr>
        <p:txBody>
          <a:bodyPr wrap="square">
            <a:spAutoFit/>
          </a:bodyPr>
          <a:lstStyle/>
          <a:p>
            <a:r>
              <a:rPr lang="vi-VN" sz="2400" u="sng" dirty="0">
                <a:solidFill>
                  <a:srgbClr val="FFFF00"/>
                </a:solidFill>
              </a:rPr>
              <a:t>Bài đọc 1</a:t>
            </a:r>
          </a:p>
          <a:p>
            <a:r>
              <a:rPr lang="vi-VN" sz="2400" i="1" dirty="0">
                <a:solidFill>
                  <a:srgbClr val="FFFF00"/>
                </a:solidFill>
              </a:rPr>
              <a:t>Ta sẽ làm cho bánh từ trời mưa xuống cho các ngươi ăn.</a:t>
            </a:r>
          </a:p>
          <a:p>
            <a:r>
              <a:rPr lang="vi-VN" sz="2400" dirty="0">
                <a:solidFill>
                  <a:srgbClr val="FFFF00"/>
                </a:solidFill>
              </a:rPr>
              <a:t>Bài trích sách Xuất hành.</a:t>
            </a:r>
          </a:p>
        </p:txBody>
      </p:sp>
    </p:spTree>
    <p:extLst>
      <p:ext uri="{BB962C8B-B14F-4D97-AF65-F5344CB8AC3E}">
        <p14:creationId xmlns:p14="http://schemas.microsoft.com/office/powerpoint/2010/main" val="29822751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dirty="0">
                <a:solidFill>
                  <a:srgbClr val="FFFF00"/>
                </a:solidFill>
              </a:rPr>
              <a:t>THÁNH VỊNH 77</a:t>
            </a:r>
            <a:br>
              <a:rPr lang="en-US" dirty="0">
                <a:solidFill>
                  <a:srgbClr val="FFFF00"/>
                </a:solidFill>
              </a:rPr>
            </a:br>
            <a:r>
              <a:rPr lang="en-US" dirty="0">
                <a:solidFill>
                  <a:srgbClr val="FFFF00"/>
                </a:solidFill>
              </a:rPr>
              <a:t>CHÚA NHẬT XVIII THƯỜNG NIÊN</a:t>
            </a:r>
            <a:br>
              <a:rPr lang="en-US" dirty="0">
                <a:solidFill>
                  <a:srgbClr val="FFFF00"/>
                </a:solidFill>
              </a:rPr>
            </a:br>
            <a:r>
              <a:rPr lang="en-US" dirty="0">
                <a:solidFill>
                  <a:srgbClr val="FFFF00"/>
                </a:solidFill>
              </a:rPr>
              <a:t>NĂM B </a:t>
            </a:r>
            <a:br>
              <a:rPr lang="en-US" dirty="0">
                <a:solidFill>
                  <a:srgbClr val="FFFF00"/>
                </a:solidFill>
              </a:rPr>
            </a:br>
            <a:r>
              <a:rPr lang="en-US" i="1" dirty="0">
                <a:solidFill>
                  <a:schemeClr val="bg1"/>
                </a:solidFill>
              </a:rPr>
              <a:t>Thanh </a:t>
            </a:r>
            <a:r>
              <a:rPr lang="en-US" i="1" dirty="0" err="1">
                <a:solidFill>
                  <a:schemeClr val="bg1"/>
                </a:solidFill>
              </a:rPr>
              <a:t>Lâm</a:t>
            </a:r>
            <a:br>
              <a:rPr lang="en-US" i="1" dirty="0">
                <a:solidFill>
                  <a:schemeClr val="bg1"/>
                </a:solidFill>
              </a:rPr>
            </a:br>
            <a:r>
              <a:rPr lang="en-US" i="1" dirty="0">
                <a:solidFill>
                  <a:schemeClr val="bg1"/>
                </a:solidFill>
              </a:rPr>
              <a:t>03 </a:t>
            </a:r>
            <a:r>
              <a:rPr lang="en-US" i="1" dirty="0" err="1">
                <a:solidFill>
                  <a:schemeClr val="bg1"/>
                </a:solidFill>
              </a:rPr>
              <a:t>Câu</a:t>
            </a:r>
            <a:endParaRPr lang="en-US" i="1" dirty="0">
              <a:solidFill>
                <a:schemeClr val="bg1"/>
              </a:solidFill>
            </a:endParaRPr>
          </a:p>
        </p:txBody>
      </p:sp>
    </p:spTree>
    <p:extLst>
      <p:ext uri="{BB962C8B-B14F-4D97-AF65-F5344CB8AC3E}">
        <p14:creationId xmlns:p14="http://schemas.microsoft.com/office/powerpoint/2010/main" val="19758106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dirty="0" err="1">
                <a:solidFill>
                  <a:srgbClr val="FFFF00"/>
                </a:solidFill>
              </a:rPr>
              <a:t>Đk</a:t>
            </a:r>
            <a:r>
              <a:rPr lang="en-US" sz="7200" u="sng" dirty="0">
                <a:solidFill>
                  <a:srgbClr val="FFFF00"/>
                </a:solidFill>
              </a:rPr>
              <a:t>:</a:t>
            </a:r>
            <a:r>
              <a:rPr lang="en-US" sz="7200" dirty="0">
                <a:solidFill>
                  <a:schemeClr val="bg1"/>
                </a:solidFill>
              </a:rPr>
              <a:t> </a:t>
            </a:r>
            <a:r>
              <a:rPr lang="vi-VN" sz="7200" b="0" i="0" dirty="0">
                <a:solidFill>
                  <a:schemeClr val="bg1"/>
                </a:solidFill>
                <a:effectLst/>
                <a:latin typeface="+mn-lt"/>
              </a:rPr>
              <a:t>Vì lòng ái nhân, từ bi hằng có mà Ngài đã ban này bánh bởi trời. </a:t>
            </a:r>
            <a:endParaRPr lang="en-US" sz="7200" dirty="0">
              <a:solidFill>
                <a:schemeClr val="bg1"/>
              </a:solidFill>
              <a:latin typeface="+mn-lt"/>
            </a:endParaRPr>
          </a:p>
        </p:txBody>
      </p:sp>
    </p:spTree>
    <p:extLst>
      <p:ext uri="{BB962C8B-B14F-4D97-AF65-F5344CB8AC3E}">
        <p14:creationId xmlns:p14="http://schemas.microsoft.com/office/powerpoint/2010/main" val="34932576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000" u="sng" dirty="0">
                <a:solidFill>
                  <a:srgbClr val="FFFF00"/>
                </a:solidFill>
              </a:rPr>
              <a:t>Tk1:</a:t>
            </a:r>
            <a:r>
              <a:rPr lang="en-US" sz="5000" dirty="0">
                <a:solidFill>
                  <a:schemeClr val="bg1"/>
                </a:solidFill>
              </a:rPr>
              <a:t> </a:t>
            </a:r>
            <a:r>
              <a:rPr lang="vi-VN" sz="5000" b="0" i="0" dirty="0">
                <a:solidFill>
                  <a:schemeClr val="bg1"/>
                </a:solidFill>
                <a:effectLst/>
                <a:latin typeface="+mn-lt"/>
              </a:rPr>
              <a:t>Ta đã nghe bao điều, ta đã nghe bao chuyện tiền nhân xưa đã hân hoan kể lại về Chúa.  Xin từ nay thuật lại với con cháu đời sau. Này là những lời ngợi khen, chúc tụng uy quyền Chúa Trời. </a:t>
            </a:r>
            <a:endParaRPr lang="en-US" sz="5000" dirty="0">
              <a:solidFill>
                <a:schemeClr val="bg1"/>
              </a:solidFill>
            </a:endParaRPr>
          </a:p>
        </p:txBody>
      </p:sp>
    </p:spTree>
    <p:extLst>
      <p:ext uri="{BB962C8B-B14F-4D97-AF65-F5344CB8AC3E}">
        <p14:creationId xmlns:p14="http://schemas.microsoft.com/office/powerpoint/2010/main" val="34935946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dirty="0" err="1">
                <a:solidFill>
                  <a:srgbClr val="FFFF00"/>
                </a:solidFill>
              </a:rPr>
              <a:t>Đk</a:t>
            </a:r>
            <a:r>
              <a:rPr lang="en-US" sz="7200" u="sng" dirty="0">
                <a:solidFill>
                  <a:srgbClr val="FFFF00"/>
                </a:solidFill>
              </a:rPr>
              <a:t>:</a:t>
            </a:r>
            <a:r>
              <a:rPr lang="en-US" sz="7200" dirty="0">
                <a:solidFill>
                  <a:schemeClr val="bg1"/>
                </a:solidFill>
              </a:rPr>
              <a:t> </a:t>
            </a:r>
            <a:r>
              <a:rPr lang="vi-VN" sz="7200" b="0" i="0" dirty="0">
                <a:solidFill>
                  <a:schemeClr val="bg1"/>
                </a:solidFill>
                <a:effectLst/>
                <a:latin typeface="+mn-lt"/>
              </a:rPr>
              <a:t>Vì lòng ái nhân, từ bi hằng có mà Ngài đã ban này bánh bởi trời. </a:t>
            </a:r>
            <a:endParaRPr lang="en-US" sz="7200" dirty="0">
              <a:solidFill>
                <a:schemeClr val="bg1"/>
              </a:solidFill>
              <a:latin typeface="+mn-lt"/>
            </a:endParaRPr>
          </a:p>
        </p:txBody>
      </p:sp>
    </p:spTree>
    <p:extLst>
      <p:ext uri="{BB962C8B-B14F-4D97-AF65-F5344CB8AC3E}">
        <p14:creationId xmlns:p14="http://schemas.microsoft.com/office/powerpoint/2010/main" val="933606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a:solidFill>
                  <a:srgbClr val="FFFF00"/>
                </a:solidFill>
              </a:rPr>
              <a:t>Tk2:</a:t>
            </a:r>
            <a:r>
              <a:rPr lang="en-US" sz="4800" dirty="0">
                <a:solidFill>
                  <a:schemeClr val="bg1"/>
                </a:solidFill>
              </a:rPr>
              <a:t> </a:t>
            </a:r>
            <a:r>
              <a:rPr lang="vi-VN" sz="4800" b="0" i="0" dirty="0">
                <a:solidFill>
                  <a:schemeClr val="bg1"/>
                </a:solidFill>
                <a:effectLst/>
                <a:latin typeface="+mn-lt"/>
              </a:rPr>
              <a:t>Mây ngàn trên khung trời tuân phục vâng nghe lời. Cửa trời rộng mở vâng theo lệnh truyền của Chúa.  Mưa rào tuôn từ trời đem của ăn tuyệt vời. Này đây chính là Man-na Chúa tặng dưỡng nuôi thế trần. </a:t>
            </a:r>
            <a:endParaRPr lang="en-US" sz="4800" dirty="0">
              <a:solidFill>
                <a:schemeClr val="bg1"/>
              </a:solidFill>
            </a:endParaRPr>
          </a:p>
        </p:txBody>
      </p:sp>
    </p:spTree>
    <p:extLst>
      <p:ext uri="{BB962C8B-B14F-4D97-AF65-F5344CB8AC3E}">
        <p14:creationId xmlns:p14="http://schemas.microsoft.com/office/powerpoint/2010/main" val="25540976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dirty="0" err="1">
                <a:solidFill>
                  <a:srgbClr val="FFFF00"/>
                </a:solidFill>
              </a:rPr>
              <a:t>Đk</a:t>
            </a:r>
            <a:r>
              <a:rPr lang="en-US" sz="7200" u="sng" dirty="0">
                <a:solidFill>
                  <a:srgbClr val="FFFF00"/>
                </a:solidFill>
              </a:rPr>
              <a:t>:</a:t>
            </a:r>
            <a:r>
              <a:rPr lang="en-US" sz="7200" dirty="0">
                <a:solidFill>
                  <a:schemeClr val="bg1"/>
                </a:solidFill>
              </a:rPr>
              <a:t> </a:t>
            </a:r>
            <a:r>
              <a:rPr lang="vi-VN" sz="7200" b="0" i="0" dirty="0">
                <a:solidFill>
                  <a:schemeClr val="bg1"/>
                </a:solidFill>
                <a:effectLst/>
                <a:latin typeface="+mn-lt"/>
              </a:rPr>
              <a:t>Vì lòng ái nhân, từ bi hằng có mà Ngài đã ban này bánh bởi trời. </a:t>
            </a:r>
            <a:endParaRPr lang="en-US" sz="7200" dirty="0">
              <a:solidFill>
                <a:schemeClr val="bg1"/>
              </a:solidFill>
              <a:latin typeface="+mn-lt"/>
            </a:endParaRPr>
          </a:p>
        </p:txBody>
      </p:sp>
    </p:spTree>
    <p:extLst>
      <p:ext uri="{BB962C8B-B14F-4D97-AF65-F5344CB8AC3E}">
        <p14:creationId xmlns:p14="http://schemas.microsoft.com/office/powerpoint/2010/main" val="1379850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ubTitle" idx="1"/>
          </p:nvPr>
        </p:nvSpPr>
        <p:spPr>
          <a:xfrm>
            <a:off x="0" y="0"/>
            <a:ext cx="9144000" cy="5143500"/>
          </a:xfrm>
        </p:spPr>
        <p:txBody>
          <a:bodyPr>
            <a:normAutofit/>
          </a:bodyPr>
          <a:lstStyle/>
          <a:p>
            <a:pPr algn="just">
              <a:lnSpc>
                <a:spcPct val="120000"/>
              </a:lnSpc>
              <a:spcBef>
                <a:spcPts val="1800"/>
              </a:spcBef>
            </a:pPr>
            <a:r>
              <a:rPr lang="vi-VN" sz="6600" b="1" dirty="0">
                <a:solidFill>
                  <a:srgbClr val="FFFF00"/>
                </a:solidFill>
                <a:cs typeface="Times New Roman" panose="02020603050405020304" pitchFamily="18" charset="0"/>
              </a:rPr>
              <a:t>Đk: </a:t>
            </a:r>
            <a:r>
              <a:rPr lang="vi-VN" sz="6600" b="1" dirty="0">
                <a:solidFill>
                  <a:schemeClr val="bg1"/>
                </a:solidFill>
                <a:cs typeface="Times New Roman" panose="02020603050405020304" pitchFamily="18" charset="0"/>
              </a:rPr>
              <a:t>Muôn dân hỡi hãy ca tụng Chúa Trời, loài người ơi hát khen danh Thánh người.</a:t>
            </a:r>
          </a:p>
        </p:txBody>
      </p:sp>
    </p:spTree>
    <p:extLst>
      <p:ext uri="{BB962C8B-B14F-4D97-AF65-F5344CB8AC3E}">
        <p14:creationId xmlns:p14="http://schemas.microsoft.com/office/powerpoint/2010/main" val="33331200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u="sng" dirty="0">
                <a:solidFill>
                  <a:srgbClr val="FFFF00"/>
                </a:solidFill>
              </a:rPr>
              <a:t>Tk3:</a:t>
            </a:r>
            <a:r>
              <a:rPr lang="en-US" sz="4600" dirty="0">
                <a:solidFill>
                  <a:schemeClr val="bg1"/>
                </a:solidFill>
              </a:rPr>
              <a:t> </a:t>
            </a:r>
            <a:r>
              <a:rPr lang="vi-VN" sz="4600" b="0" i="0" dirty="0">
                <a:solidFill>
                  <a:schemeClr val="bg1"/>
                </a:solidFill>
                <a:effectLst/>
                <a:latin typeface="+mn-lt"/>
              </a:rPr>
              <a:t>Nhân trần ăn no đầy bánh của bao anh hùng. Thần lương của Chúa dưỡng nuôi muôn người thoả thuê.  Chúa còn đưa họ vào tới nơi Thánh Địa Ngài. Miền xa đất rộng, biển khơi núi đồi tay Ngài tác tạo.</a:t>
            </a:r>
            <a:endParaRPr lang="en-US" sz="4600" dirty="0">
              <a:solidFill>
                <a:schemeClr val="bg1"/>
              </a:solidFill>
            </a:endParaRPr>
          </a:p>
        </p:txBody>
      </p:sp>
    </p:spTree>
    <p:extLst>
      <p:ext uri="{BB962C8B-B14F-4D97-AF65-F5344CB8AC3E}">
        <p14:creationId xmlns:p14="http://schemas.microsoft.com/office/powerpoint/2010/main" val="2657819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dirty="0" err="1">
                <a:solidFill>
                  <a:srgbClr val="FFFF00"/>
                </a:solidFill>
              </a:rPr>
              <a:t>Đk</a:t>
            </a:r>
            <a:r>
              <a:rPr lang="en-US" sz="7200" u="sng" dirty="0">
                <a:solidFill>
                  <a:srgbClr val="FFFF00"/>
                </a:solidFill>
              </a:rPr>
              <a:t>:</a:t>
            </a:r>
            <a:r>
              <a:rPr lang="en-US" sz="7200" dirty="0">
                <a:solidFill>
                  <a:schemeClr val="bg1"/>
                </a:solidFill>
              </a:rPr>
              <a:t> </a:t>
            </a:r>
            <a:r>
              <a:rPr lang="vi-VN" sz="7200" b="0" i="0" dirty="0">
                <a:solidFill>
                  <a:schemeClr val="bg1"/>
                </a:solidFill>
                <a:effectLst/>
                <a:latin typeface="+mn-lt"/>
              </a:rPr>
              <a:t>Vì lòng ái nhân, từ bi hằng có mà Ngài đã ban này bánh bởi trời. </a:t>
            </a:r>
            <a:endParaRPr lang="en-US" sz="7200" dirty="0">
              <a:solidFill>
                <a:schemeClr val="bg1"/>
              </a:solidFill>
              <a:latin typeface="+mn-lt"/>
            </a:endParaRPr>
          </a:p>
        </p:txBody>
      </p:sp>
    </p:spTree>
    <p:extLst>
      <p:ext uri="{BB962C8B-B14F-4D97-AF65-F5344CB8AC3E}">
        <p14:creationId xmlns:p14="http://schemas.microsoft.com/office/powerpoint/2010/main" val="36650836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859"/>
            <a:ext cx="9144000" cy="5107781"/>
          </a:xfrm>
          <a:prstGeom prst="rect">
            <a:avLst/>
          </a:prstGeom>
        </p:spPr>
      </p:pic>
      <p:sp>
        <p:nvSpPr>
          <p:cNvPr id="3" name="Rectangle 2"/>
          <p:cNvSpPr/>
          <p:nvPr/>
        </p:nvSpPr>
        <p:spPr>
          <a:xfrm>
            <a:off x="3276600" y="285751"/>
            <a:ext cx="5867400" cy="2308324"/>
          </a:xfrm>
          <a:prstGeom prst="rect">
            <a:avLst/>
          </a:prstGeom>
        </p:spPr>
        <p:txBody>
          <a:bodyPr wrap="square">
            <a:spAutoFit/>
          </a:bodyPr>
          <a:lstStyle/>
          <a:p>
            <a:r>
              <a:rPr lang="vi-VN" sz="2400" u="sng" dirty="0">
                <a:solidFill>
                  <a:srgbClr val="FFFF00"/>
                </a:solidFill>
              </a:rPr>
              <a:t>Bài đọc 2</a:t>
            </a:r>
          </a:p>
          <a:p>
            <a:r>
              <a:rPr lang="vi-VN" sz="2400" i="1" dirty="0">
                <a:solidFill>
                  <a:srgbClr val="FFFF00"/>
                </a:solidFill>
              </a:rPr>
              <a:t>Anh em phải mặc lấy con người mới, là con người đã được sáng tạo theo hình ảnh Thiên Chúa.</a:t>
            </a:r>
          </a:p>
          <a:p>
            <a:r>
              <a:rPr lang="vi-VN" sz="2400" dirty="0">
                <a:solidFill>
                  <a:srgbClr val="FFFF00"/>
                </a:solidFill>
              </a:rPr>
              <a:t>Bài trích thư của thánh Phao-lô tông đồ gửi tín hữu Ê-phê-xô.</a:t>
            </a:r>
          </a:p>
        </p:txBody>
      </p:sp>
    </p:spTree>
    <p:extLst>
      <p:ext uri="{BB962C8B-B14F-4D97-AF65-F5344CB8AC3E}">
        <p14:creationId xmlns:p14="http://schemas.microsoft.com/office/powerpoint/2010/main" val="1091837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6600" dirty="0">
                <a:solidFill>
                  <a:schemeClr val="bg1"/>
                </a:solidFill>
              </a:rPr>
              <a:t>Người ta sống không nguyên bởi bánh, nhưng bởi mọi lời do miệng Thiên Chúa phán ra.</a:t>
            </a:r>
          </a:p>
        </p:txBody>
      </p:sp>
      <p:sp>
        <p:nvSpPr>
          <p:cNvPr id="3" name="Rectangle 2"/>
          <p:cNvSpPr/>
          <p:nvPr/>
        </p:nvSpPr>
        <p:spPr>
          <a:xfrm>
            <a:off x="16565" y="37272"/>
            <a:ext cx="6477000" cy="646331"/>
          </a:xfrm>
          <a:prstGeom prst="rect">
            <a:avLst/>
          </a:prstGeom>
        </p:spPr>
        <p:txBody>
          <a:bodyPr wrap="square">
            <a:spAutoFit/>
          </a:bodyPr>
          <a:lstStyle/>
          <a:p>
            <a:r>
              <a:rPr lang="en-US" sz="3600" u="sng" dirty="0">
                <a:solidFill>
                  <a:srgbClr val="FFFF00"/>
                </a:solidFill>
              </a:rPr>
              <a:t>Alleluia-Alleluia</a:t>
            </a:r>
          </a:p>
        </p:txBody>
      </p:sp>
      <p:sp>
        <p:nvSpPr>
          <p:cNvPr id="4" name="Rectangle 3"/>
          <p:cNvSpPr/>
          <p:nvPr/>
        </p:nvSpPr>
        <p:spPr>
          <a:xfrm>
            <a:off x="6400800" y="4458474"/>
            <a:ext cx="2108269" cy="707886"/>
          </a:xfrm>
          <a:prstGeom prst="rect">
            <a:avLst/>
          </a:prstGeom>
        </p:spPr>
        <p:txBody>
          <a:bodyPr wrap="none">
            <a:spAutoFit/>
          </a:bodyPr>
          <a:lstStyle/>
          <a:p>
            <a:r>
              <a:rPr lang="en-US" sz="4000">
                <a:solidFill>
                  <a:srgbClr val="FFFF00"/>
                </a:solidFill>
              </a:rPr>
              <a:t>Alleluia…</a:t>
            </a:r>
          </a:p>
        </p:txBody>
      </p:sp>
    </p:spTree>
    <p:extLst>
      <p:ext uri="{BB962C8B-B14F-4D97-AF65-F5344CB8AC3E}">
        <p14:creationId xmlns:p14="http://schemas.microsoft.com/office/powerpoint/2010/main" val="11633186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4290"/>
            <a:ext cx="9144000" cy="5074920"/>
          </a:xfrm>
          <a:prstGeom prst="rect">
            <a:avLst/>
          </a:prstGeom>
        </p:spPr>
      </p:pic>
    </p:spTree>
    <p:extLst>
      <p:ext uri="{BB962C8B-B14F-4D97-AF65-F5344CB8AC3E}">
        <p14:creationId xmlns:p14="http://schemas.microsoft.com/office/powerpoint/2010/main" val="28089852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0" y="0"/>
            <a:ext cx="9144000" cy="5143500"/>
          </a:xfrm>
        </p:spPr>
        <p:txBody>
          <a:bodyPr>
            <a:normAutofit/>
          </a:bodyPr>
          <a:lstStyle/>
          <a:p>
            <a:pPr algn="just">
              <a:lnSpc>
                <a:spcPct val="120000"/>
              </a:lnSpc>
              <a:spcBef>
                <a:spcPts val="1800"/>
              </a:spcBef>
            </a:pPr>
            <a:r>
              <a:rPr lang="vi-VN" sz="6600" b="1" dirty="0">
                <a:solidFill>
                  <a:srgbClr val="FFFF00"/>
                </a:solidFill>
                <a:cs typeface="Times New Roman" panose="02020603050405020304" pitchFamily="18" charset="0"/>
              </a:rPr>
              <a:t>Tk1: </a:t>
            </a:r>
            <a:r>
              <a:rPr lang="vi-VN" sz="6600" b="1" dirty="0">
                <a:solidFill>
                  <a:schemeClr val="bg1"/>
                </a:solidFill>
                <a:cs typeface="Times New Roman" panose="02020603050405020304" pitchFamily="18" charset="0"/>
              </a:rPr>
              <a:t>Hỡi trái đất hãy tung hô thượng đế, đàn hát lên mừng hiển thánh danh Người.</a:t>
            </a:r>
          </a:p>
        </p:txBody>
      </p:sp>
    </p:spTree>
    <p:extLst>
      <p:ext uri="{BB962C8B-B14F-4D97-AF65-F5344CB8AC3E}">
        <p14:creationId xmlns:p14="http://schemas.microsoft.com/office/powerpoint/2010/main" val="41009582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2971800" y="971550"/>
            <a:ext cx="6144768" cy="3046988"/>
          </a:xfrm>
          <a:prstGeom prst="rect">
            <a:avLst/>
          </a:prstGeom>
        </p:spPr>
        <p:txBody>
          <a:bodyPr wrap="square">
            <a:spAutoFit/>
          </a:bodyPr>
          <a:lstStyle/>
          <a:p>
            <a:pPr algn="just"/>
            <a:r>
              <a:rPr lang="en-US" sz="3200" dirty="0" err="1"/>
              <a:t>Anh</a:t>
            </a:r>
            <a:r>
              <a:rPr lang="en-US" sz="3200" dirty="0"/>
              <a:t> </a:t>
            </a:r>
            <a:r>
              <a:rPr lang="en-US" sz="3200" dirty="0" err="1"/>
              <a:t>chị</a:t>
            </a:r>
            <a:r>
              <a:rPr lang="en-US" sz="3200" dirty="0"/>
              <a:t> </a:t>
            </a:r>
            <a:r>
              <a:rPr lang="en-US" sz="3200" dirty="0" err="1"/>
              <a:t>em</a:t>
            </a:r>
            <a:r>
              <a:rPr lang="en-US" sz="3200" dirty="0"/>
              <a:t> </a:t>
            </a:r>
            <a:r>
              <a:rPr lang="en-US" sz="3200" dirty="0" err="1"/>
              <a:t>thân</a:t>
            </a:r>
            <a:r>
              <a:rPr lang="en-US" sz="3200" dirty="0"/>
              <a:t> </a:t>
            </a:r>
            <a:r>
              <a:rPr lang="en-US" sz="3200" dirty="0" err="1"/>
              <a:t>mến</a:t>
            </a:r>
            <a:r>
              <a:rPr lang="en-US" sz="3200" dirty="0"/>
              <a:t>, </a:t>
            </a:r>
            <a:r>
              <a:rPr lang="en-US" sz="3200" i="1" dirty="0" err="1"/>
              <a:t>Đức</a:t>
            </a:r>
            <a:r>
              <a:rPr lang="en-US" sz="3200" i="1" dirty="0"/>
              <a:t> </a:t>
            </a:r>
            <a:r>
              <a:rPr lang="en-US" sz="3200" i="1" dirty="0" err="1"/>
              <a:t>Giê-su</a:t>
            </a:r>
            <a:r>
              <a:rPr lang="en-US" sz="3200" i="1" dirty="0"/>
              <a:t> </a:t>
            </a:r>
            <a:r>
              <a:rPr lang="en-US" sz="3200" i="1" dirty="0" err="1"/>
              <a:t>là</a:t>
            </a:r>
            <a:r>
              <a:rPr lang="en-US" sz="3200" i="1" dirty="0"/>
              <a:t> </a:t>
            </a:r>
            <a:r>
              <a:rPr lang="en-US" sz="3200" i="1" dirty="0" err="1"/>
              <a:t>bánh</a:t>
            </a:r>
            <a:r>
              <a:rPr lang="en-US" sz="3200" i="1" dirty="0"/>
              <a:t> </a:t>
            </a:r>
            <a:r>
              <a:rPr lang="en-US" sz="3200" i="1" dirty="0" err="1"/>
              <a:t>trường</a:t>
            </a:r>
            <a:r>
              <a:rPr lang="en-US" sz="3200" i="1" dirty="0"/>
              <a:t> </a:t>
            </a:r>
            <a:r>
              <a:rPr lang="en-US" sz="3200" i="1" dirty="0" err="1"/>
              <a:t>sinh</a:t>
            </a:r>
            <a:r>
              <a:rPr lang="en-US" sz="3200" i="1" dirty="0"/>
              <a:t>, </a:t>
            </a:r>
            <a:r>
              <a:rPr lang="en-US" sz="3200" i="1" dirty="0" err="1"/>
              <a:t>ai</a:t>
            </a:r>
            <a:r>
              <a:rPr lang="en-US" sz="3200" i="1" dirty="0"/>
              <a:t> </a:t>
            </a:r>
            <a:r>
              <a:rPr lang="en-US" sz="3200" i="1" dirty="0" err="1"/>
              <a:t>đến</a:t>
            </a:r>
            <a:r>
              <a:rPr lang="en-US" sz="3200" i="1" dirty="0"/>
              <a:t> </a:t>
            </a:r>
            <a:r>
              <a:rPr lang="en-US" sz="3200" i="1" dirty="0" err="1"/>
              <a:t>với</a:t>
            </a:r>
            <a:r>
              <a:rPr lang="en-US" sz="3200" i="1" dirty="0"/>
              <a:t> </a:t>
            </a:r>
            <a:r>
              <a:rPr lang="en-US" sz="3200" i="1" dirty="0" err="1"/>
              <a:t>Người</a:t>
            </a:r>
            <a:r>
              <a:rPr lang="en-US" sz="3200" i="1" dirty="0"/>
              <a:t>, </a:t>
            </a:r>
            <a:r>
              <a:rPr lang="en-US" sz="3200" i="1" dirty="0" err="1"/>
              <a:t>không</a:t>
            </a:r>
            <a:r>
              <a:rPr lang="en-US" sz="3200" i="1" dirty="0"/>
              <a:t> </a:t>
            </a:r>
            <a:r>
              <a:rPr lang="en-US" sz="3200" i="1" dirty="0" err="1"/>
              <a:t>hề</a:t>
            </a:r>
            <a:r>
              <a:rPr lang="en-US" sz="3200" i="1" dirty="0"/>
              <a:t> </a:t>
            </a:r>
            <a:r>
              <a:rPr lang="en-US" sz="3200" i="1" dirty="0" err="1"/>
              <a:t>phải</a:t>
            </a:r>
            <a:r>
              <a:rPr lang="en-US" sz="3200" i="1" dirty="0"/>
              <a:t> </a:t>
            </a:r>
            <a:r>
              <a:rPr lang="en-US" sz="3200" i="1" dirty="0" err="1"/>
              <a:t>đói</a:t>
            </a:r>
            <a:r>
              <a:rPr lang="en-US" sz="3200" i="1" dirty="0"/>
              <a:t>, </a:t>
            </a:r>
            <a:r>
              <a:rPr lang="en-US" sz="3200" i="1" dirty="0" err="1"/>
              <a:t>ai</a:t>
            </a:r>
            <a:r>
              <a:rPr lang="en-US" sz="3200" i="1" dirty="0"/>
              <a:t> tin </a:t>
            </a:r>
            <a:r>
              <a:rPr lang="en-US" sz="3200" i="1" dirty="0" err="1"/>
              <a:t>vào</a:t>
            </a:r>
            <a:r>
              <a:rPr lang="en-US" sz="3200" i="1" dirty="0"/>
              <a:t> </a:t>
            </a:r>
            <a:r>
              <a:rPr lang="en-US" sz="3200" i="1" dirty="0" err="1"/>
              <a:t>Người</a:t>
            </a:r>
            <a:r>
              <a:rPr lang="en-US" sz="3200" i="1" dirty="0"/>
              <a:t>, </a:t>
            </a:r>
            <a:r>
              <a:rPr lang="en-US" sz="3200" i="1" dirty="0" err="1"/>
              <a:t>chẳng</a:t>
            </a:r>
            <a:r>
              <a:rPr lang="en-US" sz="3200" i="1" dirty="0"/>
              <a:t> </a:t>
            </a:r>
            <a:r>
              <a:rPr lang="en-US" sz="3200" i="1" dirty="0" err="1"/>
              <a:t>khát</a:t>
            </a:r>
            <a:r>
              <a:rPr lang="en-US" sz="3200" i="1" dirty="0"/>
              <a:t> </a:t>
            </a:r>
            <a:r>
              <a:rPr lang="en-US" sz="3200" i="1" dirty="0" err="1"/>
              <a:t>bao</a:t>
            </a:r>
            <a:r>
              <a:rPr lang="en-US" sz="3200" i="1" dirty="0"/>
              <a:t> </a:t>
            </a:r>
            <a:r>
              <a:rPr lang="en-US" sz="3200" i="1" dirty="0" err="1"/>
              <a:t>giờ</a:t>
            </a:r>
            <a:r>
              <a:rPr lang="en-US" sz="3200" i="1" dirty="0"/>
              <a:t>. </a:t>
            </a:r>
            <a:r>
              <a:rPr lang="en-US" sz="3200" dirty="0" err="1"/>
              <a:t>Với</a:t>
            </a:r>
            <a:r>
              <a:rPr lang="en-US" sz="3200" dirty="0"/>
              <a:t> </a:t>
            </a:r>
            <a:r>
              <a:rPr lang="en-US" sz="3200" dirty="0" err="1"/>
              <a:t>lòng</a:t>
            </a:r>
            <a:r>
              <a:rPr lang="en-US" sz="3200" dirty="0"/>
              <a:t> tin </a:t>
            </a:r>
            <a:r>
              <a:rPr lang="en-US" sz="3200" dirty="0" err="1"/>
              <a:t>tưởng</a:t>
            </a:r>
            <a:r>
              <a:rPr lang="en-US" sz="3200" dirty="0"/>
              <a:t> </a:t>
            </a:r>
            <a:r>
              <a:rPr lang="en-US" sz="3200" dirty="0" err="1"/>
              <a:t>mến</a:t>
            </a:r>
            <a:r>
              <a:rPr lang="en-US" sz="3200" dirty="0"/>
              <a:t> </a:t>
            </a:r>
            <a:r>
              <a:rPr lang="en-US" sz="3200" dirty="0" err="1"/>
              <a:t>yêu</a:t>
            </a:r>
            <a:r>
              <a:rPr lang="en-US" sz="3200" dirty="0"/>
              <a:t> </a:t>
            </a:r>
            <a:r>
              <a:rPr lang="en-US" sz="3200" dirty="0" err="1"/>
              <a:t>Chúa</a:t>
            </a:r>
            <a:r>
              <a:rPr lang="en-US" sz="3200" dirty="0"/>
              <a:t>, </a:t>
            </a:r>
            <a:r>
              <a:rPr lang="en-US" sz="3200" dirty="0" err="1"/>
              <a:t>chúng</a:t>
            </a:r>
            <a:r>
              <a:rPr lang="en-US" sz="3200" dirty="0"/>
              <a:t> ta </a:t>
            </a:r>
            <a:r>
              <a:rPr lang="en-US" sz="3200" dirty="0" err="1"/>
              <a:t>cùng</a:t>
            </a:r>
            <a:r>
              <a:rPr lang="en-US" sz="3200" dirty="0"/>
              <a:t> </a:t>
            </a:r>
            <a:r>
              <a:rPr lang="en-US" sz="3200" dirty="0" err="1"/>
              <a:t>dâng</a:t>
            </a:r>
            <a:r>
              <a:rPr lang="en-US" sz="3200" dirty="0"/>
              <a:t> </a:t>
            </a:r>
            <a:r>
              <a:rPr lang="en-US" sz="3200" dirty="0" err="1"/>
              <a:t>lời</a:t>
            </a:r>
            <a:r>
              <a:rPr lang="en-US" sz="3200" dirty="0"/>
              <a:t> </a:t>
            </a:r>
            <a:r>
              <a:rPr lang="en-US" sz="3200" dirty="0" err="1"/>
              <a:t>cầu</a:t>
            </a:r>
            <a:r>
              <a:rPr lang="en-US" sz="3200" dirty="0"/>
              <a:t> </a:t>
            </a:r>
            <a:r>
              <a:rPr lang="en-US" sz="3200" dirty="0" err="1"/>
              <a:t>xin</a:t>
            </a:r>
            <a:r>
              <a:rPr lang="en-US" sz="3200" dirty="0"/>
              <a:t>.</a:t>
            </a:r>
          </a:p>
        </p:txBody>
      </p:sp>
    </p:spTree>
    <p:extLst>
      <p:ext uri="{BB962C8B-B14F-4D97-AF65-F5344CB8AC3E}">
        <p14:creationId xmlns:p14="http://schemas.microsoft.com/office/powerpoint/2010/main" val="4205098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ubTitle" idx="1"/>
          </p:nvPr>
        </p:nvSpPr>
        <p:spPr>
          <a:xfrm>
            <a:off x="0" y="0"/>
            <a:ext cx="9144000" cy="5143500"/>
          </a:xfrm>
        </p:spPr>
        <p:txBody>
          <a:bodyPr>
            <a:normAutofit/>
          </a:bodyPr>
          <a:lstStyle/>
          <a:p>
            <a:pPr algn="just">
              <a:lnSpc>
                <a:spcPct val="120000"/>
              </a:lnSpc>
              <a:spcBef>
                <a:spcPts val="1800"/>
              </a:spcBef>
            </a:pPr>
            <a:r>
              <a:rPr lang="vi-VN" sz="6600" b="1" dirty="0">
                <a:solidFill>
                  <a:srgbClr val="FFFF00"/>
                </a:solidFill>
                <a:cs typeface="Times New Roman" panose="02020603050405020304" pitchFamily="18" charset="0"/>
              </a:rPr>
              <a:t>Đk: </a:t>
            </a:r>
            <a:r>
              <a:rPr lang="vi-VN" sz="6600" b="1" dirty="0">
                <a:solidFill>
                  <a:schemeClr val="bg1"/>
                </a:solidFill>
                <a:cs typeface="Times New Roman" panose="02020603050405020304" pitchFamily="18" charset="0"/>
              </a:rPr>
              <a:t>Muôn dân hỡi hãy ca tụng Chúa Trời, loài người ơi hát khen danh Thánh người.</a:t>
            </a:r>
          </a:p>
        </p:txBody>
      </p:sp>
    </p:spTree>
    <p:extLst>
      <p:ext uri="{BB962C8B-B14F-4D97-AF65-F5344CB8AC3E}">
        <p14:creationId xmlns:p14="http://schemas.microsoft.com/office/powerpoint/2010/main" val="5742708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048000" y="2599083"/>
            <a:ext cx="6400800" cy="1846659"/>
          </a:xfrm>
          <a:prstGeom prst="rect">
            <a:avLst/>
          </a:prstGeom>
        </p:spPr>
        <p:txBody>
          <a:bodyPr wrap="square">
            <a:spAutoFit/>
          </a:bodyPr>
          <a:lstStyle/>
          <a:p>
            <a:pPr algn="ctr"/>
            <a:r>
              <a:rPr lang="en-US" sz="6600" b="1" i="1" dirty="0" err="1">
                <a:solidFill>
                  <a:srgbClr val="FFFF00"/>
                </a:solidFill>
              </a:rPr>
              <a:t>Nâng</a:t>
            </a:r>
            <a:r>
              <a:rPr lang="en-US" sz="6600" b="1" i="1" dirty="0">
                <a:solidFill>
                  <a:srgbClr val="FFFF00"/>
                </a:solidFill>
              </a:rPr>
              <a:t> Cao</a:t>
            </a:r>
          </a:p>
          <a:p>
            <a:pPr algn="ctr"/>
            <a:r>
              <a:rPr lang="en-US" sz="4400" b="1" i="1" dirty="0" err="1">
                <a:solidFill>
                  <a:schemeClr val="bg1"/>
                </a:solidFill>
              </a:rPr>
              <a:t>Hạ</a:t>
            </a:r>
            <a:r>
              <a:rPr lang="en-US" sz="4400" b="1" i="1" dirty="0">
                <a:solidFill>
                  <a:schemeClr val="bg1"/>
                </a:solidFill>
              </a:rPr>
              <a:t> </a:t>
            </a:r>
            <a:r>
              <a:rPr lang="en-US" sz="4400" b="1" i="1" dirty="0" err="1">
                <a:solidFill>
                  <a:schemeClr val="bg1"/>
                </a:solidFill>
              </a:rPr>
              <a:t>Đăng</a:t>
            </a:r>
            <a:endParaRPr lang="en-US" sz="44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a:solidFill>
                  <a:srgbClr val="FFFF00"/>
                </a:solidFill>
                <a:effectLst/>
              </a:rPr>
              <a:t>Tk1:</a:t>
            </a:r>
            <a:r>
              <a:rPr lang="en-US" sz="6000" b="0" dirty="0">
                <a:solidFill>
                  <a:schemeClr val="bg1"/>
                </a:solidFill>
                <a:effectLst/>
              </a:rPr>
              <a:t> </a:t>
            </a:r>
            <a:r>
              <a:rPr lang="vi-VN" sz="6000" b="0" i="0" dirty="0">
                <a:solidFill>
                  <a:schemeClr val="bg1"/>
                </a:solidFill>
                <a:effectLst/>
                <a:latin typeface="+mn-lt"/>
              </a:rPr>
              <a:t>Trên đôi tay con dâng lên tôn nhan Cha uy linh. Đây thân phận bụi tro bao nhiêu năm gánh vác lao đao. </a:t>
            </a:r>
            <a:endParaRPr lang="en-US" sz="6000" b="0" dirty="0">
              <a:solidFill>
                <a:schemeClr val="bg1"/>
              </a:solidFill>
              <a:effectLst/>
              <a:latin typeface="+mn-lt"/>
            </a:endParaRPr>
          </a:p>
        </p:txBody>
      </p:sp>
    </p:spTree>
    <p:extLst>
      <p:ext uri="{BB962C8B-B14F-4D97-AF65-F5344CB8AC3E}">
        <p14:creationId xmlns:p14="http://schemas.microsoft.com/office/powerpoint/2010/main" val="37593992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500" u="sng" dirty="0">
                <a:solidFill>
                  <a:srgbClr val="FFFF00"/>
                </a:solidFill>
              </a:rPr>
              <a:t>***</a:t>
            </a:r>
            <a:r>
              <a:rPr lang="en-US" sz="5500" b="0" u="sng" dirty="0">
                <a:solidFill>
                  <a:srgbClr val="FFFF00"/>
                </a:solidFill>
                <a:effectLst/>
              </a:rPr>
              <a:t>:</a:t>
            </a:r>
            <a:r>
              <a:rPr lang="en-US" sz="5500" b="0" dirty="0">
                <a:solidFill>
                  <a:schemeClr val="bg1"/>
                </a:solidFill>
                <a:effectLst/>
              </a:rPr>
              <a:t> </a:t>
            </a:r>
            <a:r>
              <a:rPr lang="vi-VN" sz="6000" b="0" i="0" dirty="0">
                <a:solidFill>
                  <a:schemeClr val="bg1"/>
                </a:solidFill>
                <a:effectLst/>
                <a:latin typeface="+mn-lt"/>
              </a:rPr>
              <a:t>Kính tiến Chúa chí ái hương hoa thiêng, kinh tin yêu. Xin cho cuộc đời con mãi mãi trong Cha con nghỉ ngơi.</a:t>
            </a:r>
            <a:endParaRPr lang="en-US" sz="5500" b="0" dirty="0">
              <a:solidFill>
                <a:schemeClr val="bg1"/>
              </a:solidFill>
              <a:effectLst/>
            </a:endParaRPr>
          </a:p>
        </p:txBody>
      </p:sp>
    </p:spTree>
    <p:extLst>
      <p:ext uri="{BB962C8B-B14F-4D97-AF65-F5344CB8AC3E}">
        <p14:creationId xmlns:p14="http://schemas.microsoft.com/office/powerpoint/2010/main" val="32063174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800" b="0" u="sng" dirty="0" err="1">
                <a:solidFill>
                  <a:srgbClr val="FFFF00"/>
                </a:solidFill>
                <a:effectLst/>
              </a:rPr>
              <a:t>Đk</a:t>
            </a:r>
            <a:r>
              <a:rPr lang="en-US" sz="5800" b="0" u="sng" dirty="0">
                <a:solidFill>
                  <a:srgbClr val="FFFF00"/>
                </a:solidFill>
                <a:effectLst/>
              </a:rPr>
              <a:t>:</a:t>
            </a:r>
            <a:r>
              <a:rPr lang="en-US" sz="5800" b="0" dirty="0">
                <a:solidFill>
                  <a:schemeClr val="bg1"/>
                </a:solidFill>
                <a:effectLst/>
              </a:rPr>
              <a:t> </a:t>
            </a:r>
            <a:r>
              <a:rPr lang="vi-VN" sz="5800" b="0" i="0" dirty="0">
                <a:solidFill>
                  <a:schemeClr val="bg1"/>
                </a:solidFill>
                <a:effectLst/>
                <a:latin typeface="+mn-lt"/>
              </a:rPr>
              <a:t>Và hiệp cùng hiến lễ chí thánh, rượu ngọt nồng với tấm bánh trắng. Tiến dâng Vua Trời cao sang mừng, hát khen danh Ngài vinh quang.</a:t>
            </a:r>
            <a:endParaRPr lang="en-US" sz="5800" b="0" dirty="0">
              <a:solidFill>
                <a:schemeClr val="bg1"/>
              </a:solidFill>
              <a:effectLst/>
            </a:endParaRPr>
          </a:p>
        </p:txBody>
      </p:sp>
    </p:spTree>
    <p:extLst>
      <p:ext uri="{BB962C8B-B14F-4D97-AF65-F5344CB8AC3E}">
        <p14:creationId xmlns:p14="http://schemas.microsoft.com/office/powerpoint/2010/main" val="40739437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a:solidFill>
                  <a:srgbClr val="FFFF00"/>
                </a:solidFill>
                <a:effectLst/>
              </a:rPr>
              <a:t>Tk2:</a:t>
            </a:r>
            <a:r>
              <a:rPr lang="en-US" sz="6600" b="0" dirty="0">
                <a:solidFill>
                  <a:schemeClr val="bg1"/>
                </a:solidFill>
                <a:effectLst/>
              </a:rPr>
              <a:t> </a:t>
            </a:r>
            <a:r>
              <a:rPr lang="vi-VN" sz="6600" b="0" i="0" dirty="0">
                <a:solidFill>
                  <a:schemeClr val="bg1"/>
                </a:solidFill>
                <a:effectLst/>
                <a:latin typeface="+mn-lt"/>
              </a:rPr>
              <a:t>Ôi Cha thân yêu ơi, hôm nay đây, con dâng lên. Những ước vọng đời con: noi theo gương sáng Chúa Giêsu.</a:t>
            </a:r>
            <a:endParaRPr lang="en-US" sz="66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500" u="sng" dirty="0">
                <a:solidFill>
                  <a:srgbClr val="FFFF00"/>
                </a:solidFill>
              </a:rPr>
              <a:t>***</a:t>
            </a:r>
            <a:r>
              <a:rPr lang="en-US" sz="5500" b="0" u="sng" dirty="0">
                <a:solidFill>
                  <a:srgbClr val="FFFF00"/>
                </a:solidFill>
                <a:effectLst/>
              </a:rPr>
              <a:t>:</a:t>
            </a:r>
            <a:r>
              <a:rPr lang="en-US" sz="5500" b="0" dirty="0">
                <a:solidFill>
                  <a:schemeClr val="bg1"/>
                </a:solidFill>
                <a:effectLst/>
              </a:rPr>
              <a:t> </a:t>
            </a:r>
            <a:r>
              <a:rPr lang="vi-VN" sz="6000" b="0" i="0" dirty="0">
                <a:solidFill>
                  <a:schemeClr val="bg1"/>
                </a:solidFill>
                <a:effectLst/>
                <a:latin typeface="+mn-lt"/>
              </a:rPr>
              <a:t>Gương khiêm nhu thâm sâu nơi tim Cha, đời hiền hòa. Xin cho lòng con luôn hướng đến tim Cha cả đời con.</a:t>
            </a:r>
            <a:endParaRPr lang="en-US" sz="5500" b="0" dirty="0">
              <a:solidFill>
                <a:schemeClr val="bg1"/>
              </a:solidFill>
              <a:effectLst/>
            </a:endParaRPr>
          </a:p>
        </p:txBody>
      </p:sp>
    </p:spTree>
    <p:extLst>
      <p:ext uri="{BB962C8B-B14F-4D97-AF65-F5344CB8AC3E}">
        <p14:creationId xmlns:p14="http://schemas.microsoft.com/office/powerpoint/2010/main" val="41236537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800" b="0" u="sng" dirty="0" err="1">
                <a:solidFill>
                  <a:srgbClr val="FFFF00"/>
                </a:solidFill>
                <a:effectLst/>
              </a:rPr>
              <a:t>Đk</a:t>
            </a:r>
            <a:r>
              <a:rPr lang="en-US" sz="5800" b="0" u="sng" dirty="0">
                <a:solidFill>
                  <a:srgbClr val="FFFF00"/>
                </a:solidFill>
                <a:effectLst/>
              </a:rPr>
              <a:t>:</a:t>
            </a:r>
            <a:r>
              <a:rPr lang="en-US" sz="5800" b="0" dirty="0">
                <a:solidFill>
                  <a:schemeClr val="bg1"/>
                </a:solidFill>
                <a:effectLst/>
              </a:rPr>
              <a:t> </a:t>
            </a:r>
            <a:r>
              <a:rPr lang="vi-VN" sz="5800" b="0" i="0" dirty="0">
                <a:solidFill>
                  <a:schemeClr val="bg1"/>
                </a:solidFill>
                <a:effectLst/>
                <a:latin typeface="+mn-lt"/>
              </a:rPr>
              <a:t>Và hiệp cùng hiến lễ chí thánh, rượu ngọt nồng với tấm bánh trắng. Tiến dâng Vua Trời cao sang mừng, hát khen danh Ngài vinh quang.</a:t>
            </a:r>
            <a:endParaRPr lang="en-US" sz="5800" b="0" dirty="0">
              <a:solidFill>
                <a:schemeClr val="bg1"/>
              </a:solidFill>
              <a:effectLst/>
            </a:endParaRPr>
          </a:p>
        </p:txBody>
      </p:sp>
    </p:spTree>
    <p:extLst>
      <p:ext uri="{BB962C8B-B14F-4D97-AF65-F5344CB8AC3E}">
        <p14:creationId xmlns:p14="http://schemas.microsoft.com/office/powerpoint/2010/main" val="36918910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br>
              <a:rPr lang="en-US" sz="6600" u="sng" dirty="0">
                <a:solidFill>
                  <a:srgbClr val="FFFF00"/>
                </a:solidFill>
                <a:ea typeface="Tahoma" pitchFamily="34" charset="0"/>
                <a:cs typeface="Times New Roman" pitchFamily="18" charset="0"/>
              </a:rPr>
            </a:br>
            <a:r>
              <a:rPr lang="en-US" sz="6000" u="sng" dirty="0" err="1">
                <a:solidFill>
                  <a:srgbClr val="FFFF00"/>
                </a:solidFill>
                <a:ea typeface="Tahoma" pitchFamily="34" charset="0"/>
                <a:cs typeface="Times New Roman" pitchFamily="18" charset="0"/>
              </a:rPr>
              <a:t>Thánh</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Thánh</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Thánh</a:t>
            </a:r>
            <a:br>
              <a:rPr lang="en-US" sz="13800" dirty="0">
                <a:solidFill>
                  <a:srgbClr val="FFFF00"/>
                </a:solidFill>
                <a:ea typeface="Tahoma" pitchFamily="34" charset="0"/>
                <a:cs typeface="Times New Roman" pitchFamily="18" charset="0"/>
              </a:rPr>
            </a:br>
            <a:endParaRPr lang="en-US" sz="6600" i="1" dirty="0">
              <a:solidFill>
                <a:schemeClr val="bg1"/>
              </a:solidFill>
              <a:ea typeface="Tahoma" pitchFamily="34" charset="0"/>
              <a:cs typeface="Times New Roman" pitchFamily="18" charset="0"/>
            </a:endParaRPr>
          </a:p>
        </p:txBody>
      </p:sp>
    </p:spTree>
    <p:extLst>
      <p:ext uri="{BB962C8B-B14F-4D97-AF65-F5344CB8AC3E}">
        <p14:creationId xmlns:p14="http://schemas.microsoft.com/office/powerpoint/2010/main" val="309408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en-US" sz="5600" b="0" i="0" dirty="0" err="1">
                <a:solidFill>
                  <a:schemeClr val="bg1"/>
                </a:solidFill>
                <a:effectLst/>
              </a:rPr>
              <a:t>Thánh</a:t>
            </a:r>
            <a:r>
              <a:rPr lang="en-US" sz="5600" b="0" i="0" dirty="0">
                <a:solidFill>
                  <a:schemeClr val="bg1"/>
                </a:solidFill>
                <a:effectLst/>
              </a:rPr>
              <a:t>! </a:t>
            </a:r>
            <a:r>
              <a:rPr lang="en-US" sz="5600" b="0" i="0" dirty="0" err="1">
                <a:solidFill>
                  <a:schemeClr val="bg1"/>
                </a:solidFill>
                <a:effectLst/>
              </a:rPr>
              <a:t>Thánh</a:t>
            </a:r>
            <a:r>
              <a:rPr lang="en-US" sz="5600" b="0" i="0" dirty="0">
                <a:solidFill>
                  <a:schemeClr val="bg1"/>
                </a:solidFill>
                <a:effectLst/>
              </a:rPr>
              <a:t>! </a:t>
            </a:r>
            <a:r>
              <a:rPr lang="en-US" sz="5600" b="0" i="0" dirty="0" err="1">
                <a:solidFill>
                  <a:schemeClr val="bg1"/>
                </a:solidFill>
                <a:effectLst/>
              </a:rPr>
              <a:t>Thánh</a:t>
            </a:r>
            <a:r>
              <a:rPr lang="en-US" sz="5600" b="0" i="0" dirty="0">
                <a:solidFill>
                  <a:schemeClr val="bg1"/>
                </a:solidFill>
                <a:effectLst/>
              </a:rPr>
              <a:t>! </a:t>
            </a:r>
            <a:r>
              <a:rPr lang="en-US" sz="5600" b="0" i="0" dirty="0" err="1">
                <a:solidFill>
                  <a:schemeClr val="bg1"/>
                </a:solidFill>
                <a:effectLst/>
              </a:rPr>
              <a:t>Chúa</a:t>
            </a:r>
            <a:r>
              <a:rPr lang="en-US" sz="5600" b="0" i="0" dirty="0">
                <a:solidFill>
                  <a:schemeClr val="bg1"/>
                </a:solidFill>
                <a:effectLst/>
              </a:rPr>
              <a:t> </a:t>
            </a:r>
            <a:r>
              <a:rPr lang="en-US" sz="5600" b="0" i="0" dirty="0" err="1">
                <a:solidFill>
                  <a:schemeClr val="bg1"/>
                </a:solidFill>
                <a:effectLst/>
              </a:rPr>
              <a:t>là</a:t>
            </a:r>
            <a:r>
              <a:rPr lang="en-US" sz="5600" b="0" i="0" dirty="0">
                <a:solidFill>
                  <a:schemeClr val="bg1"/>
                </a:solidFill>
                <a:effectLst/>
              </a:rPr>
              <a:t> </a:t>
            </a:r>
            <a:r>
              <a:rPr lang="en-US" sz="5600" b="0" i="0" dirty="0" err="1">
                <a:solidFill>
                  <a:schemeClr val="bg1"/>
                </a:solidFill>
                <a:effectLst/>
              </a:rPr>
              <a:t>Thiên</a:t>
            </a:r>
            <a:r>
              <a:rPr lang="en-US" sz="5600" b="0" i="0" dirty="0">
                <a:solidFill>
                  <a:schemeClr val="bg1"/>
                </a:solidFill>
                <a:effectLst/>
              </a:rPr>
              <a:t> </a:t>
            </a:r>
            <a:r>
              <a:rPr lang="en-US" sz="5600" b="0" i="0" dirty="0" err="1">
                <a:solidFill>
                  <a:schemeClr val="bg1"/>
                </a:solidFill>
                <a:effectLst/>
              </a:rPr>
              <a:t>Chúa</a:t>
            </a:r>
            <a:r>
              <a:rPr lang="en-US" sz="5600" b="0" i="0" dirty="0">
                <a:solidFill>
                  <a:schemeClr val="bg1"/>
                </a:solidFill>
                <a:effectLst/>
              </a:rPr>
              <a:t> </a:t>
            </a:r>
            <a:r>
              <a:rPr lang="en-US" sz="5600" b="0" i="0" dirty="0" err="1">
                <a:solidFill>
                  <a:schemeClr val="bg1"/>
                </a:solidFill>
                <a:effectLst/>
              </a:rPr>
              <a:t>các</a:t>
            </a:r>
            <a:r>
              <a:rPr lang="en-US" sz="5600" b="0" i="0" dirty="0">
                <a:solidFill>
                  <a:schemeClr val="bg1"/>
                </a:solidFill>
                <a:effectLst/>
              </a:rPr>
              <a:t> </a:t>
            </a:r>
            <a:r>
              <a:rPr lang="en-US" sz="5600" b="0" i="0" dirty="0" err="1">
                <a:solidFill>
                  <a:schemeClr val="bg1"/>
                </a:solidFill>
                <a:effectLst/>
              </a:rPr>
              <a:t>đạo</a:t>
            </a:r>
            <a:r>
              <a:rPr lang="en-US" sz="5600" b="0" i="0" dirty="0">
                <a:solidFill>
                  <a:schemeClr val="bg1"/>
                </a:solidFill>
                <a:effectLst/>
              </a:rPr>
              <a:t> </a:t>
            </a:r>
            <a:r>
              <a:rPr lang="en-US" sz="5600" b="0" i="0" dirty="0" err="1">
                <a:solidFill>
                  <a:schemeClr val="bg1"/>
                </a:solidFill>
                <a:effectLst/>
              </a:rPr>
              <a:t>binh</a:t>
            </a:r>
            <a:r>
              <a:rPr lang="en-US" sz="5600" b="0" i="0" dirty="0">
                <a:solidFill>
                  <a:schemeClr val="bg1"/>
                </a:solidFill>
                <a:effectLst/>
              </a:rPr>
              <a:t>. </a:t>
            </a:r>
            <a:r>
              <a:rPr lang="en-US" sz="5600" b="0" i="0" dirty="0" err="1">
                <a:solidFill>
                  <a:schemeClr val="bg1"/>
                </a:solidFill>
                <a:effectLst/>
              </a:rPr>
              <a:t>Trời</a:t>
            </a:r>
            <a:r>
              <a:rPr lang="en-US" sz="5600" b="0" i="0" dirty="0">
                <a:solidFill>
                  <a:schemeClr val="bg1"/>
                </a:solidFill>
                <a:effectLst/>
              </a:rPr>
              <a:t> </a:t>
            </a:r>
            <a:r>
              <a:rPr lang="en-US" sz="5600" b="0" i="0" dirty="0" err="1">
                <a:solidFill>
                  <a:schemeClr val="bg1"/>
                </a:solidFill>
                <a:effectLst/>
              </a:rPr>
              <a:t>đất</a:t>
            </a:r>
            <a:r>
              <a:rPr lang="en-US" sz="5600" b="0" i="0" dirty="0">
                <a:solidFill>
                  <a:schemeClr val="bg1"/>
                </a:solidFill>
                <a:effectLst/>
              </a:rPr>
              <a:t> </a:t>
            </a:r>
            <a:r>
              <a:rPr lang="en-US" sz="5600" b="0" i="0" dirty="0" err="1">
                <a:solidFill>
                  <a:schemeClr val="bg1"/>
                </a:solidFill>
                <a:effectLst/>
              </a:rPr>
              <a:t>đầy</a:t>
            </a:r>
            <a:r>
              <a:rPr lang="en-US" sz="5600" b="0" i="0" dirty="0">
                <a:solidFill>
                  <a:schemeClr val="bg1"/>
                </a:solidFill>
                <a:effectLst/>
              </a:rPr>
              <a:t> </a:t>
            </a:r>
            <a:r>
              <a:rPr lang="en-US" sz="5600" b="0" i="0" dirty="0" err="1">
                <a:solidFill>
                  <a:schemeClr val="bg1"/>
                </a:solidFill>
                <a:effectLst/>
              </a:rPr>
              <a:t>vinh</a:t>
            </a:r>
            <a:r>
              <a:rPr lang="en-US" sz="5600" b="0" i="0" dirty="0">
                <a:solidFill>
                  <a:schemeClr val="bg1"/>
                </a:solidFill>
                <a:effectLst/>
              </a:rPr>
              <a:t> </a:t>
            </a:r>
            <a:r>
              <a:rPr lang="en-US" sz="5600" b="0" i="0" dirty="0" err="1">
                <a:solidFill>
                  <a:schemeClr val="bg1"/>
                </a:solidFill>
                <a:effectLst/>
              </a:rPr>
              <a:t>quang</a:t>
            </a:r>
            <a:r>
              <a:rPr lang="en-US" sz="5600" b="0" i="0" dirty="0">
                <a:solidFill>
                  <a:schemeClr val="bg1"/>
                </a:solidFill>
                <a:effectLst/>
              </a:rPr>
              <a:t> </a:t>
            </a:r>
            <a:r>
              <a:rPr lang="en-US" sz="5600" b="0" i="0" dirty="0" err="1">
                <a:solidFill>
                  <a:schemeClr val="bg1"/>
                </a:solidFill>
                <a:effectLst/>
              </a:rPr>
              <a:t>Chúa</a:t>
            </a:r>
            <a:r>
              <a:rPr lang="en-US" sz="5600" b="0" i="0" dirty="0">
                <a:solidFill>
                  <a:schemeClr val="bg1"/>
                </a:solidFill>
                <a:effectLst/>
              </a:rPr>
              <a:t>. </a:t>
            </a:r>
            <a:r>
              <a:rPr lang="en-US" sz="5600" b="0" i="0" dirty="0" err="1">
                <a:solidFill>
                  <a:schemeClr val="bg1"/>
                </a:solidFill>
                <a:effectLst/>
              </a:rPr>
              <a:t>Hoan</a:t>
            </a:r>
            <a:r>
              <a:rPr lang="en-US" sz="5600" b="0" i="0" dirty="0">
                <a:solidFill>
                  <a:schemeClr val="bg1"/>
                </a:solidFill>
                <a:effectLst/>
              </a:rPr>
              <a:t> </a:t>
            </a:r>
            <a:r>
              <a:rPr lang="en-US" sz="5600" b="0" i="0" dirty="0" err="1">
                <a:solidFill>
                  <a:schemeClr val="bg1"/>
                </a:solidFill>
                <a:effectLst/>
              </a:rPr>
              <a:t>hô</a:t>
            </a:r>
            <a:r>
              <a:rPr lang="en-US" sz="5600" b="0" i="0" dirty="0">
                <a:solidFill>
                  <a:schemeClr val="bg1"/>
                </a:solidFill>
                <a:effectLst/>
              </a:rPr>
              <a:t> </a:t>
            </a:r>
            <a:r>
              <a:rPr lang="en-US" sz="5600" b="0" i="0" dirty="0" err="1">
                <a:solidFill>
                  <a:schemeClr val="bg1"/>
                </a:solidFill>
                <a:effectLst/>
              </a:rPr>
              <a:t>Chúa</a:t>
            </a:r>
            <a:r>
              <a:rPr lang="en-US" sz="5600" b="0" i="0" dirty="0">
                <a:solidFill>
                  <a:schemeClr val="bg1"/>
                </a:solidFill>
                <a:effectLst/>
              </a:rPr>
              <a:t> </a:t>
            </a:r>
            <a:r>
              <a:rPr lang="en-US" sz="5600" b="0" i="0" dirty="0" err="1">
                <a:solidFill>
                  <a:schemeClr val="bg1"/>
                </a:solidFill>
                <a:effectLst/>
              </a:rPr>
              <a:t>trên</a:t>
            </a:r>
            <a:r>
              <a:rPr lang="en-US" sz="5600" b="0" i="0" dirty="0">
                <a:solidFill>
                  <a:schemeClr val="bg1"/>
                </a:solidFill>
                <a:effectLst/>
              </a:rPr>
              <a:t> </a:t>
            </a:r>
            <a:r>
              <a:rPr lang="en-US" sz="5600" b="0" i="0" dirty="0" err="1">
                <a:solidFill>
                  <a:schemeClr val="bg1"/>
                </a:solidFill>
                <a:effectLst/>
              </a:rPr>
              <a:t>các</a:t>
            </a:r>
            <a:r>
              <a:rPr lang="en-US" sz="5600" b="0" i="0" dirty="0">
                <a:solidFill>
                  <a:schemeClr val="bg1"/>
                </a:solidFill>
                <a:effectLst/>
              </a:rPr>
              <a:t> </a:t>
            </a:r>
            <a:r>
              <a:rPr lang="en-US" sz="5600" b="0" i="0" dirty="0" err="1">
                <a:solidFill>
                  <a:schemeClr val="bg1"/>
                </a:solidFill>
                <a:effectLst/>
              </a:rPr>
              <a:t>tầng</a:t>
            </a:r>
            <a:r>
              <a:rPr lang="en-US" sz="5600" b="0" i="0" dirty="0">
                <a:solidFill>
                  <a:schemeClr val="bg1"/>
                </a:solidFill>
                <a:effectLst/>
              </a:rPr>
              <a:t> </a:t>
            </a:r>
            <a:r>
              <a:rPr lang="en-US" sz="5600" b="0" i="0" dirty="0" err="1">
                <a:solidFill>
                  <a:schemeClr val="bg1"/>
                </a:solidFill>
                <a:effectLst/>
              </a:rPr>
              <a:t>trời</a:t>
            </a:r>
            <a:r>
              <a:rPr lang="en-US" sz="5600" b="0" i="0" dirty="0">
                <a:solidFill>
                  <a:schemeClr val="bg1"/>
                </a:solidFill>
                <a:effectLst/>
              </a:rPr>
              <a:t>. </a:t>
            </a:r>
            <a:endParaRPr lang="en-US" altLang="en-US" sz="5600" b="1" dirty="0">
              <a:solidFill>
                <a:schemeClr val="bg1"/>
              </a:solidFill>
              <a:cs typeface="Tahoma" panose="020B0604030504040204" pitchFamily="34" charset="0"/>
            </a:endParaRPr>
          </a:p>
        </p:txBody>
      </p:sp>
    </p:spTree>
    <p:extLst>
      <p:ext uri="{BB962C8B-B14F-4D97-AF65-F5344CB8AC3E}">
        <p14:creationId xmlns:p14="http://schemas.microsoft.com/office/powerpoint/2010/main" val="1522903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subTitle" idx="1"/>
          </p:nvPr>
        </p:nvSpPr>
        <p:spPr>
          <a:xfrm>
            <a:off x="0" y="0"/>
            <a:ext cx="9144000" cy="5143500"/>
          </a:xfrm>
        </p:spPr>
        <p:txBody>
          <a:bodyPr>
            <a:noAutofit/>
          </a:bodyPr>
          <a:lstStyle/>
          <a:p>
            <a:pPr algn="just">
              <a:lnSpc>
                <a:spcPct val="120000"/>
              </a:lnSpc>
              <a:spcBef>
                <a:spcPts val="1800"/>
              </a:spcBef>
            </a:pPr>
            <a:r>
              <a:rPr lang="vi-VN" sz="6450" b="1" dirty="0">
                <a:solidFill>
                  <a:srgbClr val="FFFF00"/>
                </a:solidFill>
                <a:cs typeface="Times New Roman" panose="02020603050405020304" pitchFamily="18" charset="0"/>
              </a:rPr>
              <a:t>Tk2: </a:t>
            </a:r>
            <a:r>
              <a:rPr lang="vi-VN" sz="6450" b="1" dirty="0">
                <a:solidFill>
                  <a:schemeClr val="bg1"/>
                </a:solidFill>
                <a:cs typeface="Times New Roman" panose="02020603050405020304" pitchFamily="18" charset="0"/>
              </a:rPr>
              <a:t>Khắp trái đất khắp nơi trên hoàn vũ, Người tác sinh và thống lĩnh muôn loài.</a:t>
            </a:r>
          </a:p>
        </p:txBody>
      </p:sp>
    </p:spTree>
    <p:extLst>
      <p:ext uri="{BB962C8B-B14F-4D97-AF65-F5344CB8AC3E}">
        <p14:creationId xmlns:p14="http://schemas.microsoft.com/office/powerpoint/2010/main" val="7886142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500" dirty="0">
                <a:solidFill>
                  <a:srgbClr val="FFFF00"/>
                </a:solidFill>
              </a:rPr>
              <a:t>**</a:t>
            </a:r>
            <a:r>
              <a:rPr lang="en-US" sz="5500" b="0" i="0" dirty="0">
                <a:solidFill>
                  <a:schemeClr val="bg1"/>
                </a:solidFill>
                <a:effectLst/>
              </a:rPr>
              <a:t> </a:t>
            </a:r>
            <a:r>
              <a:rPr lang="en-US" sz="5500" b="0" i="0" dirty="0" err="1">
                <a:solidFill>
                  <a:schemeClr val="bg1"/>
                </a:solidFill>
                <a:effectLst/>
              </a:rPr>
              <a:t>Hoan</a:t>
            </a:r>
            <a:r>
              <a:rPr lang="en-US" sz="5500" b="0" i="0" dirty="0">
                <a:solidFill>
                  <a:schemeClr val="bg1"/>
                </a:solidFill>
                <a:effectLst/>
              </a:rPr>
              <a:t> </a:t>
            </a:r>
            <a:r>
              <a:rPr lang="en-US" sz="5500" b="0" i="0" dirty="0" err="1">
                <a:solidFill>
                  <a:schemeClr val="bg1"/>
                </a:solidFill>
                <a:effectLst/>
              </a:rPr>
              <a:t>hô</a:t>
            </a:r>
            <a:r>
              <a:rPr lang="en-US" sz="5500" b="0" i="0" dirty="0">
                <a:solidFill>
                  <a:schemeClr val="bg1"/>
                </a:solidFill>
                <a:effectLst/>
              </a:rPr>
              <a:t> </a:t>
            </a:r>
            <a:r>
              <a:rPr lang="en-US" sz="5500" b="0" i="0" dirty="0" err="1">
                <a:solidFill>
                  <a:schemeClr val="bg1"/>
                </a:solidFill>
                <a:effectLst/>
              </a:rPr>
              <a:t>Chúa</a:t>
            </a:r>
            <a:r>
              <a:rPr lang="en-US" sz="5500" b="0" i="0" dirty="0">
                <a:solidFill>
                  <a:schemeClr val="bg1"/>
                </a:solidFill>
                <a:effectLst/>
              </a:rPr>
              <a:t> </a:t>
            </a:r>
            <a:r>
              <a:rPr lang="en-US" sz="5500" b="0" i="0" dirty="0" err="1">
                <a:solidFill>
                  <a:schemeClr val="bg1"/>
                </a:solidFill>
                <a:effectLst/>
              </a:rPr>
              <a:t>trên</a:t>
            </a:r>
            <a:r>
              <a:rPr lang="en-US" sz="5500" b="0" i="0" dirty="0">
                <a:solidFill>
                  <a:schemeClr val="bg1"/>
                </a:solidFill>
                <a:effectLst/>
              </a:rPr>
              <a:t> </a:t>
            </a:r>
            <a:r>
              <a:rPr lang="en-US" sz="5500" b="0" i="0" dirty="0" err="1">
                <a:solidFill>
                  <a:schemeClr val="bg1"/>
                </a:solidFill>
                <a:effectLst/>
              </a:rPr>
              <a:t>các</a:t>
            </a:r>
            <a:r>
              <a:rPr lang="en-US" sz="5500" b="0" i="0" dirty="0">
                <a:solidFill>
                  <a:schemeClr val="bg1"/>
                </a:solidFill>
                <a:effectLst/>
              </a:rPr>
              <a:t> </a:t>
            </a:r>
            <a:r>
              <a:rPr lang="en-US" sz="5500" b="0" i="0" dirty="0" err="1">
                <a:solidFill>
                  <a:schemeClr val="bg1"/>
                </a:solidFill>
                <a:effectLst/>
              </a:rPr>
              <a:t>tầng</a:t>
            </a:r>
            <a:r>
              <a:rPr lang="en-US" sz="5500" b="0" i="0" dirty="0">
                <a:solidFill>
                  <a:schemeClr val="bg1"/>
                </a:solidFill>
                <a:effectLst/>
              </a:rPr>
              <a:t> </a:t>
            </a:r>
            <a:r>
              <a:rPr lang="en-US" sz="5500" b="0" i="0" dirty="0" err="1">
                <a:solidFill>
                  <a:schemeClr val="bg1"/>
                </a:solidFill>
                <a:effectLst/>
              </a:rPr>
              <a:t>trời</a:t>
            </a:r>
            <a:r>
              <a:rPr lang="en-US" sz="5500" b="0" i="0" dirty="0">
                <a:solidFill>
                  <a:schemeClr val="bg1"/>
                </a:solidFill>
                <a:effectLst/>
              </a:rPr>
              <a:t>. </a:t>
            </a:r>
            <a:r>
              <a:rPr lang="en-US" sz="5500" b="0" i="0" dirty="0" err="1">
                <a:solidFill>
                  <a:schemeClr val="bg1"/>
                </a:solidFill>
                <a:effectLst/>
              </a:rPr>
              <a:t>Chúc</a:t>
            </a:r>
            <a:r>
              <a:rPr lang="en-US" sz="5500" b="0" i="0" dirty="0">
                <a:solidFill>
                  <a:schemeClr val="bg1"/>
                </a:solidFill>
                <a:effectLst/>
              </a:rPr>
              <a:t> </a:t>
            </a:r>
            <a:r>
              <a:rPr lang="en-US" sz="5500" b="0" i="0" dirty="0" err="1">
                <a:solidFill>
                  <a:schemeClr val="bg1"/>
                </a:solidFill>
                <a:effectLst/>
              </a:rPr>
              <a:t>tụng</a:t>
            </a:r>
            <a:r>
              <a:rPr lang="en-US" sz="5500" b="0" i="0" dirty="0">
                <a:solidFill>
                  <a:schemeClr val="bg1"/>
                </a:solidFill>
                <a:effectLst/>
              </a:rPr>
              <a:t> </a:t>
            </a:r>
            <a:r>
              <a:rPr lang="en-US" sz="5500" b="0" i="0" dirty="0" err="1">
                <a:solidFill>
                  <a:schemeClr val="bg1"/>
                </a:solidFill>
                <a:effectLst/>
              </a:rPr>
              <a:t>Đấng</a:t>
            </a:r>
            <a:r>
              <a:rPr lang="en-US" sz="5500" b="0" i="0" dirty="0">
                <a:solidFill>
                  <a:schemeClr val="bg1"/>
                </a:solidFill>
                <a:effectLst/>
              </a:rPr>
              <a:t> </a:t>
            </a:r>
            <a:r>
              <a:rPr lang="en-US" sz="5500" b="0" i="0" dirty="0" err="1">
                <a:solidFill>
                  <a:schemeClr val="bg1"/>
                </a:solidFill>
                <a:effectLst/>
              </a:rPr>
              <a:t>ngự</a:t>
            </a:r>
            <a:r>
              <a:rPr lang="en-US" sz="5500" b="0" i="0" dirty="0">
                <a:solidFill>
                  <a:schemeClr val="bg1"/>
                </a:solidFill>
                <a:effectLst/>
              </a:rPr>
              <a:t> </a:t>
            </a:r>
            <a:r>
              <a:rPr lang="en-US" sz="5500" b="0" i="0" dirty="0" err="1">
                <a:solidFill>
                  <a:schemeClr val="bg1"/>
                </a:solidFill>
                <a:effectLst/>
              </a:rPr>
              <a:t>đến</a:t>
            </a:r>
            <a:r>
              <a:rPr lang="en-US" sz="5500" b="0" i="0" dirty="0">
                <a:solidFill>
                  <a:schemeClr val="bg1"/>
                </a:solidFill>
                <a:effectLst/>
              </a:rPr>
              <a:t> </a:t>
            </a:r>
            <a:r>
              <a:rPr lang="en-US" sz="5500" b="0" i="0" dirty="0" err="1">
                <a:solidFill>
                  <a:schemeClr val="bg1"/>
                </a:solidFill>
                <a:effectLst/>
              </a:rPr>
              <a:t>nhân</a:t>
            </a:r>
            <a:r>
              <a:rPr lang="en-US" sz="5500" b="0" i="0" dirty="0">
                <a:solidFill>
                  <a:schemeClr val="bg1"/>
                </a:solidFill>
                <a:effectLst/>
              </a:rPr>
              <a:t> </a:t>
            </a:r>
            <a:r>
              <a:rPr lang="en-US" sz="5500" b="0" i="0" dirty="0" err="1">
                <a:solidFill>
                  <a:schemeClr val="bg1"/>
                </a:solidFill>
                <a:effectLst/>
              </a:rPr>
              <a:t>danh</a:t>
            </a:r>
            <a:r>
              <a:rPr lang="en-US" sz="5500" b="0" i="0" dirty="0">
                <a:solidFill>
                  <a:schemeClr val="bg1"/>
                </a:solidFill>
                <a:effectLst/>
              </a:rPr>
              <a:t> </a:t>
            </a:r>
            <a:r>
              <a:rPr lang="en-US" sz="5500" b="0" i="0" dirty="0" err="1">
                <a:solidFill>
                  <a:schemeClr val="bg1"/>
                </a:solidFill>
                <a:effectLst/>
              </a:rPr>
              <a:t>Chúa</a:t>
            </a:r>
            <a:r>
              <a:rPr lang="en-US" sz="5500" b="0" i="0" dirty="0">
                <a:solidFill>
                  <a:schemeClr val="bg1"/>
                </a:solidFill>
                <a:effectLst/>
              </a:rPr>
              <a:t>. </a:t>
            </a:r>
            <a:r>
              <a:rPr lang="en-US" sz="5500" b="0" i="0" dirty="0" err="1">
                <a:solidFill>
                  <a:schemeClr val="bg1"/>
                </a:solidFill>
                <a:effectLst/>
              </a:rPr>
              <a:t>Hoan</a:t>
            </a:r>
            <a:r>
              <a:rPr lang="en-US" sz="5500" b="0" i="0" dirty="0">
                <a:solidFill>
                  <a:schemeClr val="bg1"/>
                </a:solidFill>
                <a:effectLst/>
              </a:rPr>
              <a:t> </a:t>
            </a:r>
            <a:r>
              <a:rPr lang="en-US" sz="5500" b="0" i="0" dirty="0" err="1">
                <a:solidFill>
                  <a:schemeClr val="bg1"/>
                </a:solidFill>
                <a:effectLst/>
              </a:rPr>
              <a:t>hô</a:t>
            </a:r>
            <a:r>
              <a:rPr lang="en-US" sz="5500" b="0" i="0" dirty="0">
                <a:solidFill>
                  <a:schemeClr val="bg1"/>
                </a:solidFill>
                <a:effectLst/>
              </a:rPr>
              <a:t> </a:t>
            </a:r>
            <a:r>
              <a:rPr lang="en-US" sz="5500" b="0" i="0" dirty="0" err="1">
                <a:solidFill>
                  <a:schemeClr val="bg1"/>
                </a:solidFill>
                <a:effectLst/>
              </a:rPr>
              <a:t>Chúa</a:t>
            </a:r>
            <a:r>
              <a:rPr lang="en-US" sz="5500" b="0" i="0" dirty="0">
                <a:solidFill>
                  <a:schemeClr val="bg1"/>
                </a:solidFill>
                <a:effectLst/>
              </a:rPr>
              <a:t> </a:t>
            </a:r>
            <a:r>
              <a:rPr lang="en-US" sz="5500" b="0" i="0" dirty="0" err="1">
                <a:solidFill>
                  <a:schemeClr val="bg1"/>
                </a:solidFill>
                <a:effectLst/>
              </a:rPr>
              <a:t>trên</a:t>
            </a:r>
            <a:r>
              <a:rPr lang="en-US" sz="5500" b="0" i="0" dirty="0">
                <a:solidFill>
                  <a:schemeClr val="bg1"/>
                </a:solidFill>
                <a:effectLst/>
              </a:rPr>
              <a:t> </a:t>
            </a:r>
            <a:r>
              <a:rPr lang="en-US" sz="5500" b="0" i="0" dirty="0" err="1">
                <a:solidFill>
                  <a:schemeClr val="bg1"/>
                </a:solidFill>
                <a:effectLst/>
              </a:rPr>
              <a:t>các</a:t>
            </a:r>
            <a:r>
              <a:rPr lang="en-US" sz="5500" b="0" i="0" dirty="0">
                <a:solidFill>
                  <a:schemeClr val="bg1"/>
                </a:solidFill>
                <a:effectLst/>
              </a:rPr>
              <a:t> </a:t>
            </a:r>
            <a:r>
              <a:rPr lang="en-US" sz="5500" b="0" i="0" dirty="0" err="1">
                <a:solidFill>
                  <a:schemeClr val="bg1"/>
                </a:solidFill>
                <a:effectLst/>
              </a:rPr>
              <a:t>tầng</a:t>
            </a:r>
            <a:r>
              <a:rPr lang="en-US" sz="5500" b="0" i="0" dirty="0">
                <a:solidFill>
                  <a:schemeClr val="bg1"/>
                </a:solidFill>
                <a:effectLst/>
              </a:rPr>
              <a:t> </a:t>
            </a:r>
            <a:r>
              <a:rPr lang="en-US" sz="5500" b="0" i="0" dirty="0" err="1">
                <a:solidFill>
                  <a:schemeClr val="bg1"/>
                </a:solidFill>
                <a:effectLst/>
              </a:rPr>
              <a:t>trời</a:t>
            </a:r>
            <a:r>
              <a:rPr lang="en-US" sz="5500" b="0" i="0" dirty="0">
                <a:solidFill>
                  <a:schemeClr val="bg1"/>
                </a:solidFill>
                <a:effectLst/>
              </a:rPr>
              <a:t>, </a:t>
            </a:r>
            <a:r>
              <a:rPr lang="en-US" sz="5500" b="0" i="0" dirty="0" err="1">
                <a:solidFill>
                  <a:schemeClr val="bg1"/>
                </a:solidFill>
                <a:effectLst/>
              </a:rPr>
              <a:t>hoan</a:t>
            </a:r>
            <a:r>
              <a:rPr lang="en-US" sz="5500" b="0" i="0" dirty="0">
                <a:solidFill>
                  <a:schemeClr val="bg1"/>
                </a:solidFill>
                <a:effectLst/>
              </a:rPr>
              <a:t> </a:t>
            </a:r>
            <a:r>
              <a:rPr lang="en-US" sz="5500" b="0" i="0" dirty="0" err="1">
                <a:solidFill>
                  <a:schemeClr val="bg1"/>
                </a:solidFill>
                <a:effectLst/>
              </a:rPr>
              <a:t>hô</a:t>
            </a:r>
            <a:r>
              <a:rPr lang="en-US" sz="5500" b="0" i="0" dirty="0">
                <a:solidFill>
                  <a:schemeClr val="bg1"/>
                </a:solidFill>
                <a:effectLst/>
              </a:rPr>
              <a:t> </a:t>
            </a:r>
            <a:r>
              <a:rPr lang="en-US" sz="5500" b="0" i="0" dirty="0" err="1">
                <a:solidFill>
                  <a:schemeClr val="bg1"/>
                </a:solidFill>
                <a:effectLst/>
              </a:rPr>
              <a:t>Chúa</a:t>
            </a:r>
            <a:r>
              <a:rPr lang="en-US" sz="5500" b="0" i="0" dirty="0">
                <a:solidFill>
                  <a:schemeClr val="bg1"/>
                </a:solidFill>
                <a:effectLst/>
              </a:rPr>
              <a:t> </a:t>
            </a:r>
            <a:r>
              <a:rPr lang="en-US" sz="5500" b="0" i="0" dirty="0" err="1">
                <a:solidFill>
                  <a:schemeClr val="bg1"/>
                </a:solidFill>
                <a:effectLst/>
              </a:rPr>
              <a:t>trên</a:t>
            </a:r>
            <a:r>
              <a:rPr lang="en-US" sz="5500" b="0" i="0" dirty="0">
                <a:solidFill>
                  <a:schemeClr val="bg1"/>
                </a:solidFill>
                <a:effectLst/>
              </a:rPr>
              <a:t> </a:t>
            </a:r>
            <a:r>
              <a:rPr lang="en-US" sz="5500" b="0" i="0" dirty="0" err="1">
                <a:solidFill>
                  <a:schemeClr val="bg1"/>
                </a:solidFill>
                <a:effectLst/>
              </a:rPr>
              <a:t>các</a:t>
            </a:r>
            <a:r>
              <a:rPr lang="en-US" sz="5500" b="0" i="0" dirty="0">
                <a:solidFill>
                  <a:schemeClr val="bg1"/>
                </a:solidFill>
                <a:effectLst/>
              </a:rPr>
              <a:t> </a:t>
            </a:r>
            <a:r>
              <a:rPr lang="en-US" sz="5500" b="0" i="0" dirty="0" err="1">
                <a:solidFill>
                  <a:schemeClr val="bg1"/>
                </a:solidFill>
                <a:effectLst/>
              </a:rPr>
              <a:t>tầng</a:t>
            </a:r>
            <a:r>
              <a:rPr lang="en-US" sz="5500" b="0" i="0" dirty="0">
                <a:solidFill>
                  <a:schemeClr val="bg1"/>
                </a:solidFill>
                <a:effectLst/>
              </a:rPr>
              <a:t> </a:t>
            </a:r>
            <a:r>
              <a:rPr lang="en-US" sz="5500" b="0" i="0" dirty="0" err="1">
                <a:solidFill>
                  <a:schemeClr val="bg1"/>
                </a:solidFill>
                <a:effectLst/>
              </a:rPr>
              <a:t>trời</a:t>
            </a:r>
            <a:r>
              <a:rPr lang="en-US" sz="5500" b="0" i="0" dirty="0">
                <a:solidFill>
                  <a:schemeClr val="bg1"/>
                </a:solidFill>
                <a:effectLst/>
              </a:rPr>
              <a:t>.</a:t>
            </a:r>
            <a:endParaRPr lang="en-US" altLang="en-US" sz="5500" b="1" dirty="0">
              <a:solidFill>
                <a:schemeClr val="bg1"/>
              </a:solidFill>
              <a:cs typeface="Tahoma" panose="020B0604030504040204" pitchFamily="34" charset="0"/>
            </a:endParaRPr>
          </a:p>
        </p:txBody>
      </p:sp>
    </p:spTree>
    <p:extLst>
      <p:ext uri="{BB962C8B-B14F-4D97-AF65-F5344CB8AC3E}">
        <p14:creationId xmlns:p14="http://schemas.microsoft.com/office/powerpoint/2010/main" val="35380665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03181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br>
              <a:rPr lang="en-US" sz="6600" u="sng" dirty="0">
                <a:solidFill>
                  <a:srgbClr val="FFFF00"/>
                </a:solidFill>
                <a:ea typeface="Tahoma" pitchFamily="34" charset="0"/>
                <a:cs typeface="Times New Roman" pitchFamily="18" charset="0"/>
              </a:rPr>
            </a:br>
            <a:r>
              <a:rPr lang="en-US" sz="6000" u="sng" dirty="0" err="1">
                <a:solidFill>
                  <a:srgbClr val="FFFF00"/>
                </a:solidFill>
                <a:ea typeface="Tahoma" pitchFamily="34" charset="0"/>
                <a:cs typeface="Times New Roman" pitchFamily="18" charset="0"/>
              </a:rPr>
              <a:t>Lạy</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Chiên</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Thiên</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Chúa</a:t>
            </a:r>
            <a:br>
              <a:rPr lang="en-US" sz="13800" dirty="0">
                <a:solidFill>
                  <a:srgbClr val="FFFF00"/>
                </a:solidFill>
                <a:ea typeface="Tahoma" pitchFamily="34" charset="0"/>
                <a:cs typeface="Times New Roman" pitchFamily="18" charset="0"/>
              </a:rPr>
            </a:br>
            <a:endParaRPr lang="en-US" sz="6600" i="1" dirty="0">
              <a:solidFill>
                <a:schemeClr val="bg1"/>
              </a:solidFill>
              <a:ea typeface="Tahoma" pitchFamily="34" charset="0"/>
              <a:cs typeface="Times New Roman" pitchFamily="18" charset="0"/>
            </a:endParaRPr>
          </a:p>
        </p:txBody>
      </p:sp>
    </p:spTree>
    <p:extLst>
      <p:ext uri="{BB962C8B-B14F-4D97-AF65-F5344CB8AC3E}">
        <p14:creationId xmlns:p14="http://schemas.microsoft.com/office/powerpoint/2010/main" val="35633437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vi-VN" sz="5600" b="0" i="0" dirty="0">
                <a:solidFill>
                  <a:schemeClr val="bg1"/>
                </a:solidFill>
                <a:effectLst/>
              </a:rPr>
              <a:t>Lạy Chiên Thiên Chúa, Đấng xoá tội trần gian, xin thương xót chúng con. Lạy Chiên Thiên Chúa, Đấng xoá tội trần gian,</a:t>
            </a:r>
            <a:endParaRPr lang="en-US" altLang="en-US" sz="5600" b="1" dirty="0">
              <a:solidFill>
                <a:schemeClr val="bg1"/>
              </a:solidFill>
              <a:cs typeface="Tahoma" panose="020B0604030504040204" pitchFamily="34" charset="0"/>
            </a:endParaRPr>
          </a:p>
        </p:txBody>
      </p:sp>
    </p:spTree>
    <p:extLst>
      <p:ext uri="{BB962C8B-B14F-4D97-AF65-F5344CB8AC3E}">
        <p14:creationId xmlns:p14="http://schemas.microsoft.com/office/powerpoint/2010/main" val="159109850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500" dirty="0">
                <a:solidFill>
                  <a:srgbClr val="FFFF00"/>
                </a:solidFill>
              </a:rPr>
              <a:t>**</a:t>
            </a:r>
            <a:r>
              <a:rPr lang="en-US" sz="5500" b="0" i="0" dirty="0">
                <a:solidFill>
                  <a:schemeClr val="bg1"/>
                </a:solidFill>
                <a:effectLst/>
              </a:rPr>
              <a:t> </a:t>
            </a:r>
            <a:r>
              <a:rPr lang="vi-VN" sz="6000" b="0" i="0" dirty="0">
                <a:solidFill>
                  <a:schemeClr val="bg1"/>
                </a:solidFill>
                <a:effectLst/>
              </a:rPr>
              <a:t>xin thương xót, xin thương xót chúng con. Lạy Chiên Thiên Chúa, Đấng xoá tội trần gian, xin ban bình an cho chúng con.</a:t>
            </a:r>
            <a:endParaRPr lang="en-US" altLang="en-US" sz="5500" b="1" dirty="0">
              <a:solidFill>
                <a:schemeClr val="bg1"/>
              </a:solidFill>
              <a:cs typeface="Tahoma" panose="020B0604030504040204" pitchFamily="34" charset="0"/>
            </a:endParaRPr>
          </a:p>
        </p:txBody>
      </p:sp>
    </p:spTree>
    <p:extLst>
      <p:ext uri="{BB962C8B-B14F-4D97-AF65-F5344CB8AC3E}">
        <p14:creationId xmlns:p14="http://schemas.microsoft.com/office/powerpoint/2010/main" val="16693595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3EE49-0D05-E3A9-BDC4-8C56D3F5B41C}"/>
              </a:ext>
            </a:extLst>
          </p:cNvPr>
          <p:cNvSpPr>
            <a:spLocks noGrp="1"/>
          </p:cNvSpPr>
          <p:nvPr>
            <p:ph type="title"/>
          </p:nvPr>
        </p:nvSpPr>
        <p:spPr/>
        <p:txBody>
          <a:bodyPr/>
          <a:lstStyle/>
          <a:p>
            <a:endParaRPr lang="en-VN"/>
          </a:p>
        </p:txBody>
      </p:sp>
      <p:sp>
        <p:nvSpPr>
          <p:cNvPr id="3" name="Content Placeholder 2">
            <a:extLst>
              <a:ext uri="{FF2B5EF4-FFF2-40B4-BE49-F238E27FC236}">
                <a16:creationId xmlns:a16="http://schemas.microsoft.com/office/drawing/2014/main" id="{B23E4F49-76B1-B047-AF98-97F23C96BAC5}"/>
              </a:ext>
            </a:extLst>
          </p:cNvPr>
          <p:cNvSpPr>
            <a:spLocks noGrp="1"/>
          </p:cNvSpPr>
          <p:nvPr>
            <p:ph idx="1"/>
          </p:nvPr>
        </p:nvSpPr>
        <p:spPr/>
        <p:txBody>
          <a:bodyPr/>
          <a:lstStyle/>
          <a:p>
            <a:endParaRPr lang="en-VN"/>
          </a:p>
        </p:txBody>
      </p:sp>
    </p:spTree>
    <p:extLst>
      <p:ext uri="{BB962C8B-B14F-4D97-AF65-F5344CB8AC3E}">
        <p14:creationId xmlns:p14="http://schemas.microsoft.com/office/powerpoint/2010/main" val="131255056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6509419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569"/>
            <a:ext cx="9144000" cy="5132362"/>
          </a:xfrm>
          <a:prstGeom prst="rect">
            <a:avLst/>
          </a:prstGeom>
        </p:spPr>
      </p:pic>
    </p:spTree>
    <p:extLst>
      <p:ext uri="{BB962C8B-B14F-4D97-AF65-F5344CB8AC3E}">
        <p14:creationId xmlns:p14="http://schemas.microsoft.com/office/powerpoint/2010/main" val="223645105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971550"/>
            <a:ext cx="9182842" cy="286232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base">
              <a:spcBef>
                <a:spcPct val="0"/>
              </a:spcBef>
              <a:spcAft>
                <a:spcPct val="0"/>
              </a:spcAft>
            </a:pPr>
            <a:r>
              <a:rPr lang="en-US" sz="6000" b="1" dirty="0">
                <a:ln w="11430"/>
                <a:solidFill>
                  <a:srgbClr val="FFFF00"/>
                </a:solidFill>
                <a:effectLst>
                  <a:outerShdw blurRad="50800" dist="39000" dir="5460000" algn="tl">
                    <a:srgbClr val="000000">
                      <a:alpha val="38000"/>
                    </a:srgbClr>
                  </a:outerShdw>
                </a:effectLst>
                <a:cs typeface="Arial" pitchFamily="34" charset="0"/>
              </a:rPr>
              <a:t>Ca </a:t>
            </a:r>
            <a:r>
              <a:rPr lang="en-US" sz="6000" b="1" dirty="0" err="1">
                <a:ln w="11430"/>
                <a:solidFill>
                  <a:srgbClr val="FFFF00"/>
                </a:solidFill>
                <a:effectLst>
                  <a:outerShdw blurRad="50800" dist="39000" dir="5460000" algn="tl">
                    <a:srgbClr val="000000">
                      <a:alpha val="38000"/>
                    </a:srgbClr>
                  </a:outerShdw>
                </a:effectLst>
                <a:cs typeface="Arial" pitchFamily="34" charset="0"/>
              </a:rPr>
              <a:t>Nguyện</a:t>
            </a:r>
            <a:r>
              <a:rPr lang="en-US" sz="6000" b="1" dirty="0">
                <a:ln w="11430"/>
                <a:solidFill>
                  <a:srgbClr val="FFFF00"/>
                </a:solidFill>
                <a:effectLst>
                  <a:outerShdw blurRad="50800" dist="39000" dir="5460000" algn="tl">
                    <a:srgbClr val="000000">
                      <a:alpha val="38000"/>
                    </a:srgbClr>
                  </a:outerShdw>
                </a:effectLst>
                <a:cs typeface="Arial" pitchFamily="34" charset="0"/>
              </a:rPr>
              <a:t> </a:t>
            </a:r>
            <a:r>
              <a:rPr lang="en-US" sz="6000" b="1" dirty="0" err="1">
                <a:ln w="11430"/>
                <a:solidFill>
                  <a:srgbClr val="FFFF00"/>
                </a:solidFill>
                <a:effectLst>
                  <a:outerShdw blurRad="50800" dist="39000" dir="5460000" algn="tl">
                    <a:srgbClr val="000000">
                      <a:alpha val="38000"/>
                    </a:srgbClr>
                  </a:outerShdw>
                </a:effectLst>
                <a:cs typeface="Arial" pitchFamily="34" charset="0"/>
              </a:rPr>
              <a:t>Hiệp</a:t>
            </a:r>
            <a:r>
              <a:rPr lang="en-US" sz="6000" b="1" dirty="0">
                <a:ln w="11430"/>
                <a:solidFill>
                  <a:srgbClr val="FFFF00"/>
                </a:solidFill>
                <a:effectLst>
                  <a:outerShdw blurRad="50800" dist="39000" dir="5460000" algn="tl">
                    <a:srgbClr val="000000">
                      <a:alpha val="38000"/>
                    </a:srgbClr>
                  </a:outerShdw>
                </a:effectLst>
                <a:cs typeface="Arial" pitchFamily="34" charset="0"/>
              </a:rPr>
              <a:t> </a:t>
            </a:r>
            <a:r>
              <a:rPr lang="en-US" sz="6000" b="1" dirty="0" err="1">
                <a:ln w="11430"/>
                <a:solidFill>
                  <a:srgbClr val="FFFF00"/>
                </a:solidFill>
                <a:effectLst>
                  <a:outerShdw blurRad="50800" dist="39000" dir="5460000" algn="tl">
                    <a:srgbClr val="000000">
                      <a:alpha val="38000"/>
                    </a:srgbClr>
                  </a:outerShdw>
                </a:effectLst>
                <a:cs typeface="Arial" pitchFamily="34" charset="0"/>
              </a:rPr>
              <a:t>Lễ</a:t>
            </a:r>
            <a:endParaRPr lang="en-US" sz="6000" b="1" dirty="0">
              <a:ln w="11430"/>
              <a:solidFill>
                <a:srgbClr val="FFFF00"/>
              </a:solidFill>
              <a:effectLst>
                <a:outerShdw blurRad="50800" dist="39000" dir="5460000" algn="tl">
                  <a:srgbClr val="000000">
                    <a:alpha val="38000"/>
                  </a:srgbClr>
                </a:outerShdw>
              </a:effectLst>
              <a:cs typeface="Arial" pitchFamily="34" charset="0"/>
            </a:endParaRPr>
          </a:p>
          <a:p>
            <a:pPr algn="ctr" fontAlgn="base">
              <a:spcBef>
                <a:spcPct val="0"/>
              </a:spcBef>
              <a:spcAft>
                <a:spcPct val="0"/>
              </a:spcAft>
            </a:pPr>
            <a:r>
              <a:rPr lang="en-US" sz="6000" b="1" dirty="0" err="1">
                <a:ln w="11430"/>
                <a:solidFill>
                  <a:srgbClr val="FFFF00"/>
                </a:solidFill>
                <a:effectLst>
                  <a:outerShdw blurRad="50800" dist="39000" dir="5460000" algn="tl">
                    <a:srgbClr val="000000">
                      <a:alpha val="38000"/>
                    </a:srgbClr>
                  </a:outerShdw>
                </a:effectLst>
                <a:cs typeface="Arial" pitchFamily="34" charset="0"/>
              </a:rPr>
              <a:t>Nhiệm</a:t>
            </a:r>
            <a:r>
              <a:rPr lang="en-US" sz="6000" b="1" dirty="0">
                <a:ln w="11430"/>
                <a:solidFill>
                  <a:srgbClr val="FFFF00"/>
                </a:solidFill>
                <a:effectLst>
                  <a:outerShdw blurRad="50800" dist="39000" dir="5460000" algn="tl">
                    <a:srgbClr val="000000">
                      <a:alpha val="38000"/>
                    </a:srgbClr>
                  </a:outerShdw>
                </a:effectLst>
                <a:cs typeface="Arial" pitchFamily="34" charset="0"/>
              </a:rPr>
              <a:t> </a:t>
            </a:r>
            <a:r>
              <a:rPr lang="en-US" sz="6000" b="1" dirty="0" err="1">
                <a:ln w="11430"/>
                <a:solidFill>
                  <a:srgbClr val="FFFF00"/>
                </a:solidFill>
                <a:effectLst>
                  <a:outerShdw blurRad="50800" dist="39000" dir="5460000" algn="tl">
                    <a:srgbClr val="000000">
                      <a:alpha val="38000"/>
                    </a:srgbClr>
                  </a:outerShdw>
                </a:effectLst>
                <a:cs typeface="Arial" pitchFamily="34" charset="0"/>
              </a:rPr>
              <a:t>Mầu</a:t>
            </a:r>
            <a:r>
              <a:rPr lang="en-US" sz="6000" b="1" dirty="0">
                <a:ln w="11430"/>
                <a:solidFill>
                  <a:srgbClr val="FFFF00"/>
                </a:solidFill>
                <a:effectLst>
                  <a:outerShdw blurRad="50800" dist="39000" dir="5460000" algn="tl">
                    <a:srgbClr val="000000">
                      <a:alpha val="38000"/>
                    </a:srgbClr>
                  </a:outerShdw>
                </a:effectLst>
                <a:cs typeface="Arial" pitchFamily="34" charset="0"/>
              </a:rPr>
              <a:t> </a:t>
            </a:r>
            <a:r>
              <a:rPr lang="en-US" sz="6000" b="1" dirty="0" err="1">
                <a:ln w="11430"/>
                <a:solidFill>
                  <a:srgbClr val="FFFF00"/>
                </a:solidFill>
                <a:effectLst>
                  <a:outerShdw blurRad="50800" dist="39000" dir="5460000" algn="tl">
                    <a:srgbClr val="000000">
                      <a:alpha val="38000"/>
                    </a:srgbClr>
                  </a:outerShdw>
                </a:effectLst>
                <a:cs typeface="Arial" pitchFamily="34" charset="0"/>
              </a:rPr>
              <a:t>Tình</a:t>
            </a:r>
            <a:r>
              <a:rPr lang="en-US" sz="6000" b="1" dirty="0">
                <a:ln w="11430"/>
                <a:solidFill>
                  <a:srgbClr val="FFFF00"/>
                </a:solidFill>
                <a:effectLst>
                  <a:outerShdw blurRad="50800" dist="39000" dir="5460000" algn="tl">
                    <a:srgbClr val="000000">
                      <a:alpha val="38000"/>
                    </a:srgbClr>
                  </a:outerShdw>
                </a:effectLst>
                <a:cs typeface="Arial" pitchFamily="34" charset="0"/>
              </a:rPr>
              <a:t> </a:t>
            </a:r>
            <a:r>
              <a:rPr lang="en-US" sz="6000" b="1" dirty="0" err="1">
                <a:ln w="11430"/>
                <a:solidFill>
                  <a:srgbClr val="FFFF00"/>
                </a:solidFill>
                <a:effectLst>
                  <a:outerShdw blurRad="50800" dist="39000" dir="5460000" algn="tl">
                    <a:srgbClr val="000000">
                      <a:alpha val="38000"/>
                    </a:srgbClr>
                  </a:outerShdw>
                </a:effectLst>
                <a:cs typeface="Arial" pitchFamily="34" charset="0"/>
              </a:rPr>
              <a:t>Yêu</a:t>
            </a:r>
            <a:r>
              <a:rPr lang="en-US" sz="6000" b="1" dirty="0">
                <a:ln w="11430"/>
                <a:solidFill>
                  <a:srgbClr val="FFFF00"/>
                </a:solidFill>
                <a:effectLst>
                  <a:outerShdw blurRad="50800" dist="39000" dir="5460000" algn="tl">
                    <a:srgbClr val="000000">
                      <a:alpha val="38000"/>
                    </a:srgbClr>
                  </a:outerShdw>
                </a:effectLst>
                <a:cs typeface="Arial" pitchFamily="34" charset="0"/>
              </a:rPr>
              <a:t> </a:t>
            </a:r>
            <a:r>
              <a:rPr lang="en-US" sz="6000" b="1" dirty="0" err="1">
                <a:ln w="11430"/>
                <a:solidFill>
                  <a:srgbClr val="FFFF00"/>
                </a:solidFill>
                <a:effectLst>
                  <a:outerShdw blurRad="50800" dist="39000" dir="5460000" algn="tl">
                    <a:srgbClr val="000000">
                      <a:alpha val="38000"/>
                    </a:srgbClr>
                  </a:outerShdw>
                </a:effectLst>
                <a:cs typeface="Arial" pitchFamily="34" charset="0"/>
              </a:rPr>
              <a:t>Chúa</a:t>
            </a:r>
            <a:endParaRPr lang="en-US" sz="6000" b="1" dirty="0">
              <a:ln w="11430"/>
              <a:solidFill>
                <a:srgbClr val="FFFF00"/>
              </a:solidFill>
              <a:effectLst>
                <a:outerShdw blurRad="50800" dist="39000" dir="5460000" algn="tl">
                  <a:srgbClr val="000000">
                    <a:alpha val="38000"/>
                  </a:srgbClr>
                </a:outerShdw>
              </a:effectLst>
              <a:cs typeface="Arial" pitchFamily="34" charset="0"/>
            </a:endParaRPr>
          </a:p>
          <a:p>
            <a:pPr algn="ctr" fontAlgn="base">
              <a:spcBef>
                <a:spcPct val="0"/>
              </a:spcBef>
              <a:spcAft>
                <a:spcPct val="0"/>
              </a:spcAft>
            </a:pPr>
            <a:r>
              <a:rPr lang="en-US" sz="6000" b="1" i="1" dirty="0" err="1">
                <a:ln w="11430"/>
                <a:solidFill>
                  <a:schemeClr val="bg1"/>
                </a:solidFill>
                <a:effectLst>
                  <a:outerShdw blurRad="50800" dist="39000" dir="5460000" algn="tl">
                    <a:srgbClr val="000000">
                      <a:alpha val="38000"/>
                    </a:srgbClr>
                  </a:outerShdw>
                </a:effectLst>
                <a:cs typeface="Arial" pitchFamily="34" charset="0"/>
              </a:rPr>
              <a:t>Giang</a:t>
            </a:r>
            <a:r>
              <a:rPr lang="en-US" sz="6000" b="1" i="1" dirty="0">
                <a:ln w="11430"/>
                <a:solidFill>
                  <a:schemeClr val="bg1"/>
                </a:solidFill>
                <a:effectLst>
                  <a:outerShdw blurRad="50800" dist="39000" dir="5460000" algn="tl">
                    <a:srgbClr val="000000">
                      <a:alpha val="38000"/>
                    </a:srgbClr>
                  </a:outerShdw>
                </a:effectLst>
                <a:cs typeface="Arial" pitchFamily="34" charset="0"/>
              </a:rPr>
              <a:t> </a:t>
            </a:r>
            <a:r>
              <a:rPr lang="en-US" sz="6000" b="1" i="1" dirty="0" err="1">
                <a:ln w="11430"/>
                <a:solidFill>
                  <a:schemeClr val="bg1"/>
                </a:solidFill>
                <a:effectLst>
                  <a:outerShdw blurRad="50800" dist="39000" dir="5460000" algn="tl">
                    <a:srgbClr val="000000">
                      <a:alpha val="38000"/>
                    </a:srgbClr>
                  </a:outerShdw>
                </a:effectLst>
                <a:cs typeface="Arial" pitchFamily="34" charset="0"/>
              </a:rPr>
              <a:t>Tâm</a:t>
            </a:r>
            <a:endParaRPr lang="en-US" sz="6000" b="1" i="1" dirty="0">
              <a:ln w="11430"/>
              <a:solidFill>
                <a:schemeClr val="bg1"/>
              </a:solidFill>
              <a:effectLst>
                <a:outerShdw blurRad="50800" dist="39000" dir="5460000" algn="tl">
                  <a:srgbClr val="000000">
                    <a:alpha val="38000"/>
                  </a:srgbClr>
                </a:outerShdw>
              </a:effectLst>
              <a:cs typeface="Arial" pitchFamily="34" charset="0"/>
            </a:endParaRPr>
          </a:p>
        </p:txBody>
      </p:sp>
    </p:spTree>
    <p:extLst>
      <p:ext uri="{BB962C8B-B14F-4D97-AF65-F5344CB8AC3E}">
        <p14:creationId xmlns:p14="http://schemas.microsoft.com/office/powerpoint/2010/main" val="221945306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fontAlgn="base"/>
            <a:r>
              <a:rPr lang="en-US" sz="5500" b="0" u="sng" spc="-300" dirty="0">
                <a:solidFill>
                  <a:srgbClr val="FFFF00"/>
                </a:solidFill>
                <a:latin typeface="+mj-lt"/>
              </a:rPr>
              <a:t>Tk1:</a:t>
            </a:r>
            <a:r>
              <a:rPr lang="en-US" sz="5500" b="0" spc="-300" dirty="0">
                <a:solidFill>
                  <a:srgbClr val="FFFF00"/>
                </a:solidFill>
                <a:latin typeface="+mj-lt"/>
              </a:rPr>
              <a:t> </a:t>
            </a:r>
            <a:r>
              <a:rPr lang="vi-VN" sz="5500" b="0" i="0" dirty="0">
                <a:solidFill>
                  <a:schemeClr val="bg1"/>
                </a:solidFill>
                <a:effectLst/>
              </a:rPr>
              <a:t>Chúa đã thương hiến mình, yêu thương hết tình, vì đoàn con đã hy sinh. Đây Mình Máu Thánh Chúa, phúc thiêng vô bờ, thần luơng ước mơ.</a:t>
            </a:r>
          </a:p>
        </p:txBody>
      </p:sp>
    </p:spTree>
    <p:extLst>
      <p:ext uri="{BB962C8B-B14F-4D97-AF65-F5344CB8AC3E}">
        <p14:creationId xmlns:p14="http://schemas.microsoft.com/office/powerpoint/2010/main" val="147917943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ubTitle" idx="1"/>
          </p:nvPr>
        </p:nvSpPr>
        <p:spPr>
          <a:xfrm>
            <a:off x="0" y="0"/>
            <a:ext cx="9144000" cy="5143500"/>
          </a:xfrm>
        </p:spPr>
        <p:txBody>
          <a:bodyPr>
            <a:normAutofit/>
          </a:bodyPr>
          <a:lstStyle/>
          <a:p>
            <a:pPr algn="just">
              <a:lnSpc>
                <a:spcPct val="120000"/>
              </a:lnSpc>
              <a:spcBef>
                <a:spcPts val="1800"/>
              </a:spcBef>
            </a:pPr>
            <a:r>
              <a:rPr lang="vi-VN" sz="6600" b="1" dirty="0">
                <a:solidFill>
                  <a:srgbClr val="FFFF00"/>
                </a:solidFill>
                <a:cs typeface="Times New Roman" panose="02020603050405020304" pitchFamily="18" charset="0"/>
              </a:rPr>
              <a:t>Đk: </a:t>
            </a:r>
            <a:r>
              <a:rPr lang="vi-VN" sz="6600" b="1" dirty="0">
                <a:solidFill>
                  <a:schemeClr val="bg1"/>
                </a:solidFill>
                <a:cs typeface="Times New Roman" panose="02020603050405020304" pitchFamily="18" charset="0"/>
              </a:rPr>
              <a:t>Muôn dân hỡi hãy ca tụng Chúa Trời, loài người ơi hát khen danh Thánh người.</a:t>
            </a:r>
          </a:p>
        </p:txBody>
      </p:sp>
    </p:spTree>
    <p:extLst>
      <p:ext uri="{BB962C8B-B14F-4D97-AF65-F5344CB8AC3E}">
        <p14:creationId xmlns:p14="http://schemas.microsoft.com/office/powerpoint/2010/main" val="390649888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fontAlgn="base"/>
            <a:r>
              <a:rPr lang="en-US" sz="6000" b="0" u="sng" spc="-150" dirty="0" err="1">
                <a:solidFill>
                  <a:srgbClr val="FFFF00"/>
                </a:solidFill>
                <a:latin typeface="+mj-lt"/>
              </a:rPr>
              <a:t>Đk</a:t>
            </a:r>
            <a:r>
              <a:rPr lang="en-US" sz="6000" b="0" spc="-150" dirty="0">
                <a:solidFill>
                  <a:srgbClr val="FFFF00"/>
                </a:solidFill>
                <a:latin typeface="+mj-lt"/>
              </a:rPr>
              <a:t>: </a:t>
            </a:r>
            <a:r>
              <a:rPr lang="vi-VN" sz="6000" b="1" i="0" dirty="0">
                <a:solidFill>
                  <a:srgbClr val="FFFF00"/>
                </a:solidFill>
                <a:effectLst/>
              </a:rPr>
              <a:t> </a:t>
            </a:r>
            <a:r>
              <a:rPr lang="vi-VN" sz="6000" b="0" i="0" dirty="0">
                <a:solidFill>
                  <a:schemeClr val="bg1"/>
                </a:solidFill>
                <a:effectLst/>
              </a:rPr>
              <a:t>Ôi, nhiệm mầu tình yêu Chúa, hiến thân trân thập giá, ơn cứu rỗi trào tuôn, khắp thế nhân vang lời ca. </a:t>
            </a:r>
          </a:p>
        </p:txBody>
      </p:sp>
    </p:spTree>
    <p:extLst>
      <p:ext uri="{BB962C8B-B14F-4D97-AF65-F5344CB8AC3E}">
        <p14:creationId xmlns:p14="http://schemas.microsoft.com/office/powerpoint/2010/main" val="414838957"/>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200" u="sng" spc="-150" dirty="0">
                <a:solidFill>
                  <a:srgbClr val="FFFF00"/>
                </a:solidFill>
                <a:latin typeface="+mj-lt"/>
              </a:rPr>
              <a:t>***</a:t>
            </a:r>
            <a:r>
              <a:rPr lang="en-US" sz="6200" b="0" spc="-150" dirty="0">
                <a:solidFill>
                  <a:srgbClr val="FFFF00"/>
                </a:solidFill>
                <a:latin typeface="+mj-lt"/>
              </a:rPr>
              <a:t>:</a:t>
            </a:r>
            <a:r>
              <a:rPr lang="en-US" sz="6200" b="0" spc="-150" dirty="0">
                <a:solidFill>
                  <a:schemeClr val="bg1"/>
                </a:solidFill>
                <a:latin typeface="+mj-lt"/>
              </a:rPr>
              <a:t> </a:t>
            </a:r>
            <a:r>
              <a:rPr lang="vi-VN" sz="6600" b="0" i="0" dirty="0">
                <a:solidFill>
                  <a:schemeClr val="bg1"/>
                </a:solidFill>
                <a:effectLst/>
              </a:rPr>
              <a:t>Đây, Ngài mời gọi con đến, kết liên trong tình mến, cùng chia sẻ tiệc thánh, Chúa dưỡng nuôi ai hằng khát khao.</a:t>
            </a:r>
            <a:endParaRPr lang="vi-VN" sz="6200" b="1" spc="-150" dirty="0">
              <a:solidFill>
                <a:schemeClr val="bg1"/>
              </a:solidFill>
            </a:endParaRPr>
          </a:p>
        </p:txBody>
      </p:sp>
    </p:spTree>
    <p:extLst>
      <p:ext uri="{BB962C8B-B14F-4D97-AF65-F5344CB8AC3E}">
        <p14:creationId xmlns:p14="http://schemas.microsoft.com/office/powerpoint/2010/main" val="633978356"/>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fontAlgn="base"/>
            <a:r>
              <a:rPr lang="en-US" sz="6200" b="0" u="sng" spc="-300" dirty="0">
                <a:solidFill>
                  <a:srgbClr val="FFFF00"/>
                </a:solidFill>
                <a:latin typeface="+mj-lt"/>
              </a:rPr>
              <a:t>Tk2:</a:t>
            </a:r>
            <a:r>
              <a:rPr lang="en-US" sz="6200" b="0" spc="-300" dirty="0">
                <a:solidFill>
                  <a:srgbClr val="FFFF00"/>
                </a:solidFill>
                <a:latin typeface="+mj-lt"/>
              </a:rPr>
              <a:t> </a:t>
            </a:r>
            <a:r>
              <a:rPr lang="vi-VN" sz="6000" b="0" i="0" dirty="0">
                <a:solidFill>
                  <a:schemeClr val="bg1"/>
                </a:solidFill>
                <a:effectLst/>
              </a:rPr>
              <a:t>Con hân hoan hát mừng, tình yêu cửu trùng vì đoàn con đã hy sinh. Vì tình Ngài yêu con, muôn năm mãi còn tình yêu sắc son.</a:t>
            </a:r>
          </a:p>
        </p:txBody>
      </p:sp>
    </p:spTree>
    <p:extLst>
      <p:ext uri="{BB962C8B-B14F-4D97-AF65-F5344CB8AC3E}">
        <p14:creationId xmlns:p14="http://schemas.microsoft.com/office/powerpoint/2010/main" val="3972592036"/>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fontAlgn="base"/>
            <a:r>
              <a:rPr lang="en-US" sz="6000" b="0" u="sng" spc="-150" dirty="0" err="1">
                <a:solidFill>
                  <a:srgbClr val="FFFF00"/>
                </a:solidFill>
                <a:latin typeface="+mj-lt"/>
              </a:rPr>
              <a:t>Đk</a:t>
            </a:r>
            <a:r>
              <a:rPr lang="en-US" sz="6000" b="0" spc="-150" dirty="0">
                <a:solidFill>
                  <a:srgbClr val="FFFF00"/>
                </a:solidFill>
                <a:latin typeface="+mj-lt"/>
              </a:rPr>
              <a:t>: </a:t>
            </a:r>
            <a:r>
              <a:rPr lang="vi-VN" sz="6000" b="1" i="0" dirty="0">
                <a:solidFill>
                  <a:srgbClr val="FFFF00"/>
                </a:solidFill>
                <a:effectLst/>
              </a:rPr>
              <a:t> </a:t>
            </a:r>
            <a:r>
              <a:rPr lang="vi-VN" sz="6000" b="0" i="0" dirty="0">
                <a:solidFill>
                  <a:schemeClr val="bg1"/>
                </a:solidFill>
                <a:effectLst/>
              </a:rPr>
              <a:t>Ôi, nhiệm mầu tình yêu Chúa, hiến thân trân thập giá, ơn cứu rỗi trào tuôn, khắp thế nhân vang lời ca. </a:t>
            </a:r>
          </a:p>
        </p:txBody>
      </p:sp>
    </p:spTree>
    <p:extLst>
      <p:ext uri="{BB962C8B-B14F-4D97-AF65-F5344CB8AC3E}">
        <p14:creationId xmlns:p14="http://schemas.microsoft.com/office/powerpoint/2010/main" val="1143522893"/>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200" u="sng" spc="-150" dirty="0">
                <a:solidFill>
                  <a:srgbClr val="FFFF00"/>
                </a:solidFill>
                <a:latin typeface="+mj-lt"/>
              </a:rPr>
              <a:t>***</a:t>
            </a:r>
            <a:r>
              <a:rPr lang="en-US" sz="6200" b="0" spc="-150" dirty="0">
                <a:solidFill>
                  <a:srgbClr val="FFFF00"/>
                </a:solidFill>
                <a:latin typeface="+mj-lt"/>
              </a:rPr>
              <a:t>:</a:t>
            </a:r>
            <a:r>
              <a:rPr lang="en-US" sz="6200" b="0" spc="-150" dirty="0">
                <a:solidFill>
                  <a:schemeClr val="bg1"/>
                </a:solidFill>
                <a:latin typeface="+mj-lt"/>
              </a:rPr>
              <a:t> </a:t>
            </a:r>
            <a:r>
              <a:rPr lang="vi-VN" sz="6600" b="0" i="0" dirty="0">
                <a:solidFill>
                  <a:schemeClr val="bg1"/>
                </a:solidFill>
                <a:effectLst/>
              </a:rPr>
              <a:t>Đây, Ngài mời gọi con đến, kết liên trong tình mến, cùng chia sẻ tiệc thánh, Chúa dưỡng nuôi ai hằng khát khao.</a:t>
            </a:r>
            <a:endParaRPr lang="vi-VN" sz="6200" b="1" spc="-150" dirty="0">
              <a:solidFill>
                <a:schemeClr val="bg1"/>
              </a:solidFill>
            </a:endParaRPr>
          </a:p>
        </p:txBody>
      </p:sp>
    </p:spTree>
    <p:extLst>
      <p:ext uri="{BB962C8B-B14F-4D97-AF65-F5344CB8AC3E}">
        <p14:creationId xmlns:p14="http://schemas.microsoft.com/office/powerpoint/2010/main" val="4128772437"/>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spc="-300" dirty="0">
                <a:solidFill>
                  <a:srgbClr val="FFFF00"/>
                </a:solidFill>
                <a:latin typeface="+mj-lt"/>
              </a:rPr>
              <a:t>Tk3:</a:t>
            </a:r>
            <a:r>
              <a:rPr lang="en-US" sz="6000" b="0" spc="-300" dirty="0">
                <a:solidFill>
                  <a:srgbClr val="FFFF00"/>
                </a:solidFill>
                <a:latin typeface="+mj-lt"/>
              </a:rPr>
              <a:t> </a:t>
            </a:r>
            <a:r>
              <a:rPr lang="vi-VN" sz="6000" b="0" i="0" dirty="0">
                <a:solidFill>
                  <a:schemeClr val="bg1"/>
                </a:solidFill>
                <a:effectLst/>
              </a:rPr>
              <a:t>Sống trong một Giáo Hội nhiệm thể cao vời tình yêu xâp đắp muôn nơi. Vì cùng nhau hiệp thông, chung một tấm lòng điều Chúa khát mong.</a:t>
            </a:r>
          </a:p>
        </p:txBody>
      </p:sp>
    </p:spTree>
    <p:extLst>
      <p:ext uri="{BB962C8B-B14F-4D97-AF65-F5344CB8AC3E}">
        <p14:creationId xmlns:p14="http://schemas.microsoft.com/office/powerpoint/2010/main" val="1967253571"/>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fontAlgn="base"/>
            <a:r>
              <a:rPr lang="en-US" sz="6000" b="0" u="sng" spc="-150" dirty="0" err="1">
                <a:solidFill>
                  <a:srgbClr val="FFFF00"/>
                </a:solidFill>
                <a:latin typeface="+mj-lt"/>
              </a:rPr>
              <a:t>Đk</a:t>
            </a:r>
            <a:r>
              <a:rPr lang="en-US" sz="6000" b="0" spc="-150" dirty="0">
                <a:solidFill>
                  <a:srgbClr val="FFFF00"/>
                </a:solidFill>
                <a:latin typeface="+mj-lt"/>
              </a:rPr>
              <a:t>: </a:t>
            </a:r>
            <a:r>
              <a:rPr lang="vi-VN" sz="6000" b="1" i="0" dirty="0">
                <a:solidFill>
                  <a:srgbClr val="FFFF00"/>
                </a:solidFill>
                <a:effectLst/>
              </a:rPr>
              <a:t> </a:t>
            </a:r>
            <a:r>
              <a:rPr lang="vi-VN" sz="6000" b="0" i="0" dirty="0">
                <a:solidFill>
                  <a:schemeClr val="bg1"/>
                </a:solidFill>
                <a:effectLst/>
              </a:rPr>
              <a:t>Ôi, nhiệm mầu tình yêu Chúa, hiến thân trân thập giá, ơn cứu rỗi trào tuôn, khắp thế nhân vang lời ca. </a:t>
            </a:r>
          </a:p>
        </p:txBody>
      </p:sp>
    </p:spTree>
    <p:extLst>
      <p:ext uri="{BB962C8B-B14F-4D97-AF65-F5344CB8AC3E}">
        <p14:creationId xmlns:p14="http://schemas.microsoft.com/office/powerpoint/2010/main" val="2519320842"/>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200" u="sng" spc="-150" dirty="0">
                <a:solidFill>
                  <a:srgbClr val="FFFF00"/>
                </a:solidFill>
                <a:latin typeface="+mj-lt"/>
              </a:rPr>
              <a:t>***</a:t>
            </a:r>
            <a:r>
              <a:rPr lang="en-US" sz="6200" b="0" spc="-150" dirty="0">
                <a:solidFill>
                  <a:srgbClr val="FFFF00"/>
                </a:solidFill>
                <a:latin typeface="+mj-lt"/>
              </a:rPr>
              <a:t>:</a:t>
            </a:r>
            <a:r>
              <a:rPr lang="en-US" sz="6200" b="0" spc="-150" dirty="0">
                <a:solidFill>
                  <a:schemeClr val="bg1"/>
                </a:solidFill>
                <a:latin typeface="+mj-lt"/>
              </a:rPr>
              <a:t> </a:t>
            </a:r>
            <a:r>
              <a:rPr lang="vi-VN" sz="6600" b="0" i="0" dirty="0">
                <a:solidFill>
                  <a:schemeClr val="bg1"/>
                </a:solidFill>
                <a:effectLst/>
              </a:rPr>
              <a:t>Đây, Ngài mời gọi con đến, kết liên trong tình mến, cùng chia sẻ tiệc thánh, Chúa dưỡng nuôi ai hằng khát khao.</a:t>
            </a:r>
            <a:endParaRPr lang="vi-VN" sz="6200" b="1" spc="-150" dirty="0">
              <a:solidFill>
                <a:schemeClr val="bg1"/>
              </a:solidFill>
            </a:endParaRPr>
          </a:p>
        </p:txBody>
      </p:sp>
    </p:spTree>
    <p:extLst>
      <p:ext uri="{BB962C8B-B14F-4D97-AF65-F5344CB8AC3E}">
        <p14:creationId xmlns:p14="http://schemas.microsoft.com/office/powerpoint/2010/main" val="3610324061"/>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66745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ubTitle" idx="1"/>
          </p:nvPr>
        </p:nvSpPr>
        <p:spPr>
          <a:xfrm>
            <a:off x="0" y="0"/>
            <a:ext cx="9144000" cy="5143500"/>
          </a:xfrm>
        </p:spPr>
        <p:txBody>
          <a:bodyPr>
            <a:noAutofit/>
          </a:bodyPr>
          <a:lstStyle/>
          <a:p>
            <a:pPr algn="just">
              <a:lnSpc>
                <a:spcPct val="120000"/>
              </a:lnSpc>
              <a:spcBef>
                <a:spcPts val="1800"/>
              </a:spcBef>
            </a:pPr>
            <a:r>
              <a:rPr lang="vi-VN" sz="6750" b="1" dirty="0">
                <a:solidFill>
                  <a:srgbClr val="FFFF00"/>
                </a:solidFill>
                <a:cs typeface="Times New Roman" panose="02020603050405020304" pitchFamily="18" charset="0"/>
              </a:rPr>
              <a:t>Tk3: </a:t>
            </a:r>
            <a:r>
              <a:rPr lang="en-US" sz="6750" b="1" dirty="0" err="1">
                <a:solidFill>
                  <a:schemeClr val="bg1"/>
                </a:solidFill>
                <a:cs typeface="Times New Roman" panose="02020603050405020304" pitchFamily="18" charset="0"/>
              </a:rPr>
              <a:t>Đến</a:t>
            </a:r>
            <a:r>
              <a:rPr lang="en-US" sz="6750" b="1" dirty="0">
                <a:solidFill>
                  <a:schemeClr val="bg1"/>
                </a:solidFill>
                <a:cs typeface="Times New Roman" panose="02020603050405020304" pitchFamily="18" charset="0"/>
              </a:rPr>
              <a:t> </a:t>
            </a:r>
            <a:r>
              <a:rPr lang="en-US" sz="6750" b="1" dirty="0" err="1">
                <a:solidFill>
                  <a:schemeClr val="bg1"/>
                </a:solidFill>
                <a:cs typeface="Times New Roman" panose="02020603050405020304" pitchFamily="18" charset="0"/>
              </a:rPr>
              <a:t>hãy</a:t>
            </a:r>
            <a:r>
              <a:rPr lang="en-US" sz="6750" b="1" dirty="0">
                <a:solidFill>
                  <a:schemeClr val="bg1"/>
                </a:solidFill>
                <a:cs typeface="Times New Roman" panose="02020603050405020304" pitchFamily="18" charset="0"/>
              </a:rPr>
              <a:t> </a:t>
            </a:r>
            <a:r>
              <a:rPr lang="en-US" sz="6750" b="1" dirty="0" err="1">
                <a:solidFill>
                  <a:schemeClr val="bg1"/>
                </a:solidFill>
                <a:cs typeface="Times New Roman" panose="02020603050405020304" pitchFamily="18" charset="0"/>
              </a:rPr>
              <a:t>đến</a:t>
            </a:r>
            <a:r>
              <a:rPr lang="en-US" sz="6750" b="1" dirty="0">
                <a:solidFill>
                  <a:schemeClr val="bg1"/>
                </a:solidFill>
                <a:cs typeface="Times New Roman" panose="02020603050405020304" pitchFamily="18" charset="0"/>
              </a:rPr>
              <a:t> </a:t>
            </a:r>
            <a:r>
              <a:rPr lang="en-US" sz="6750" b="1" dirty="0" err="1">
                <a:solidFill>
                  <a:schemeClr val="bg1"/>
                </a:solidFill>
                <a:cs typeface="Times New Roman" panose="02020603050405020304" pitchFamily="18" charset="0"/>
              </a:rPr>
              <a:t>hãy</a:t>
            </a:r>
            <a:r>
              <a:rPr lang="en-US" sz="6750" b="1" dirty="0">
                <a:solidFill>
                  <a:schemeClr val="bg1"/>
                </a:solidFill>
                <a:cs typeface="Times New Roman" panose="02020603050405020304" pitchFamily="18" charset="0"/>
              </a:rPr>
              <a:t> </a:t>
            </a:r>
            <a:r>
              <a:rPr lang="en-US" sz="6750" b="1" dirty="0" err="1">
                <a:solidFill>
                  <a:schemeClr val="bg1"/>
                </a:solidFill>
                <a:cs typeface="Times New Roman" panose="02020603050405020304" pitchFamily="18" charset="0"/>
              </a:rPr>
              <a:t>nghe</a:t>
            </a:r>
            <a:r>
              <a:rPr lang="en-US" sz="6750" b="1" dirty="0">
                <a:solidFill>
                  <a:schemeClr val="bg1"/>
                </a:solidFill>
                <a:cs typeface="Times New Roman" panose="02020603050405020304" pitchFamily="18" charset="0"/>
              </a:rPr>
              <a:t> </a:t>
            </a:r>
            <a:r>
              <a:rPr lang="en-US" sz="6750" b="1" dirty="0" err="1">
                <a:solidFill>
                  <a:schemeClr val="bg1"/>
                </a:solidFill>
                <a:cs typeface="Times New Roman" panose="02020603050405020304" pitchFamily="18" charset="0"/>
              </a:rPr>
              <a:t>tôi</a:t>
            </a:r>
            <a:r>
              <a:rPr lang="en-US" sz="6750" b="1" dirty="0">
                <a:solidFill>
                  <a:schemeClr val="bg1"/>
                </a:solidFill>
                <a:cs typeface="Times New Roman" panose="02020603050405020304" pitchFamily="18" charset="0"/>
              </a:rPr>
              <a:t> </a:t>
            </a:r>
            <a:r>
              <a:rPr lang="en-US" sz="6750" b="1" dirty="0" err="1">
                <a:solidFill>
                  <a:schemeClr val="bg1"/>
                </a:solidFill>
                <a:cs typeface="Times New Roman" panose="02020603050405020304" pitchFamily="18" charset="0"/>
              </a:rPr>
              <a:t>mừng</a:t>
            </a:r>
            <a:r>
              <a:rPr lang="en-US" sz="6750" b="1" dirty="0">
                <a:solidFill>
                  <a:schemeClr val="bg1"/>
                </a:solidFill>
                <a:cs typeface="Times New Roman" panose="02020603050405020304" pitchFamily="18" charset="0"/>
              </a:rPr>
              <a:t> </a:t>
            </a:r>
            <a:r>
              <a:rPr lang="en-US" sz="6750" b="1" dirty="0" err="1">
                <a:solidFill>
                  <a:schemeClr val="bg1"/>
                </a:solidFill>
                <a:cs typeface="Times New Roman" panose="02020603050405020304" pitchFamily="18" charset="0"/>
              </a:rPr>
              <a:t>rỡ</a:t>
            </a:r>
            <a:r>
              <a:rPr lang="en-US" sz="6750" b="1" dirty="0">
                <a:solidFill>
                  <a:schemeClr val="bg1"/>
                </a:solidFill>
                <a:cs typeface="Times New Roman" panose="02020603050405020304" pitchFamily="18" charset="0"/>
              </a:rPr>
              <a:t>, </a:t>
            </a:r>
            <a:r>
              <a:rPr lang="en-US" sz="6750" b="1" dirty="0" err="1">
                <a:solidFill>
                  <a:schemeClr val="bg1"/>
                </a:solidFill>
                <a:cs typeface="Times New Roman" panose="02020603050405020304" pitchFamily="18" charset="0"/>
              </a:rPr>
              <a:t>về</a:t>
            </a:r>
            <a:r>
              <a:rPr lang="en-US" sz="6750" b="1" dirty="0">
                <a:solidFill>
                  <a:schemeClr val="bg1"/>
                </a:solidFill>
                <a:cs typeface="Times New Roman" panose="02020603050405020304" pitchFamily="18" charset="0"/>
              </a:rPr>
              <a:t> </a:t>
            </a:r>
            <a:r>
              <a:rPr lang="en-US" sz="6750" b="1" dirty="0" err="1">
                <a:solidFill>
                  <a:schemeClr val="bg1"/>
                </a:solidFill>
                <a:cs typeface="Times New Roman" panose="02020603050405020304" pitchFamily="18" charset="0"/>
              </a:rPr>
              <a:t>biết</a:t>
            </a:r>
            <a:r>
              <a:rPr lang="en-US" sz="6750" b="1" dirty="0">
                <a:solidFill>
                  <a:schemeClr val="bg1"/>
                </a:solidFill>
                <a:cs typeface="Times New Roman" panose="02020603050405020304" pitchFamily="18" charset="0"/>
              </a:rPr>
              <a:t> bao </a:t>
            </a:r>
            <a:r>
              <a:rPr lang="en-US" sz="6750" b="1" dirty="0" err="1">
                <a:solidFill>
                  <a:schemeClr val="bg1"/>
                </a:solidFill>
                <a:cs typeface="Times New Roman" panose="02020603050405020304" pitchFamily="18" charset="0"/>
              </a:rPr>
              <a:t>tuyệt</a:t>
            </a:r>
            <a:r>
              <a:rPr lang="en-US" sz="6750" b="1" dirty="0">
                <a:solidFill>
                  <a:schemeClr val="bg1"/>
                </a:solidFill>
                <a:cs typeface="Times New Roman" panose="02020603050405020304" pitchFamily="18" charset="0"/>
              </a:rPr>
              <a:t> </a:t>
            </a:r>
            <a:r>
              <a:rPr lang="en-US" sz="6750" b="1" dirty="0" err="1">
                <a:solidFill>
                  <a:schemeClr val="bg1"/>
                </a:solidFill>
                <a:cs typeface="Times New Roman" panose="02020603050405020304" pitchFamily="18" charset="0"/>
              </a:rPr>
              <a:t>tác</a:t>
            </a:r>
            <a:r>
              <a:rPr lang="en-US" sz="6750" b="1" dirty="0">
                <a:solidFill>
                  <a:schemeClr val="bg1"/>
                </a:solidFill>
                <a:cs typeface="Times New Roman" panose="02020603050405020304" pitchFamily="18" charset="0"/>
              </a:rPr>
              <a:t> </a:t>
            </a:r>
            <a:r>
              <a:rPr lang="en-US" sz="6750" b="1" dirty="0" err="1">
                <a:solidFill>
                  <a:schemeClr val="bg1"/>
                </a:solidFill>
                <a:cs typeface="Times New Roman" panose="02020603050405020304" pitchFamily="18" charset="0"/>
              </a:rPr>
              <a:t>Chúa</a:t>
            </a:r>
            <a:r>
              <a:rPr lang="en-US" sz="6750" b="1" dirty="0">
                <a:solidFill>
                  <a:schemeClr val="bg1"/>
                </a:solidFill>
                <a:cs typeface="Times New Roman" panose="02020603050405020304" pitchFamily="18" charset="0"/>
              </a:rPr>
              <a:t> </a:t>
            </a:r>
            <a:r>
              <a:rPr lang="en-US" sz="6750" b="1" dirty="0" err="1">
                <a:solidFill>
                  <a:schemeClr val="bg1"/>
                </a:solidFill>
                <a:cs typeface="Times New Roman" panose="02020603050405020304" pitchFamily="18" charset="0"/>
              </a:rPr>
              <a:t>đã</a:t>
            </a:r>
            <a:r>
              <a:rPr lang="en-US" sz="6750" b="1" dirty="0">
                <a:solidFill>
                  <a:schemeClr val="bg1"/>
                </a:solidFill>
                <a:cs typeface="Times New Roman" panose="02020603050405020304" pitchFamily="18" charset="0"/>
              </a:rPr>
              <a:t> </a:t>
            </a:r>
            <a:r>
              <a:rPr lang="en-US" sz="6750" b="1" dirty="0" err="1">
                <a:solidFill>
                  <a:schemeClr val="bg1"/>
                </a:solidFill>
                <a:cs typeface="Times New Roman" panose="02020603050405020304" pitchFamily="18" charset="0"/>
              </a:rPr>
              <a:t>làm</a:t>
            </a:r>
            <a:r>
              <a:rPr lang="en-US" sz="6750" b="1" dirty="0">
                <a:solidFill>
                  <a:schemeClr val="bg1"/>
                </a:solidFill>
                <a:cs typeface="Times New Roman" panose="02020603050405020304" pitchFamily="18" charset="0"/>
              </a:rPr>
              <a:t>.</a:t>
            </a:r>
            <a:endParaRPr lang="vi-VN" sz="675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151387381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371475"/>
            <a:ext cx="6096000" cy="4400550"/>
          </a:xfrm>
        </p:spPr>
        <p:txBody>
          <a:bodyPr>
            <a:normAutofit/>
          </a:bodyPr>
          <a:lstStyle/>
          <a:p>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Ca </a:t>
            </a:r>
            <a:r>
              <a:rPr lang="en-US" sz="7200" b="1" dirty="0" err="1">
                <a:solidFill>
                  <a:srgbClr val="FFFF00"/>
                </a:solidFill>
                <a:effectLst>
                  <a:outerShdw blurRad="38100" dist="38100" dir="2700000" algn="tl">
                    <a:srgbClr val="000000">
                      <a:alpha val="43137"/>
                    </a:srgbClr>
                  </a:outerShdw>
                </a:effectLst>
                <a:latin typeface="+mj-lt"/>
                <a:cs typeface="Times New Roman" pitchFamily="18" charset="0"/>
              </a:rPr>
              <a:t>kết</a:t>
            </a:r>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7200" b="1" dirty="0" err="1">
                <a:solidFill>
                  <a:srgbClr val="FFFF00"/>
                </a:solidFill>
                <a:effectLst>
                  <a:outerShdw blurRad="38100" dist="38100" dir="2700000" algn="tl">
                    <a:srgbClr val="000000">
                      <a:alpha val="43137"/>
                    </a:srgbClr>
                  </a:outerShdw>
                </a:effectLst>
                <a:latin typeface="+mj-lt"/>
                <a:cs typeface="Times New Roman" pitchFamily="18" charset="0"/>
              </a:rPr>
              <a:t>lễ</a:t>
            </a:r>
            <a:b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br>
            <a:r>
              <a:rPr lang="en-US" sz="4800" b="1" dirty="0">
                <a:solidFill>
                  <a:srgbClr val="FFFF00"/>
                </a:solidFill>
                <a:cs typeface="Tahoma" pitchFamily="34" charset="0"/>
              </a:rPr>
              <a:t>CHÚT TÌNH CON THƠ</a:t>
            </a:r>
            <a:endParaRPr lang="en-US" sz="8000" b="1" dirty="0">
              <a:solidFill>
                <a:srgbClr val="FFFF00"/>
              </a:solidFill>
              <a:cs typeface="Tahoma"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 y="0"/>
            <a:ext cx="3429726" cy="5143500"/>
          </a:xfrm>
          <a:prstGeom prst="rect">
            <a:avLst/>
          </a:prstGeom>
        </p:spPr>
      </p:pic>
    </p:spTree>
    <p:extLst>
      <p:ext uri="{BB962C8B-B14F-4D97-AF65-F5344CB8AC3E}">
        <p14:creationId xmlns:p14="http://schemas.microsoft.com/office/powerpoint/2010/main" val="35085029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sz="6600" b="1" dirty="0">
                <a:solidFill>
                  <a:srgbClr val="FFFF00"/>
                </a:solidFill>
                <a:cs typeface="Tahoma" pitchFamily="34" charset="0"/>
              </a:rPr>
              <a:t>Tk1: </a:t>
            </a:r>
            <a:r>
              <a:rPr lang="vi-VN" sz="6600" dirty="0">
                <a:solidFill>
                  <a:schemeClr val="bg1"/>
                </a:solidFill>
              </a:rPr>
              <a:t>Mẹ ơi! Trên trần gian con chưa thấy ai đến nhờ Mẹ mà Mẹ không thương giúp. </a:t>
            </a:r>
            <a:endParaRPr lang="vi-VN" sz="6600" b="1" dirty="0">
              <a:solidFill>
                <a:schemeClr val="bg1"/>
              </a:solidFill>
              <a:cs typeface="Tahoma" pitchFamily="34" charset="0"/>
            </a:endParaRPr>
          </a:p>
        </p:txBody>
      </p:sp>
    </p:spTree>
    <p:extLst>
      <p:ext uri="{BB962C8B-B14F-4D97-AF65-F5344CB8AC3E}">
        <p14:creationId xmlns:p14="http://schemas.microsoft.com/office/powerpoint/2010/main" val="93881856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sz="6000" b="1" u="sng" dirty="0">
                <a:solidFill>
                  <a:srgbClr val="FFFF00"/>
                </a:solidFill>
                <a:cs typeface="Tahoma" pitchFamily="34" charset="0"/>
              </a:rPr>
              <a:t>***:</a:t>
            </a:r>
            <a:r>
              <a:rPr lang="vi-VN" sz="6000" b="1" dirty="0">
                <a:solidFill>
                  <a:srgbClr val="FFFF00"/>
                </a:solidFill>
                <a:cs typeface="Tahoma" pitchFamily="34" charset="0"/>
              </a:rPr>
              <a:t> </a:t>
            </a:r>
            <a:r>
              <a:rPr lang="vi-VN" sz="6000" b="1" dirty="0">
                <a:solidFill>
                  <a:schemeClr val="bg1"/>
                </a:solidFill>
              </a:rPr>
              <a:t>Mẹ ơi! Con biết rằng tình Mẹ rất bao la, luôn dõi nhìn từng nhịp bước con thơ.</a:t>
            </a:r>
            <a:endParaRPr lang="vi-VN" sz="8800" b="1" dirty="0">
              <a:solidFill>
                <a:schemeClr val="bg1"/>
              </a:solidFill>
              <a:cs typeface="Tahoma" pitchFamily="34" charset="0"/>
            </a:endParaRPr>
          </a:p>
          <a:p>
            <a:pPr marL="0" indent="0" algn="just">
              <a:lnSpc>
                <a:spcPct val="120000"/>
              </a:lnSpc>
              <a:spcBef>
                <a:spcPts val="1350"/>
              </a:spcBef>
              <a:buNone/>
            </a:pPr>
            <a:endParaRPr lang="vi-VN" sz="6000" b="1" dirty="0">
              <a:solidFill>
                <a:schemeClr val="bg1"/>
              </a:solidFill>
              <a:cs typeface="Tahoma" pitchFamily="34" charset="0"/>
            </a:endParaRPr>
          </a:p>
          <a:p>
            <a:pPr marL="0" indent="0" algn="just">
              <a:lnSpc>
                <a:spcPct val="120000"/>
              </a:lnSpc>
              <a:spcBef>
                <a:spcPts val="1350"/>
              </a:spcBef>
              <a:buNone/>
            </a:pPr>
            <a:endParaRPr lang="vi-VN" sz="6000" b="1" dirty="0">
              <a:solidFill>
                <a:schemeClr val="bg1"/>
              </a:solidFill>
              <a:cs typeface="Tahoma" pitchFamily="34" charset="0"/>
            </a:endParaRPr>
          </a:p>
        </p:txBody>
      </p:sp>
    </p:spTree>
    <p:extLst>
      <p:ext uri="{BB962C8B-B14F-4D97-AF65-F5344CB8AC3E}">
        <p14:creationId xmlns:p14="http://schemas.microsoft.com/office/powerpoint/2010/main" val="392432338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sz="5200" b="1" dirty="0">
                <a:solidFill>
                  <a:srgbClr val="FFFF00"/>
                </a:solidFill>
                <a:cs typeface="Tahoma" pitchFamily="34" charset="0"/>
              </a:rPr>
              <a:t>Đk: </a:t>
            </a:r>
            <a:r>
              <a:rPr lang="vi-VN" sz="5200" b="1" dirty="0">
                <a:solidFill>
                  <a:schemeClr val="bg1"/>
                </a:solidFill>
              </a:rPr>
              <a:t>Mẹ nguồn cậy trông cho người thất vọng. Mẹ là niềm tin cho người lữ thứ. Mẹ là niềm vui cho người buồn đau, Mẹ là nghỉ ngơi cho người đơn côi.</a:t>
            </a:r>
            <a:endParaRPr lang="vi-VN" sz="5200" b="1" dirty="0">
              <a:solidFill>
                <a:schemeClr val="bg1"/>
              </a:solidFill>
              <a:cs typeface="Tahoma" pitchFamily="34" charset="0"/>
            </a:endParaRPr>
          </a:p>
        </p:txBody>
      </p:sp>
    </p:spTree>
    <p:extLst>
      <p:ext uri="{BB962C8B-B14F-4D97-AF65-F5344CB8AC3E}">
        <p14:creationId xmlns:p14="http://schemas.microsoft.com/office/powerpoint/2010/main" val="272887793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Content Placeholder 2"/>
          <p:cNvSpPr>
            <a:spLocks noGrp="1"/>
          </p:cNvSpPr>
          <p:nvPr>
            <p:ph idx="1"/>
          </p:nvPr>
        </p:nvSpPr>
        <p:spPr>
          <a:xfrm>
            <a:off x="0" y="0"/>
            <a:ext cx="9144000" cy="5143500"/>
          </a:xfrm>
        </p:spPr>
        <p:txBody>
          <a:bodyPr>
            <a:noAutofit/>
          </a:bodyPr>
          <a:lstStyle/>
          <a:p>
            <a:pPr marL="0" indent="0" algn="just">
              <a:lnSpc>
                <a:spcPct val="130000"/>
              </a:lnSpc>
              <a:spcBef>
                <a:spcPts val="1350"/>
              </a:spcBef>
              <a:buNone/>
            </a:pPr>
            <a:r>
              <a:rPr lang="vi-VN" sz="6000" b="1" dirty="0">
                <a:solidFill>
                  <a:srgbClr val="FFFF00"/>
                </a:solidFill>
                <a:cs typeface="Tahoma" pitchFamily="34" charset="0"/>
              </a:rPr>
              <a:t>Tk2: </a:t>
            </a:r>
            <a:r>
              <a:rPr lang="vi-VN" sz="6000" b="1" dirty="0">
                <a:solidFill>
                  <a:schemeClr val="bg1"/>
                </a:solidFill>
              </a:rPr>
              <a:t>Mẹ ơi! Trên đường trần vương theo gót chân những bụi mờ lòng nặng bao nhung nhớ. </a:t>
            </a:r>
            <a:endParaRPr lang="vi-VN" sz="6000" b="1" dirty="0">
              <a:solidFill>
                <a:schemeClr val="bg1"/>
              </a:solidFill>
              <a:cs typeface="Tahoma" pitchFamily="34" charset="0"/>
            </a:endParaRPr>
          </a:p>
          <a:p>
            <a:pPr marL="0" indent="0" algn="just">
              <a:lnSpc>
                <a:spcPct val="130000"/>
              </a:lnSpc>
              <a:spcBef>
                <a:spcPts val="1350"/>
              </a:spcBef>
              <a:buNone/>
            </a:pPr>
            <a:endParaRPr lang="vi-VN" sz="6000" b="1" dirty="0">
              <a:solidFill>
                <a:schemeClr val="bg1"/>
              </a:solidFill>
              <a:cs typeface="Tahoma" pitchFamily="34" charset="0"/>
            </a:endParaRPr>
          </a:p>
          <a:p>
            <a:pPr marL="0" indent="0" algn="just">
              <a:lnSpc>
                <a:spcPct val="140000"/>
              </a:lnSpc>
              <a:spcBef>
                <a:spcPts val="1350"/>
              </a:spcBef>
              <a:buNone/>
            </a:pPr>
            <a:endParaRPr lang="vi-VN" sz="6000" b="1" dirty="0">
              <a:solidFill>
                <a:schemeClr val="bg1"/>
              </a:solidFill>
              <a:cs typeface="Tahoma" pitchFamily="34" charset="0"/>
            </a:endParaRPr>
          </a:p>
          <a:p>
            <a:pPr marL="0" indent="0" algn="just">
              <a:lnSpc>
                <a:spcPct val="120000"/>
              </a:lnSpc>
              <a:spcBef>
                <a:spcPts val="1350"/>
              </a:spcBef>
              <a:buNone/>
            </a:pPr>
            <a:endParaRPr lang="vi-VN" sz="6000" b="1" dirty="0">
              <a:solidFill>
                <a:schemeClr val="bg1"/>
              </a:solidFill>
              <a:cs typeface="Tahoma" pitchFamily="34" charset="0"/>
            </a:endParaRPr>
          </a:p>
        </p:txBody>
      </p:sp>
    </p:spTree>
    <p:extLst>
      <p:ext uri="{BB962C8B-B14F-4D97-AF65-F5344CB8AC3E}">
        <p14:creationId xmlns:p14="http://schemas.microsoft.com/office/powerpoint/2010/main" val="303414862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Content Placeholder 2"/>
          <p:cNvSpPr>
            <a:spLocks noGrp="1"/>
          </p:cNvSpPr>
          <p:nvPr>
            <p:ph idx="1"/>
          </p:nvPr>
        </p:nvSpPr>
        <p:spPr>
          <a:xfrm>
            <a:off x="0" y="0"/>
            <a:ext cx="9144000" cy="5143500"/>
          </a:xfrm>
        </p:spPr>
        <p:txBody>
          <a:bodyPr>
            <a:normAutofit lnSpcReduction="10000"/>
          </a:bodyPr>
          <a:lstStyle/>
          <a:p>
            <a:pPr marL="0" indent="0" algn="just">
              <a:lnSpc>
                <a:spcPct val="130000"/>
              </a:lnSpc>
              <a:spcBef>
                <a:spcPts val="1350"/>
              </a:spcBef>
              <a:buNone/>
            </a:pPr>
            <a:r>
              <a:rPr lang="vi-VN" sz="6600" b="1" u="sng" dirty="0">
                <a:solidFill>
                  <a:srgbClr val="FFFF00"/>
                </a:solidFill>
                <a:cs typeface="Tahoma" pitchFamily="34" charset="0"/>
              </a:rPr>
              <a:t>***:</a:t>
            </a:r>
            <a:r>
              <a:rPr lang="vi-VN" sz="6600" b="1" dirty="0">
                <a:solidFill>
                  <a:schemeClr val="bg1"/>
                </a:solidFill>
                <a:cs typeface="Tahoma" pitchFamily="34" charset="0"/>
              </a:rPr>
              <a:t> </a:t>
            </a:r>
            <a:r>
              <a:rPr lang="vi-VN" sz="6600" b="1" dirty="0">
                <a:solidFill>
                  <a:schemeClr val="bg1"/>
                </a:solidFill>
              </a:rPr>
              <a:t>Mẹ ơi! Trên Nước Trời tình Mẹ rất bao dung, con lỗi lầm Mẹ cầu Chúa tha cho.</a:t>
            </a:r>
            <a:endParaRPr lang="vi-VN" sz="6600" b="1" dirty="0">
              <a:solidFill>
                <a:schemeClr val="bg1"/>
              </a:solidFill>
              <a:cs typeface="Tahoma" pitchFamily="34" charset="0"/>
            </a:endParaRPr>
          </a:p>
          <a:p>
            <a:pPr marL="0" indent="0" algn="just">
              <a:lnSpc>
                <a:spcPct val="130000"/>
              </a:lnSpc>
              <a:spcBef>
                <a:spcPts val="1350"/>
              </a:spcBef>
              <a:buNone/>
            </a:pPr>
            <a:endParaRPr lang="vi-VN" sz="6600" b="1" dirty="0">
              <a:solidFill>
                <a:schemeClr val="bg1"/>
              </a:solidFill>
              <a:cs typeface="Tahoma" pitchFamily="34" charset="0"/>
            </a:endParaRPr>
          </a:p>
          <a:p>
            <a:pPr marL="0" indent="0" algn="just">
              <a:lnSpc>
                <a:spcPct val="130000"/>
              </a:lnSpc>
              <a:spcBef>
                <a:spcPts val="1350"/>
              </a:spcBef>
              <a:buNone/>
            </a:pPr>
            <a:endParaRPr lang="vi-VN" sz="6600" b="1" dirty="0">
              <a:solidFill>
                <a:schemeClr val="bg1"/>
              </a:solidFill>
              <a:cs typeface="Tahoma" pitchFamily="34" charset="0"/>
            </a:endParaRPr>
          </a:p>
          <a:p>
            <a:pPr marL="0" indent="0" algn="just">
              <a:lnSpc>
                <a:spcPct val="130000"/>
              </a:lnSpc>
              <a:spcBef>
                <a:spcPts val="1350"/>
              </a:spcBef>
              <a:buNone/>
            </a:pPr>
            <a:endParaRPr lang="vi-VN" sz="6600" b="1" dirty="0">
              <a:solidFill>
                <a:schemeClr val="bg1"/>
              </a:solidFill>
              <a:cs typeface="Tahoma" pitchFamily="34" charset="0"/>
            </a:endParaRPr>
          </a:p>
          <a:p>
            <a:pPr marL="0" indent="0" algn="just">
              <a:lnSpc>
                <a:spcPct val="130000"/>
              </a:lnSpc>
              <a:spcBef>
                <a:spcPts val="1350"/>
              </a:spcBef>
              <a:buNone/>
            </a:pPr>
            <a:endParaRPr lang="vi-VN" sz="6600" b="1" dirty="0">
              <a:solidFill>
                <a:schemeClr val="bg1"/>
              </a:solidFill>
              <a:cs typeface="Tahoma" pitchFamily="34" charset="0"/>
            </a:endParaRPr>
          </a:p>
          <a:p>
            <a:pPr marL="0" indent="0" algn="just">
              <a:lnSpc>
                <a:spcPct val="140000"/>
              </a:lnSpc>
              <a:spcBef>
                <a:spcPts val="1350"/>
              </a:spcBef>
              <a:buNone/>
            </a:pPr>
            <a:endParaRPr lang="vi-VN" sz="6600" b="1" dirty="0">
              <a:solidFill>
                <a:schemeClr val="bg1"/>
              </a:solidFill>
              <a:cs typeface="Tahoma" pitchFamily="34" charset="0"/>
            </a:endParaRPr>
          </a:p>
          <a:p>
            <a:pPr marL="0" indent="0" algn="just">
              <a:lnSpc>
                <a:spcPct val="120000"/>
              </a:lnSpc>
              <a:spcBef>
                <a:spcPts val="1350"/>
              </a:spcBef>
              <a:buNone/>
            </a:pPr>
            <a:endParaRPr lang="vi-VN" sz="6600" b="1" dirty="0">
              <a:solidFill>
                <a:schemeClr val="bg1"/>
              </a:solidFill>
              <a:cs typeface="Tahoma" pitchFamily="34" charset="0"/>
            </a:endParaRPr>
          </a:p>
        </p:txBody>
      </p:sp>
    </p:spTree>
    <p:extLst>
      <p:ext uri="{BB962C8B-B14F-4D97-AF65-F5344CB8AC3E}">
        <p14:creationId xmlns:p14="http://schemas.microsoft.com/office/powerpoint/2010/main" val="189997645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sz="5200" b="1" dirty="0">
                <a:solidFill>
                  <a:srgbClr val="FFFF00"/>
                </a:solidFill>
                <a:cs typeface="Tahoma" pitchFamily="34" charset="0"/>
              </a:rPr>
              <a:t>Đk: </a:t>
            </a:r>
            <a:r>
              <a:rPr lang="vi-VN" sz="5200" b="1" dirty="0">
                <a:solidFill>
                  <a:schemeClr val="bg1"/>
                </a:solidFill>
              </a:rPr>
              <a:t>Mẹ nguồn cậy trông cho người thất vọng. Mẹ là niềm tin cho người lữ thứ. Mẹ là niềm vui cho người buồn đau, Mẹ là nghỉ ngơi cho người đơn côi.</a:t>
            </a:r>
            <a:endParaRPr lang="vi-VN" sz="5200" b="1" dirty="0">
              <a:solidFill>
                <a:schemeClr val="bg1"/>
              </a:solidFill>
              <a:cs typeface="Tahoma" pitchFamily="34" charset="0"/>
            </a:endParaRPr>
          </a:p>
        </p:txBody>
      </p:sp>
    </p:spTree>
    <p:extLst>
      <p:ext uri="{BB962C8B-B14F-4D97-AF65-F5344CB8AC3E}">
        <p14:creationId xmlns:p14="http://schemas.microsoft.com/office/powerpoint/2010/main" val="215677724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Content Placeholder 2"/>
          <p:cNvSpPr>
            <a:spLocks noGrp="1"/>
          </p:cNvSpPr>
          <p:nvPr>
            <p:ph idx="1"/>
          </p:nvPr>
        </p:nvSpPr>
        <p:spPr>
          <a:xfrm>
            <a:off x="0" y="0"/>
            <a:ext cx="9144000" cy="5143500"/>
          </a:xfrm>
        </p:spPr>
        <p:txBody>
          <a:bodyPr>
            <a:normAutofit lnSpcReduction="10000"/>
          </a:bodyPr>
          <a:lstStyle/>
          <a:p>
            <a:pPr marL="0" indent="0" algn="just">
              <a:lnSpc>
                <a:spcPct val="130000"/>
              </a:lnSpc>
              <a:spcBef>
                <a:spcPts val="1350"/>
              </a:spcBef>
              <a:buNone/>
            </a:pPr>
            <a:r>
              <a:rPr lang="vi-VN" sz="6600" b="1" dirty="0">
                <a:solidFill>
                  <a:srgbClr val="FFFF00"/>
                </a:solidFill>
                <a:cs typeface="Tahoma" pitchFamily="34" charset="0"/>
              </a:rPr>
              <a:t>Tk3: </a:t>
            </a:r>
            <a:r>
              <a:rPr lang="vi-VN" sz="6600" b="1" dirty="0">
                <a:solidFill>
                  <a:schemeClr val="bg1"/>
                </a:solidFill>
              </a:rPr>
              <a:t>Mẹ ơi! Như hạt lệ đã vỡ tan những ngọc nhằn là lời kinh dâng tiến. </a:t>
            </a:r>
            <a:endParaRPr lang="vi-VN" sz="6600" b="1" dirty="0">
              <a:solidFill>
                <a:schemeClr val="bg1"/>
              </a:solidFill>
              <a:cs typeface="Tahoma" pitchFamily="34" charset="0"/>
            </a:endParaRPr>
          </a:p>
          <a:p>
            <a:pPr marL="0" indent="0" algn="just">
              <a:lnSpc>
                <a:spcPct val="130000"/>
              </a:lnSpc>
              <a:spcBef>
                <a:spcPts val="1350"/>
              </a:spcBef>
              <a:buNone/>
            </a:pPr>
            <a:endParaRPr lang="vi-VN" sz="6600" b="1" dirty="0">
              <a:solidFill>
                <a:schemeClr val="bg1"/>
              </a:solidFill>
              <a:cs typeface="Tahoma" pitchFamily="34" charset="0"/>
            </a:endParaRPr>
          </a:p>
          <a:p>
            <a:pPr marL="0" indent="0" algn="just">
              <a:lnSpc>
                <a:spcPct val="120000"/>
              </a:lnSpc>
              <a:spcBef>
                <a:spcPts val="1350"/>
              </a:spcBef>
              <a:buNone/>
            </a:pPr>
            <a:endParaRPr lang="vi-VN" sz="6600" b="1" dirty="0">
              <a:solidFill>
                <a:schemeClr val="bg1"/>
              </a:solidFill>
              <a:cs typeface="Tahoma" pitchFamily="34" charset="0"/>
            </a:endParaRPr>
          </a:p>
          <a:p>
            <a:pPr marL="0" indent="0" algn="just">
              <a:lnSpc>
                <a:spcPct val="120000"/>
              </a:lnSpc>
              <a:spcBef>
                <a:spcPts val="1350"/>
              </a:spcBef>
              <a:buNone/>
            </a:pPr>
            <a:endParaRPr lang="vi-VN" sz="6600" b="1" dirty="0">
              <a:solidFill>
                <a:schemeClr val="bg1"/>
              </a:solidFill>
              <a:cs typeface="Tahoma" pitchFamily="34" charset="0"/>
            </a:endParaRPr>
          </a:p>
        </p:txBody>
      </p:sp>
    </p:spTree>
    <p:extLst>
      <p:ext uri="{BB962C8B-B14F-4D97-AF65-F5344CB8AC3E}">
        <p14:creationId xmlns:p14="http://schemas.microsoft.com/office/powerpoint/2010/main" val="35308521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Content Placeholder 2"/>
          <p:cNvSpPr>
            <a:spLocks noGrp="1"/>
          </p:cNvSpPr>
          <p:nvPr>
            <p:ph idx="1"/>
          </p:nvPr>
        </p:nvSpPr>
        <p:spPr>
          <a:xfrm>
            <a:off x="0" y="0"/>
            <a:ext cx="9144000" cy="5143500"/>
          </a:xfrm>
        </p:spPr>
        <p:txBody>
          <a:bodyPr>
            <a:normAutofit/>
          </a:bodyPr>
          <a:lstStyle/>
          <a:p>
            <a:pPr marL="0" indent="0" algn="just">
              <a:lnSpc>
                <a:spcPct val="130000"/>
              </a:lnSpc>
              <a:spcBef>
                <a:spcPts val="1350"/>
              </a:spcBef>
              <a:buNone/>
            </a:pPr>
            <a:r>
              <a:rPr lang="vi-VN" sz="6000" b="1" u="sng" dirty="0">
                <a:solidFill>
                  <a:srgbClr val="FFFF00"/>
                </a:solidFill>
                <a:cs typeface="Tahoma" pitchFamily="34" charset="0"/>
              </a:rPr>
              <a:t>***:</a:t>
            </a:r>
            <a:r>
              <a:rPr lang="vi-VN" sz="6000" b="1" u="sng" dirty="0">
                <a:solidFill>
                  <a:schemeClr val="bg1"/>
                </a:solidFill>
                <a:cs typeface="Tahoma" pitchFamily="34" charset="0"/>
              </a:rPr>
              <a:t> </a:t>
            </a:r>
            <a:r>
              <a:rPr lang="vi-VN" sz="6000" b="1" dirty="0">
                <a:solidFill>
                  <a:schemeClr val="bg1"/>
                </a:solidFill>
              </a:rPr>
              <a:t>Mẹ ơi! Cho dẫu đời còn nặng gánh bon chen nhưng có Mẹ đời nhẹ nỗi truân chuyên.</a:t>
            </a:r>
            <a:endParaRPr lang="vi-VN" sz="6000" b="1" dirty="0">
              <a:solidFill>
                <a:schemeClr val="bg1"/>
              </a:solidFill>
              <a:cs typeface="Tahoma" pitchFamily="34" charset="0"/>
            </a:endParaRPr>
          </a:p>
          <a:p>
            <a:pPr marL="0" indent="0" algn="just">
              <a:lnSpc>
                <a:spcPct val="120000"/>
              </a:lnSpc>
              <a:spcBef>
                <a:spcPts val="1350"/>
              </a:spcBef>
              <a:buNone/>
            </a:pPr>
            <a:endParaRPr lang="vi-VN" sz="6000" b="1" dirty="0">
              <a:solidFill>
                <a:schemeClr val="bg1"/>
              </a:solidFill>
              <a:cs typeface="Tahoma" pitchFamily="34" charset="0"/>
            </a:endParaRPr>
          </a:p>
          <a:p>
            <a:pPr marL="0" indent="0" algn="just">
              <a:lnSpc>
                <a:spcPct val="130000"/>
              </a:lnSpc>
              <a:spcBef>
                <a:spcPts val="1350"/>
              </a:spcBef>
              <a:buNone/>
            </a:pPr>
            <a:endParaRPr lang="vi-VN" sz="6000" b="1" dirty="0">
              <a:solidFill>
                <a:schemeClr val="bg1"/>
              </a:solidFill>
              <a:cs typeface="Tahoma" pitchFamily="34" charset="0"/>
            </a:endParaRPr>
          </a:p>
          <a:p>
            <a:pPr marL="0" indent="0" algn="just">
              <a:lnSpc>
                <a:spcPct val="130000"/>
              </a:lnSpc>
              <a:spcBef>
                <a:spcPts val="1350"/>
              </a:spcBef>
              <a:buNone/>
            </a:pPr>
            <a:endParaRPr lang="vi-VN" sz="6000" b="1" dirty="0">
              <a:solidFill>
                <a:schemeClr val="bg1"/>
              </a:solidFill>
              <a:cs typeface="Tahoma" pitchFamily="34" charset="0"/>
            </a:endParaRPr>
          </a:p>
          <a:p>
            <a:pPr marL="0" indent="0" algn="just">
              <a:lnSpc>
                <a:spcPct val="120000"/>
              </a:lnSpc>
              <a:spcBef>
                <a:spcPts val="1350"/>
              </a:spcBef>
              <a:buNone/>
            </a:pPr>
            <a:endParaRPr lang="vi-VN" sz="6000" b="1" dirty="0">
              <a:solidFill>
                <a:schemeClr val="bg1"/>
              </a:solidFill>
              <a:cs typeface="Tahoma" pitchFamily="34" charset="0"/>
            </a:endParaRPr>
          </a:p>
          <a:p>
            <a:pPr marL="0" indent="0" algn="just">
              <a:lnSpc>
                <a:spcPct val="120000"/>
              </a:lnSpc>
              <a:spcBef>
                <a:spcPts val="1350"/>
              </a:spcBef>
              <a:buNone/>
            </a:pPr>
            <a:endParaRPr lang="vi-VN" sz="6000" b="1" dirty="0">
              <a:solidFill>
                <a:schemeClr val="bg1"/>
              </a:solidFill>
              <a:cs typeface="Tahoma" pitchFamily="34" charset="0"/>
            </a:endParaRPr>
          </a:p>
        </p:txBody>
      </p:sp>
    </p:spTree>
    <p:extLst>
      <p:ext uri="{BB962C8B-B14F-4D97-AF65-F5344CB8AC3E}">
        <p14:creationId xmlns:p14="http://schemas.microsoft.com/office/powerpoint/2010/main" val="1596503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sz="5200" b="1" dirty="0">
                <a:solidFill>
                  <a:srgbClr val="FFFF00"/>
                </a:solidFill>
                <a:cs typeface="Tahoma" pitchFamily="34" charset="0"/>
              </a:rPr>
              <a:t>Đk: </a:t>
            </a:r>
            <a:r>
              <a:rPr lang="vi-VN" sz="5200" b="1" dirty="0">
                <a:solidFill>
                  <a:schemeClr val="bg1"/>
                </a:solidFill>
              </a:rPr>
              <a:t>Mẹ nguồn cậy trông cho người thất vọng. Mẹ là niềm tin cho người lữ thứ. Mẹ là niềm vui cho người buồn đau, Mẹ là nghỉ ngơi cho người đơn côi.</a:t>
            </a:r>
            <a:endParaRPr lang="vi-VN" sz="5200" b="1" dirty="0">
              <a:solidFill>
                <a:schemeClr val="bg1"/>
              </a:solidFill>
              <a:cs typeface="Tahoma" pitchFamily="34" charset="0"/>
            </a:endParaRPr>
          </a:p>
        </p:txBody>
      </p:sp>
    </p:spTree>
    <p:extLst>
      <p:ext uri="{BB962C8B-B14F-4D97-AF65-F5344CB8AC3E}">
        <p14:creationId xmlns:p14="http://schemas.microsoft.com/office/powerpoint/2010/main" val="3850744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ubTitle" idx="1"/>
          </p:nvPr>
        </p:nvSpPr>
        <p:spPr>
          <a:xfrm>
            <a:off x="0" y="0"/>
            <a:ext cx="9144000" cy="5143500"/>
          </a:xfrm>
        </p:spPr>
        <p:txBody>
          <a:bodyPr>
            <a:normAutofit/>
          </a:bodyPr>
          <a:lstStyle/>
          <a:p>
            <a:pPr algn="just">
              <a:lnSpc>
                <a:spcPct val="120000"/>
              </a:lnSpc>
              <a:spcBef>
                <a:spcPts val="1800"/>
              </a:spcBef>
            </a:pPr>
            <a:r>
              <a:rPr lang="vi-VN" sz="6600" b="1" dirty="0">
                <a:solidFill>
                  <a:srgbClr val="FFFF00"/>
                </a:solidFill>
                <a:cs typeface="Times New Roman" panose="02020603050405020304" pitchFamily="18" charset="0"/>
              </a:rPr>
              <a:t>Đk: </a:t>
            </a:r>
            <a:r>
              <a:rPr lang="vi-VN" sz="6600" b="1" dirty="0">
                <a:solidFill>
                  <a:schemeClr val="bg1"/>
                </a:solidFill>
                <a:cs typeface="Times New Roman" panose="02020603050405020304" pitchFamily="18" charset="0"/>
              </a:rPr>
              <a:t>Muôn dân hỡi hãy ca tụng Chúa Trời, loài người ơi hát khen danh Thánh người.</a:t>
            </a:r>
          </a:p>
        </p:txBody>
      </p:sp>
    </p:spTree>
    <p:extLst>
      <p:ext uri="{BB962C8B-B14F-4D97-AF65-F5344CB8AC3E}">
        <p14:creationId xmlns:p14="http://schemas.microsoft.com/office/powerpoint/2010/main" val="229946804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667451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863</TotalTime>
  <Words>1979</Words>
  <Application>Microsoft Office PowerPoint</Application>
  <PresentationFormat>On-screen Show (16:9)</PresentationFormat>
  <Paragraphs>103</Paragraphs>
  <Slides>90</Slides>
  <Notes>0</Notes>
  <HiddenSlides>0</HiddenSlides>
  <MMClips>0</MMClips>
  <ScaleCrop>false</ScaleCrop>
  <HeadingPairs>
    <vt:vector size="6" baseType="variant">
      <vt:variant>
        <vt:lpstr>Fonts Used</vt:lpstr>
      </vt:variant>
      <vt:variant>
        <vt:i4>4</vt:i4>
      </vt:variant>
      <vt:variant>
        <vt:lpstr>Theme</vt:lpstr>
      </vt:variant>
      <vt:variant>
        <vt:i4>11</vt:i4>
      </vt:variant>
      <vt:variant>
        <vt:lpstr>Slide Titles</vt:lpstr>
      </vt:variant>
      <vt:variant>
        <vt:i4>90</vt:i4>
      </vt:variant>
    </vt:vector>
  </HeadingPairs>
  <TitlesOfParts>
    <vt:vector size="105" baseType="lpstr">
      <vt:lpstr>Arial</vt:lpstr>
      <vt:lpstr>Tahoma</vt:lpstr>
      <vt:lpstr>Times New Roman</vt:lpstr>
      <vt:lpstr>UTM American Sans</vt:lpstr>
      <vt:lpstr>Office Theme</vt:lpstr>
      <vt:lpstr>36_Default Design</vt:lpstr>
      <vt:lpstr>10_Office Theme</vt:lpstr>
      <vt:lpstr>37_Default Design</vt:lpstr>
      <vt:lpstr>4_Office Theme</vt:lpstr>
      <vt:lpstr>6_Office Theme</vt:lpstr>
      <vt:lpstr>7_Office Theme</vt:lpstr>
      <vt:lpstr>2_Office Theme</vt:lpstr>
      <vt:lpstr>1_Office Theme</vt:lpstr>
      <vt:lpstr>3_Office Theme</vt:lpstr>
      <vt:lpstr>8_Office Theme</vt:lpstr>
      <vt:lpstr>PowerPoint Presentation</vt:lpstr>
      <vt:lpstr> Ca Nhập Lễ Muôn Dân Hỡi Phương Anh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Kinh Thương Xót </vt:lpstr>
      <vt:lpstr>PowerPoint Presentation</vt:lpstr>
      <vt:lpstr>PowerPoint Presentation</vt:lpstr>
      <vt:lpstr>PowerPoint Presentation</vt:lpstr>
      <vt:lpstr> </vt:lpstr>
      <vt:lpstr> </vt:lpstr>
      <vt:lpstr> </vt:lpstr>
      <vt:lpstr> </vt:lpstr>
      <vt:lpstr> </vt:lpstr>
      <vt:lpstr> </vt:lpstr>
      <vt:lpstr> </vt:lpstr>
      <vt:lpstr>PowerPoint Presentation</vt:lpstr>
      <vt:lpstr>PowerPoint Presentation</vt:lpstr>
      <vt:lpstr>THÁNH VỊNH 77 CHÚA NHẬT XVIII THƯỜNG NIÊN NĂM B  Thanh Lâm 03 Câu</vt:lpstr>
      <vt:lpstr>Đk: Vì lòng ái nhân, từ bi hằng có mà Ngài đã ban này bánh bởi trời. </vt:lpstr>
      <vt:lpstr>Tk1: Ta đã nghe bao điều, ta đã nghe bao chuyện tiền nhân xưa đã hân hoan kể lại về Chúa.  Xin từ nay thuật lại với con cháu đời sau. Này là những lời ngợi khen, chúc tụng uy quyền Chúa Trời. </vt:lpstr>
      <vt:lpstr>Đk: Vì lòng ái nhân, từ bi hằng có mà Ngài đã ban này bánh bởi trời. </vt:lpstr>
      <vt:lpstr>Tk2: Mây ngàn trên khung trời tuân phục vâng nghe lời. Cửa trời rộng mở vâng theo lệnh truyền của Chúa.  Mưa rào tuôn từ trời đem của ăn tuyệt vời. Này đây chính là Man-na Chúa tặng dưỡng nuôi thế trần. </vt:lpstr>
      <vt:lpstr>Đk: Vì lòng ái nhân, từ bi hằng có mà Ngài đã ban này bánh bởi trời. </vt:lpstr>
      <vt:lpstr>Tk3: Nhân trần ăn no đầy bánh của bao anh hùng. Thần lương của Chúa dưỡng nuôi muôn người thoả thuê.  Chúa còn đưa họ vào tới nơi Thánh Địa Ngài. Miền xa đất rộng, biển khơi núi đồi tay Ngài tác tạo.</vt:lpstr>
      <vt:lpstr>Đk: Vì lòng ái nhân, từ bi hằng có mà Ngài đã ban này bánh bởi trời. </vt:lpstr>
      <vt:lpstr>PowerPoint Presentation</vt:lpstr>
      <vt:lpstr>Người ta sống không nguyên bởi bánh, nhưng bởi mọi lời do miệng Thiên Chúa phán ra.</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Trên đôi tay con dâng lên tôn nhan Cha uy linh. Đây thân phận bụi tro bao nhiêu năm gánh vác lao đao. </vt:lpstr>
      <vt:lpstr>***: Kính tiến Chúa chí ái hương hoa thiêng, kinh tin yêu. Xin cho cuộc đời con mãi mãi trong Cha con nghỉ ngơi.</vt:lpstr>
      <vt:lpstr>Đk: Và hiệp cùng hiến lễ chí thánh, rượu ngọt nồng với tấm bánh trắng. Tiến dâng Vua Trời cao sang mừng, hát khen danh Ngài vinh quang.</vt:lpstr>
      <vt:lpstr>Tk2: Ôi Cha thân yêu ơi, hôm nay đây, con dâng lên. Những ước vọng đời con: noi theo gương sáng Chúa Giêsu.</vt:lpstr>
      <vt:lpstr>***: Gương khiêm nhu thâm sâu nơi tim Cha, đời hiền hòa. Xin cho lòng con luôn hướng đến tim Cha cả đời con.</vt:lpstr>
      <vt:lpstr>Đk: Và hiệp cùng hiến lễ chí thánh, rượu ngọt nồng với tấm bánh trắng. Tiến dâng Vua Trời cao sang mừng, hát khen danh Ngài vinh quang.</vt:lpstr>
      <vt:lpstr>PowerPoint Presentation</vt:lpstr>
      <vt:lpstr> Thánh Thánh Thánh </vt:lpstr>
      <vt:lpstr>PowerPoint Presentation</vt:lpstr>
      <vt:lpstr>PowerPoint Presentation</vt:lpstr>
      <vt:lpstr>PowerPoint Presentation</vt:lpstr>
      <vt:lpstr> Lạy Chiên Thiên Chúa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kết lễ CHÚT TÌNH CON THƠ</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Hùng Nam</cp:lastModifiedBy>
  <cp:revision>76</cp:revision>
  <dcterms:created xsi:type="dcterms:W3CDTF">2023-05-21T07:25:42Z</dcterms:created>
  <dcterms:modified xsi:type="dcterms:W3CDTF">2024-08-01T22:54:37Z</dcterms:modified>
</cp:coreProperties>
</file>