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12" r:id="rId6"/>
    <p:sldMasterId id="2147484024" r:id="rId7"/>
    <p:sldMasterId id="2147484312" r:id="rId8"/>
    <p:sldMasterId id="2147484360" r:id="rId9"/>
    <p:sldMasterId id="2147484408" r:id="rId10"/>
    <p:sldMasterId id="2147484432" r:id="rId11"/>
    <p:sldMasterId id="2147484528" r:id="rId12"/>
    <p:sldMasterId id="2147484540" r:id="rId13"/>
    <p:sldMasterId id="2147484672" r:id="rId14"/>
  </p:sldMasterIdLst>
  <p:notesMasterIdLst>
    <p:notesMasterId r:id="rId119"/>
  </p:notesMasterIdLst>
  <p:sldIdLst>
    <p:sldId id="507" r:id="rId15"/>
    <p:sldId id="553" r:id="rId16"/>
    <p:sldId id="443" r:id="rId17"/>
    <p:sldId id="843" r:id="rId18"/>
    <p:sldId id="585" r:id="rId19"/>
    <p:sldId id="856" r:id="rId20"/>
    <p:sldId id="857" r:id="rId21"/>
    <p:sldId id="676" r:id="rId22"/>
    <p:sldId id="858" r:id="rId23"/>
    <p:sldId id="859" r:id="rId24"/>
    <p:sldId id="842" r:id="rId25"/>
    <p:sldId id="860" r:id="rId26"/>
    <p:sldId id="861" r:id="rId27"/>
    <p:sldId id="834" r:id="rId28"/>
    <p:sldId id="10033" r:id="rId29"/>
    <p:sldId id="10034" r:id="rId30"/>
    <p:sldId id="10112" r:id="rId31"/>
    <p:sldId id="835" r:id="rId32"/>
    <p:sldId id="384" r:id="rId33"/>
    <p:sldId id="386" r:id="rId34"/>
    <p:sldId id="387" r:id="rId35"/>
    <p:sldId id="388" r:id="rId36"/>
    <p:sldId id="389" r:id="rId37"/>
    <p:sldId id="390" r:id="rId38"/>
    <p:sldId id="391" r:id="rId39"/>
    <p:sldId id="647" r:id="rId40"/>
    <p:sldId id="649" r:id="rId41"/>
    <p:sldId id="794" r:id="rId42"/>
    <p:sldId id="795" r:id="rId43"/>
    <p:sldId id="796" r:id="rId44"/>
    <p:sldId id="801" r:id="rId45"/>
    <p:sldId id="797" r:id="rId46"/>
    <p:sldId id="802" r:id="rId47"/>
    <p:sldId id="798" r:id="rId48"/>
    <p:sldId id="803" r:id="rId49"/>
    <p:sldId id="816" r:id="rId50"/>
    <p:sldId id="817" r:id="rId51"/>
    <p:sldId id="653" r:id="rId52"/>
    <p:sldId id="800" r:id="rId53"/>
    <p:sldId id="728" r:id="rId54"/>
    <p:sldId id="549" r:id="rId55"/>
    <p:sldId id="400" r:id="rId56"/>
    <p:sldId id="401" r:id="rId57"/>
    <p:sldId id="402" r:id="rId58"/>
    <p:sldId id="403" r:id="rId59"/>
    <p:sldId id="404" r:id="rId60"/>
    <p:sldId id="405" r:id="rId61"/>
    <p:sldId id="406" r:id="rId62"/>
    <p:sldId id="407" r:id="rId63"/>
    <p:sldId id="408" r:id="rId64"/>
    <p:sldId id="409" r:id="rId65"/>
    <p:sldId id="410" r:id="rId66"/>
    <p:sldId id="411" r:id="rId67"/>
    <p:sldId id="412" r:id="rId68"/>
    <p:sldId id="550" r:id="rId69"/>
    <p:sldId id="558" r:id="rId70"/>
    <p:sldId id="561" r:id="rId71"/>
    <p:sldId id="559" r:id="rId72"/>
    <p:sldId id="614" r:id="rId73"/>
    <p:sldId id="862" r:id="rId74"/>
    <p:sldId id="823" r:id="rId75"/>
    <p:sldId id="863" r:id="rId76"/>
    <p:sldId id="276" r:id="rId77"/>
    <p:sldId id="9813" r:id="rId78"/>
    <p:sldId id="9814" r:id="rId79"/>
    <p:sldId id="9815" r:id="rId80"/>
    <p:sldId id="10110" r:id="rId81"/>
    <p:sldId id="9816" r:id="rId82"/>
    <p:sldId id="9817" r:id="rId83"/>
    <p:sldId id="9818" r:id="rId84"/>
    <p:sldId id="10113" r:id="rId85"/>
    <p:sldId id="10173" r:id="rId86"/>
    <p:sldId id="265" r:id="rId87"/>
    <p:sldId id="266" r:id="rId88"/>
    <p:sldId id="10174" r:id="rId89"/>
    <p:sldId id="268" r:id="rId90"/>
    <p:sldId id="269" r:id="rId91"/>
    <p:sldId id="10175" r:id="rId92"/>
    <p:sldId id="810" r:id="rId93"/>
    <p:sldId id="729" r:id="rId94"/>
    <p:sldId id="277" r:id="rId95"/>
    <p:sldId id="278" r:id="rId96"/>
    <p:sldId id="864" r:id="rId97"/>
    <p:sldId id="279" r:id="rId98"/>
    <p:sldId id="290" r:id="rId99"/>
    <p:sldId id="852" r:id="rId100"/>
    <p:sldId id="865" r:id="rId101"/>
    <p:sldId id="292" r:id="rId102"/>
    <p:sldId id="10122" r:id="rId103"/>
    <p:sldId id="10176" r:id="rId104"/>
    <p:sldId id="10177" r:id="rId105"/>
    <p:sldId id="10178" r:id="rId106"/>
    <p:sldId id="258" r:id="rId107"/>
    <p:sldId id="10179" r:id="rId108"/>
    <p:sldId id="262" r:id="rId109"/>
    <p:sldId id="260" r:id="rId110"/>
    <p:sldId id="10180" r:id="rId111"/>
    <p:sldId id="10181" r:id="rId112"/>
    <p:sldId id="814" r:id="rId113"/>
    <p:sldId id="293" r:id="rId114"/>
    <p:sldId id="257" r:id="rId115"/>
    <p:sldId id="259" r:id="rId116"/>
    <p:sldId id="866" r:id="rId117"/>
    <p:sldId id="837" r:id="rId1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30" autoAdjust="0"/>
    <p:restoredTop sz="94665" autoAdjust="0"/>
  </p:normalViewPr>
  <p:slideViewPr>
    <p:cSldViewPr>
      <p:cViewPr varScale="1">
        <p:scale>
          <a:sx n="82" d="100"/>
          <a:sy n="82" d="100"/>
        </p:scale>
        <p:origin x="168" y="115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slide" Target="slides/slide98.xml"/><Relationship Id="rId16" Type="http://schemas.openxmlformats.org/officeDocument/2006/relationships/slide" Target="slides/slide2.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113" Type="http://schemas.openxmlformats.org/officeDocument/2006/relationships/slide" Target="slides/slide99.xml"/><Relationship Id="rId118" Type="http://schemas.openxmlformats.org/officeDocument/2006/relationships/slide" Target="slides/slide104.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12.xml"/><Relationship Id="rId17" Type="http://schemas.openxmlformats.org/officeDocument/2006/relationships/slide" Target="slides/slide3.xml"/><Relationship Id="rId33" Type="http://schemas.openxmlformats.org/officeDocument/2006/relationships/slide" Target="slides/slide19.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08" Type="http://schemas.openxmlformats.org/officeDocument/2006/relationships/slide" Target="slides/slide94.xml"/><Relationship Id="rId54" Type="http://schemas.openxmlformats.org/officeDocument/2006/relationships/slide" Target="slides/slide40.xml"/><Relationship Id="rId70" Type="http://schemas.openxmlformats.org/officeDocument/2006/relationships/slide" Target="slides/slide56.xml"/><Relationship Id="rId75" Type="http://schemas.openxmlformats.org/officeDocument/2006/relationships/slide" Target="slides/slide61.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9.xml"/><Relationship Id="rId28" Type="http://schemas.openxmlformats.org/officeDocument/2006/relationships/slide" Target="slides/slide14.xml"/><Relationship Id="rId49" Type="http://schemas.openxmlformats.org/officeDocument/2006/relationships/slide" Target="slides/slide35.xml"/><Relationship Id="rId114" Type="http://schemas.openxmlformats.org/officeDocument/2006/relationships/slide" Target="slides/slide100.xml"/><Relationship Id="rId119" Type="http://schemas.openxmlformats.org/officeDocument/2006/relationships/notesMaster" Target="notesMasters/notesMaster1.xml"/><Relationship Id="rId44" Type="http://schemas.openxmlformats.org/officeDocument/2006/relationships/slide" Target="slides/slide30.xml"/><Relationship Id="rId60" Type="http://schemas.openxmlformats.org/officeDocument/2006/relationships/slide" Target="slides/slide46.xml"/><Relationship Id="rId65" Type="http://schemas.openxmlformats.org/officeDocument/2006/relationships/slide" Target="slides/slide51.xml"/><Relationship Id="rId81" Type="http://schemas.openxmlformats.org/officeDocument/2006/relationships/slide" Target="slides/slide67.xml"/><Relationship Id="rId86" Type="http://schemas.openxmlformats.org/officeDocument/2006/relationships/slide" Target="slides/slide7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slide" Target="slides/slide102.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5" Type="http://schemas.openxmlformats.org/officeDocument/2006/relationships/slide" Target="slides/slide1.xml"/><Relationship Id="rId36" Type="http://schemas.openxmlformats.org/officeDocument/2006/relationships/slide" Target="slides/slide22.xml"/><Relationship Id="rId57" Type="http://schemas.openxmlformats.org/officeDocument/2006/relationships/slide" Target="slides/slide43.xml"/><Relationship Id="rId106" Type="http://schemas.openxmlformats.org/officeDocument/2006/relationships/slide" Target="slides/slide92.xml"/><Relationship Id="rId10" Type="http://schemas.openxmlformats.org/officeDocument/2006/relationships/slideMaster" Target="slideMasters/slideMaster10.xml"/><Relationship Id="rId31" Type="http://schemas.openxmlformats.org/officeDocument/2006/relationships/slide" Target="slides/slide17.xml"/><Relationship Id="rId52" Type="http://schemas.openxmlformats.org/officeDocument/2006/relationships/slide" Target="slides/slide38.xml"/><Relationship Id="rId73" Type="http://schemas.openxmlformats.org/officeDocument/2006/relationships/slide" Target="slides/slide59.xml"/><Relationship Id="rId78" Type="http://schemas.openxmlformats.org/officeDocument/2006/relationships/slide" Target="slides/slide64.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11/14/24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t>85</a:t>
            </a:fld>
            <a:endParaRPr lang="en-US"/>
          </a:p>
        </p:txBody>
      </p:sp>
    </p:spTree>
    <p:extLst>
      <p:ext uri="{BB962C8B-B14F-4D97-AF65-F5344CB8AC3E}">
        <p14:creationId xmlns:p14="http://schemas.microsoft.com/office/powerpoint/2010/main" val="2462966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704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728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903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3718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5954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4094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840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8593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3416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9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978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798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3387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7256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3330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905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091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575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536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73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46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250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5567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496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1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3330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905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091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575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53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738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46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250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5567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496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1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32241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6482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54432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554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1348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2213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44444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00461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1713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3421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66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684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063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9824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6425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6881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8504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1942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950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9396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6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6242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0033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9061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629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074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1761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9776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4045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69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11/14/24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82945"/>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824414"/>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68509"/>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68509"/>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379632"/>
      </p:ext>
    </p:extLst>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586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11/14/24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dirty="0">
                <a:solidFill>
                  <a:srgbClr val="FFFF00"/>
                </a:solidFill>
                <a:latin typeface="+mj-lt"/>
              </a:rPr>
              <a:t>***</a:t>
            </a:r>
            <a:r>
              <a:rPr lang="vi-VN" sz="6600" b="0" u="sng" dirty="0">
                <a:solidFill>
                  <a:srgbClr val="FFFF00"/>
                </a:solidFill>
                <a:effectLst/>
                <a:latin typeface="+mj-lt"/>
              </a:rPr>
              <a:t>:</a:t>
            </a:r>
            <a:r>
              <a:rPr lang="en-US" sz="6600" dirty="0">
                <a:solidFill>
                  <a:schemeClr val="bg1"/>
                </a:solidFill>
                <a:latin typeface="+mj-lt"/>
              </a:rPr>
              <a:t> </a:t>
            </a:r>
            <a:r>
              <a:rPr lang="vi-VN" sz="6600" dirty="0">
                <a:solidFill>
                  <a:schemeClr val="bg1"/>
                </a:solidFill>
                <a:latin typeface="+mj-lt"/>
              </a:rPr>
              <a:t>G</a:t>
            </a:r>
            <a:r>
              <a:rPr lang="vi-VN" sz="6600" b="0" i="0" dirty="0">
                <a:solidFill>
                  <a:schemeClr val="bg1"/>
                </a:solidFill>
                <a:effectLst/>
              </a:rPr>
              <a:t>ươm đao thêm dũng chí, nhục hình thêm can trường. Từng lớp lớp tiến lên pháp trường.</a:t>
            </a:r>
            <a:endParaRPr lang="vi-VN" sz="6600" dirty="0">
              <a:solidFill>
                <a:schemeClr val="bg1"/>
              </a:solidFill>
              <a:latin typeface="+mj-lt"/>
            </a:endParaRPr>
          </a:p>
        </p:txBody>
      </p:sp>
    </p:spTree>
    <p:extLst>
      <p:ext uri="{BB962C8B-B14F-4D97-AF65-F5344CB8AC3E}">
        <p14:creationId xmlns:p14="http://schemas.microsoft.com/office/powerpoint/2010/main" val="3006626757"/>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vi-VN" sz="6600" dirty="0">
                <a:solidFill>
                  <a:srgbClr val="FFFF00"/>
                </a:solidFill>
              </a:rPr>
              <a:t>Bài Ca Ngàn Trùng</a:t>
            </a:r>
            <a:br>
              <a:rPr lang="en-US" sz="6600" dirty="0">
                <a:solidFill>
                  <a:srgbClr val="FFFF00"/>
                </a:solidFill>
              </a:rPr>
            </a:br>
            <a:r>
              <a:rPr lang="en-US" sz="5400" i="1" dirty="0" err="1">
                <a:solidFill>
                  <a:schemeClr val="bg1"/>
                </a:solidFill>
              </a:rPr>
              <a:t>Lm</a:t>
            </a:r>
            <a:r>
              <a:rPr lang="en-US" sz="5400" i="1" dirty="0">
                <a:solidFill>
                  <a:schemeClr val="bg1"/>
                </a:solidFill>
              </a:rPr>
              <a:t>. Kim Long</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450"/>
              </a:spcBef>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Đây bài ca ngàn trùng, dâng về Thiên Chúa bài ca thắm nhuộm máu hồng, từng bao người anh dững tiến lên hy sinh vì tình yêu.</a:t>
            </a:r>
          </a:p>
        </p:txBody>
      </p:sp>
    </p:spTree>
    <p:extLst>
      <p:ext uri="{BB962C8B-B14F-4D97-AF65-F5344CB8AC3E}">
        <p14:creationId xmlns:p14="http://schemas.microsoft.com/office/powerpoint/2010/main" val="24092083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altLang="en-US" sz="5400" b="1" dirty="0">
                <a:solidFill>
                  <a:srgbClr val="FFFF00"/>
                </a:solidFill>
                <a:cs typeface="Times New Roman" panose="02020603050405020304" pitchFamily="18" charset="0"/>
              </a:rPr>
              <a:t>Tk1: </a:t>
            </a:r>
            <a:r>
              <a:rPr lang="vi-VN" altLang="en-US" sz="5400" b="1" dirty="0">
                <a:solidFill>
                  <a:schemeClr val="bg1"/>
                </a:solidFill>
                <a:cs typeface="Times New Roman" panose="02020603050405020304" pitchFamily="18" charset="0"/>
              </a:rPr>
              <a:t>Không có tình yêu nào trọng đại cho bằng chết vì yêu, nhìn Chúa đẫm máu trên đồi cao. Từng đoàn người anh dũng tiến lên pháp trường.</a:t>
            </a:r>
          </a:p>
        </p:txBody>
      </p:sp>
    </p:spTree>
    <p:extLst>
      <p:ext uri="{BB962C8B-B14F-4D97-AF65-F5344CB8AC3E}">
        <p14:creationId xmlns:p14="http://schemas.microsoft.com/office/powerpoint/2010/main" val="41660530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450"/>
              </a:spcBef>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Đây bài ca ngàn trùng, dâng về Thiên Chúa bài ca thắm nhuộm máu hồng, từng bao người anh dững tiến lên hy sinh vì tình yêu.</a:t>
            </a:r>
          </a:p>
        </p:txBody>
      </p:sp>
    </p:spTree>
    <p:extLst>
      <p:ext uri="{BB962C8B-B14F-4D97-AF65-F5344CB8AC3E}">
        <p14:creationId xmlns:p14="http://schemas.microsoft.com/office/powerpoint/2010/main" val="24703962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055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a:solidFill>
                  <a:srgbClr val="FFFF00"/>
                </a:solidFill>
                <a:effectLst/>
                <a:latin typeface="+mj-lt"/>
              </a:rPr>
              <a:t>Tk3</a:t>
            </a:r>
            <a:r>
              <a:rPr lang="vi-VN" sz="4800" b="0" u="sng" dirty="0">
                <a:solidFill>
                  <a:srgbClr val="FFFF00"/>
                </a:solidFill>
                <a:effectLst/>
                <a:latin typeface="+mj-lt"/>
              </a:rPr>
              <a:t>:</a:t>
            </a:r>
            <a:r>
              <a:rPr lang="en-US" sz="4800" dirty="0">
                <a:solidFill>
                  <a:schemeClr val="bg1"/>
                </a:solidFill>
                <a:latin typeface="+mj-lt"/>
              </a:rPr>
              <a:t> </a:t>
            </a:r>
            <a:r>
              <a:rPr lang="vi-VN" sz="4800" b="0" i="0" dirty="0">
                <a:solidFill>
                  <a:schemeClr val="bg1"/>
                </a:solidFill>
                <a:effectLst/>
              </a:rPr>
              <a:t>Ôi cha ông kiêu hùng, dù chết vẫn kiên trung. Rày trên chốn cửu trùng phù hộ cho con cháu. Theo gương xưa luôn tiến bước, nhìn thập giá quyết hy sinh, để tông giống anh hùng thắp sáng quê hương mình.</a:t>
            </a:r>
            <a:endParaRPr lang="vi-VN" sz="4800" dirty="0">
              <a:solidFill>
                <a:schemeClr val="bg1"/>
              </a:solidFill>
              <a:latin typeface="+mj-lt"/>
            </a:endParaRPr>
          </a:p>
        </p:txBody>
      </p:sp>
    </p:spTree>
    <p:extLst>
      <p:ext uri="{BB962C8B-B14F-4D97-AF65-F5344CB8AC3E}">
        <p14:creationId xmlns:p14="http://schemas.microsoft.com/office/powerpoint/2010/main" val="33101143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en-US" sz="5400" dirty="0">
                <a:solidFill>
                  <a:schemeClr val="bg1"/>
                </a:solidFill>
                <a:latin typeface="+mj-lt"/>
              </a:rPr>
              <a:t> </a:t>
            </a:r>
            <a:r>
              <a:rPr lang="vi-VN" sz="5400" b="0" i="0" dirty="0">
                <a:solidFill>
                  <a:schemeClr val="bg1"/>
                </a:solidFill>
                <a:effectLst/>
              </a:rPr>
              <a:t>Nhạc chiến thắng vang dậy rền trời, dòng máu thắm tô đẹp cuộc đời, còn lưu danh thiên thu. Đây những anh hùng Việt Nam trung thành theo bước Chúa Giê-su.</a:t>
            </a:r>
            <a:endParaRPr lang="vi-VN" sz="5400" dirty="0">
              <a:solidFill>
                <a:schemeClr val="bg1"/>
              </a:solidFill>
            </a:endParaRPr>
          </a:p>
        </p:txBody>
      </p:sp>
    </p:spTree>
    <p:extLst>
      <p:ext uri="{BB962C8B-B14F-4D97-AF65-F5344CB8AC3E}">
        <p14:creationId xmlns:p14="http://schemas.microsoft.com/office/powerpoint/2010/main" val="239211765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dirty="0">
                <a:solidFill>
                  <a:srgbClr val="FFFF00"/>
                </a:solidFill>
                <a:latin typeface="+mj-lt"/>
              </a:rPr>
              <a:t>***</a:t>
            </a:r>
            <a:r>
              <a:rPr lang="vi-VN" sz="6600" b="0" u="sng" dirty="0">
                <a:solidFill>
                  <a:srgbClr val="FFFF00"/>
                </a:solidFill>
                <a:effectLst/>
                <a:latin typeface="+mj-lt"/>
              </a:rPr>
              <a:t>:</a:t>
            </a:r>
            <a:r>
              <a:rPr lang="en-US" sz="6600" dirty="0">
                <a:solidFill>
                  <a:schemeClr val="bg1"/>
                </a:solidFill>
                <a:latin typeface="+mj-lt"/>
              </a:rPr>
              <a:t> </a:t>
            </a:r>
            <a:r>
              <a:rPr lang="vi-VN" sz="6600" dirty="0">
                <a:solidFill>
                  <a:schemeClr val="bg1"/>
                </a:solidFill>
                <a:latin typeface="+mj-lt"/>
              </a:rPr>
              <a:t>G</a:t>
            </a:r>
            <a:r>
              <a:rPr lang="vi-VN" sz="6600" b="0" i="0" dirty="0">
                <a:solidFill>
                  <a:schemeClr val="bg1"/>
                </a:solidFill>
                <a:effectLst/>
              </a:rPr>
              <a:t>ươm đao thêm dũng chí, nhục hình thêm can trường. Từng lớp lớp tiến lên pháp trường.</a:t>
            </a:r>
            <a:endParaRPr lang="vi-VN" sz="6600" dirty="0">
              <a:solidFill>
                <a:schemeClr val="bg1"/>
              </a:solidFill>
              <a:latin typeface="+mj-lt"/>
            </a:endParaRPr>
          </a:p>
        </p:txBody>
      </p:sp>
    </p:spTree>
    <p:extLst>
      <p:ext uri="{BB962C8B-B14F-4D97-AF65-F5344CB8AC3E}">
        <p14:creationId xmlns:p14="http://schemas.microsoft.com/office/powerpoint/2010/main" val="211166889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049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209550"/>
            <a:ext cx="9144000" cy="5143500"/>
          </a:xfrm>
        </p:spPr>
        <p:txBody>
          <a:bodyPr>
            <a:noAutofit/>
          </a:bodyPr>
          <a:lstStyle/>
          <a:p>
            <a:pPr algn="just" fontAlgn="base"/>
            <a:r>
              <a:rPr lang="vi-VN" sz="5400" dirty="0">
                <a:solidFill>
                  <a:srgbClr val="FFFF00"/>
                </a:solidFill>
              </a:rPr>
              <a:t>** </a:t>
            </a:r>
            <a:r>
              <a:rPr lang="vi-VN" sz="5400" b="0" i="0" dirty="0">
                <a:solidFill>
                  <a:schemeClr val="bg1"/>
                </a:solidFill>
                <a:effectLst/>
              </a:rPr>
              <a:t>Xin Chúa Ki-tô, xin Chúa Ki-tô, thương xót chúng con. Xin Chúa thương xót chúng con, xin thương xót chúng con. </a:t>
            </a:r>
            <a:r>
              <a:rPr lang="vi-VN" sz="5400" dirty="0">
                <a:solidFill>
                  <a:schemeClr val="bg1"/>
                </a:solidFill>
              </a:rPr>
              <a:t>X</a:t>
            </a:r>
            <a:r>
              <a:rPr lang="vi-VN" sz="5400" b="0" i="0" dirty="0">
                <a:solidFill>
                  <a:schemeClr val="bg1"/>
                </a:solidFill>
                <a:effectLst/>
              </a:rPr>
              <a:t>in thương xót chúng con.</a:t>
            </a:r>
            <a:endParaRPr lang="en-US" altLang="en-US" sz="5400" b="1" dirty="0">
              <a:solidFill>
                <a:schemeClr val="bg1"/>
              </a:solidFill>
              <a:cs typeface="Tahoma" panose="020B0604030504040204" pitchFamily="34" charset="0"/>
            </a:endParaRPr>
          </a:p>
        </p:txBody>
      </p:sp>
    </p:spTree>
    <p:extLst>
      <p:ext uri="{BB962C8B-B14F-4D97-AF65-F5344CB8AC3E}">
        <p14:creationId xmlns:p14="http://schemas.microsoft.com/office/powerpoint/2010/main" val="423664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049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vi-VN" sz="5400" dirty="0">
                <a:solidFill>
                  <a:srgbClr val="FFFF00"/>
                </a:solidFill>
              </a:rPr>
              <a:t>Anh Hùng Việt Nam</a:t>
            </a:r>
            <a:br>
              <a:rPr lang="en-US" sz="5400" dirty="0">
                <a:solidFill>
                  <a:srgbClr val="FFFF00"/>
                </a:solidFill>
              </a:rPr>
            </a:br>
            <a:r>
              <a:rPr lang="en-US" sz="5400" i="1" dirty="0" err="1">
                <a:solidFill>
                  <a:schemeClr val="bg1"/>
                </a:solidFill>
              </a:rPr>
              <a:t>Lm</a:t>
            </a:r>
            <a:r>
              <a:rPr lang="en-US" sz="5400" i="1" dirty="0">
                <a:solidFill>
                  <a:schemeClr val="bg1"/>
                </a:solidFill>
              </a:rPr>
              <a:t>. 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554545"/>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Ma-ca-bê quyển thứ hai.</a:t>
            </a:r>
            <a:endParaRPr lang="en-US"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 mẹ là người đáng khâm phục, vì bà can đảm chịu đựng nhờ niềm trông cậy bà đặt nơi Đức Chúa.</a:t>
            </a:r>
          </a:p>
        </p:txBody>
      </p:sp>
    </p:spTree>
    <p:extLst>
      <p:ext uri="{BB962C8B-B14F-4D97-AF65-F5344CB8AC3E}">
        <p14:creationId xmlns:p14="http://schemas.microsoft.com/office/powerpoint/2010/main" val="3450100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125</a:t>
            </a:r>
            <a:br>
              <a:rPr lang="en-US">
                <a:solidFill>
                  <a:srgbClr val="FFFF00"/>
                </a:solidFill>
              </a:rPr>
            </a:br>
            <a:r>
              <a:rPr lang="en-US">
                <a:solidFill>
                  <a:srgbClr val="FFFF00"/>
                </a:solidFill>
              </a:rPr>
              <a:t>Chúa Nhật XXXIII Thường Niên</a:t>
            </a:r>
            <a:br>
              <a:rPr lang="en-US">
                <a:solidFill>
                  <a:srgbClr val="FFFF00"/>
                </a:solidFill>
              </a:rPr>
            </a:br>
            <a:r>
              <a:rPr lang="en-US">
                <a:solidFill>
                  <a:srgbClr val="FFFF00"/>
                </a:solidFill>
              </a:rPr>
              <a:t>Năm A</a:t>
            </a:r>
            <a:br>
              <a:rPr lang="en-US">
                <a:solidFill>
                  <a:srgbClr val="FFFF00"/>
                </a:solidFill>
              </a:rPr>
            </a:br>
            <a:r>
              <a:rPr lang="en-US">
                <a:solidFill>
                  <a:srgbClr val="FFFF00"/>
                </a:solidFill>
              </a:rPr>
              <a:t>Các Thánh Tử Đạo Việt Nam</a:t>
            </a:r>
            <a:br>
              <a:rPr lang="en-US">
                <a:solidFill>
                  <a:srgbClr val="FFFF00"/>
                </a:solidFill>
              </a:rPr>
            </a:br>
            <a:r>
              <a:rPr lang="en-US" i="1">
                <a:solidFill>
                  <a:schemeClr val="bg1"/>
                </a:solidFill>
              </a:rPr>
              <a:t>Lm. Kim Long</a:t>
            </a:r>
            <a:br>
              <a:rPr lang="en-US" i="1">
                <a:solidFill>
                  <a:schemeClr val="bg1"/>
                </a:solidFill>
              </a:rPr>
            </a:br>
            <a:r>
              <a:rPr lang="en-US" i="1">
                <a:solidFill>
                  <a:schemeClr val="bg1"/>
                </a:solidFill>
              </a:rPr>
              <a:t>04 Câu</a:t>
            </a:r>
          </a:p>
        </p:txBody>
      </p:sp>
    </p:spTree>
    <p:extLst>
      <p:ext uri="{BB962C8B-B14F-4D97-AF65-F5344CB8AC3E}">
        <p14:creationId xmlns:p14="http://schemas.microsoft.com/office/powerpoint/2010/main" val="190848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Ai nghẹn ngào ra đi gieo giống, mùa gặt sau khấp khởi mừng.</a:t>
            </a:r>
          </a:p>
        </p:txBody>
      </p:sp>
    </p:spTree>
    <p:extLst>
      <p:ext uri="{BB962C8B-B14F-4D97-AF65-F5344CB8AC3E}">
        <p14:creationId xmlns:p14="http://schemas.microsoft.com/office/powerpoint/2010/main" val="3108766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en-US" sz="5400" dirty="0">
                <a:solidFill>
                  <a:schemeClr val="bg1"/>
                </a:solidFill>
                <a:latin typeface="+mj-lt"/>
              </a:rPr>
              <a:t> </a:t>
            </a:r>
            <a:r>
              <a:rPr lang="vi-VN" sz="5400" b="0" i="0" dirty="0">
                <a:solidFill>
                  <a:schemeClr val="bg1"/>
                </a:solidFill>
                <a:effectLst/>
              </a:rPr>
              <a:t>Nhạc chiến thắng vang dậy rền trời, dòng máu thắm tô đẹp cuộc đời, còn lưu danh thiên thu. Đây những anh hùng Việt Nam trung thành theo bước Chúa Giê-su.</a:t>
            </a:r>
            <a:endParaRPr lang="vi-VN" sz="5400" dirty="0">
              <a:solidFill>
                <a:schemeClr val="bg1"/>
              </a:solidFill>
            </a:endParaRPr>
          </a:p>
        </p:txBody>
      </p:sp>
    </p:spTree>
    <p:extLst>
      <p:ext uri="{BB962C8B-B14F-4D97-AF65-F5344CB8AC3E}">
        <p14:creationId xmlns:p14="http://schemas.microsoft.com/office/powerpoint/2010/main" val="23150327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Tk1:</a:t>
            </a:r>
            <a:r>
              <a:rPr lang="en-US" sz="6000">
                <a:solidFill>
                  <a:schemeClr val="bg1"/>
                </a:solidFill>
              </a:rPr>
              <a:t> </a:t>
            </a:r>
            <a:r>
              <a:rPr lang="vi-VN" sz="6000">
                <a:solidFill>
                  <a:schemeClr val="bg1"/>
                </a:solidFill>
              </a:rPr>
              <a:t>Từ Si-on khi được Chúa dẫn về, ta ngỡ ngàng tựa trong giấc mơ. Tiếng cười rộn rã đôi môi, lời hoan ca vang rền cửa miệng.</a:t>
            </a:r>
            <a:endParaRPr lang="en-US" sz="6000">
              <a:solidFill>
                <a:schemeClr val="bg1"/>
              </a:solidFill>
            </a:endParaRPr>
          </a:p>
        </p:txBody>
      </p:sp>
    </p:spTree>
    <p:extLst>
      <p:ext uri="{BB962C8B-B14F-4D97-AF65-F5344CB8AC3E}">
        <p14:creationId xmlns:p14="http://schemas.microsoft.com/office/powerpoint/2010/main" val="55494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Ai nghẹn ngào ra đi gieo giống, mùa gặt sau khấp khởi mừng.</a:t>
            </a:r>
          </a:p>
        </p:txBody>
      </p:sp>
    </p:spTree>
    <p:extLst>
      <p:ext uri="{BB962C8B-B14F-4D97-AF65-F5344CB8AC3E}">
        <p14:creationId xmlns:p14="http://schemas.microsoft.com/office/powerpoint/2010/main" val="1957604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FF00"/>
                </a:solidFill>
              </a:rPr>
              <a:t>Tk2:</a:t>
            </a:r>
            <a:r>
              <a:rPr lang="en-US" sz="6000">
                <a:solidFill>
                  <a:schemeClr val="bg1"/>
                </a:solidFill>
              </a:rPr>
              <a:t> </a:t>
            </a:r>
            <a:r>
              <a:rPr lang="vi-VN" sz="6000">
                <a:solidFill>
                  <a:schemeClr val="bg1"/>
                </a:solidFill>
              </a:rPr>
              <a:t>Này chư dân to nhỏ với nhau rằng: Ôi Chúa làm việc bao lớn lao. Chúa làm việc lớn lao thay, và ta nay vui mừng đầy tràn.</a:t>
            </a:r>
            <a:endParaRPr lang="en-US" sz="6000">
              <a:solidFill>
                <a:schemeClr val="bg1"/>
              </a:solidFill>
            </a:endParaRPr>
          </a:p>
        </p:txBody>
      </p:sp>
    </p:spTree>
    <p:extLst>
      <p:ext uri="{BB962C8B-B14F-4D97-AF65-F5344CB8AC3E}">
        <p14:creationId xmlns:p14="http://schemas.microsoft.com/office/powerpoint/2010/main" val="1407990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Ai nghẹn ngào ra đi gieo giống, mùa gặt sau khấp khởi mừng.</a:t>
            </a:r>
          </a:p>
        </p:txBody>
      </p:sp>
    </p:spTree>
    <p:extLst>
      <p:ext uri="{BB962C8B-B14F-4D97-AF65-F5344CB8AC3E}">
        <p14:creationId xmlns:p14="http://schemas.microsoft.com/office/powerpoint/2010/main" val="1957604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FF00"/>
                </a:solidFill>
              </a:rPr>
              <a:t>Tk3:</a:t>
            </a:r>
            <a:r>
              <a:rPr lang="en-US" sz="6000">
                <a:solidFill>
                  <a:schemeClr val="bg1"/>
                </a:solidFill>
              </a:rPr>
              <a:t> </a:t>
            </a:r>
            <a:r>
              <a:rPr lang="vi-VN" sz="6000">
                <a:solidFill>
                  <a:schemeClr val="bg1"/>
                </a:solidFill>
              </a:rPr>
              <a:t>Nguyện anh em lao tù Chúa đưa về, như suối cạn miền Nam đón mưa. Lúc này buồn bã đi gieo, mùa mai sau vui mừng hái gặt.</a:t>
            </a:r>
          </a:p>
        </p:txBody>
      </p:sp>
    </p:spTree>
    <p:extLst>
      <p:ext uri="{BB962C8B-B14F-4D97-AF65-F5344CB8AC3E}">
        <p14:creationId xmlns:p14="http://schemas.microsoft.com/office/powerpoint/2010/main" val="2905340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Ai nghẹn ngào ra đi gieo giống, mùa gặt sau khấp khởi mừng.</a:t>
            </a:r>
          </a:p>
        </p:txBody>
      </p:sp>
    </p:spTree>
    <p:extLst>
      <p:ext uri="{BB962C8B-B14F-4D97-AF65-F5344CB8AC3E}">
        <p14:creationId xmlns:p14="http://schemas.microsoft.com/office/powerpoint/2010/main" val="1957604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a:solidFill>
                  <a:srgbClr val="FFFF00"/>
                </a:solidFill>
              </a:rPr>
              <a:t>Tk4:</a:t>
            </a:r>
            <a:r>
              <a:rPr lang="en-US" sz="6000">
                <a:solidFill>
                  <a:schemeClr val="bg1"/>
                </a:solidFill>
              </a:rPr>
              <a:t> </a:t>
            </a:r>
            <a:r>
              <a:rPr lang="vi-VN" sz="6000">
                <a:solidFill>
                  <a:schemeClr val="bg1"/>
                </a:solidFill>
              </a:rPr>
              <a:t>Họ ra đi, đi mà đẫm châu lệ, gieo vãi từng hạt ươm giống đây. Lúc về, về sẽ reo vui, và trên vai mang nặng lúa vàng.</a:t>
            </a:r>
          </a:p>
        </p:txBody>
      </p:sp>
    </p:spTree>
    <p:extLst>
      <p:ext uri="{BB962C8B-B14F-4D97-AF65-F5344CB8AC3E}">
        <p14:creationId xmlns:p14="http://schemas.microsoft.com/office/powerpoint/2010/main" val="3905692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Ai nghẹn ngào ra đi gieo giống, mùa gặt sau khấp khởi mừng.</a:t>
            </a:r>
          </a:p>
        </p:txBody>
      </p:sp>
    </p:spTree>
    <p:extLst>
      <p:ext uri="{BB962C8B-B14F-4D97-AF65-F5344CB8AC3E}">
        <p14:creationId xmlns:p14="http://schemas.microsoft.com/office/powerpoint/2010/main" val="4000011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416320"/>
          </a:xfrm>
          <a:prstGeom prst="rect">
            <a:avLst/>
          </a:prstGeom>
        </p:spPr>
        <p:txBody>
          <a:bodyPr wrap="square">
            <a:spAutoFit/>
          </a:bodyPr>
          <a:lstStyle/>
          <a:p>
            <a:r>
              <a:rPr lang="vi-VN" sz="3600">
                <a:solidFill>
                  <a:srgbClr val="A50021"/>
                </a:solidFill>
              </a:rPr>
              <a:t>Bài đọc </a:t>
            </a:r>
            <a:r>
              <a:rPr lang="en-US" sz="3600">
                <a:solidFill>
                  <a:srgbClr val="A50021"/>
                </a:solidFill>
              </a:rPr>
              <a:t>2</a:t>
            </a:r>
            <a:r>
              <a:rPr lang="vi-VN" sz="3600">
                <a:solidFill>
                  <a:srgbClr val="A50021"/>
                </a:solidFill>
              </a:rPr>
              <a:t>.</a:t>
            </a:r>
          </a:p>
          <a:p>
            <a:r>
              <a:rPr lang="vi-VN" sz="3600">
                <a:solidFill>
                  <a:srgbClr val="A50021"/>
                </a:solidFill>
              </a:rPr>
              <a:t>Bài trích thư của thánh Phao-lô tông đồ gửi tín hữu Rô-ma.</a:t>
            </a:r>
            <a:br>
              <a:rPr lang="en-US" sz="3600">
                <a:solidFill>
                  <a:srgbClr val="A50021"/>
                </a:solidFill>
              </a:rPr>
            </a:br>
            <a:r>
              <a:rPr lang="vi-VN" sz="3600">
                <a:solidFill>
                  <a:srgbClr val="A50021"/>
                </a:solidFill>
              </a:rPr>
              <a:t>Dù sự chết hay sự sống cũng không tách được chúng ta ra khỏi tình yêu của Thiên Chúa.</a:t>
            </a:r>
          </a:p>
        </p:txBody>
      </p:sp>
    </p:spTree>
    <p:extLst>
      <p:ext uri="{BB962C8B-B14F-4D97-AF65-F5344CB8AC3E}">
        <p14:creationId xmlns:p14="http://schemas.microsoft.com/office/powerpoint/2010/main" val="1076586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Phúc cho ai chịu bách hại vì chính đạo, vì Nước Trời là của họ.</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633190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dirty="0">
                <a:solidFill>
                  <a:srgbClr val="FFFF00"/>
                </a:solidFill>
                <a:latin typeface="+mj-lt"/>
              </a:rPr>
              <a:t>***</a:t>
            </a:r>
            <a:r>
              <a:rPr lang="vi-VN" sz="6600" b="0" u="sng" dirty="0">
                <a:solidFill>
                  <a:srgbClr val="FFFF00"/>
                </a:solidFill>
                <a:effectLst/>
                <a:latin typeface="+mj-lt"/>
              </a:rPr>
              <a:t>:</a:t>
            </a:r>
            <a:r>
              <a:rPr lang="en-US" sz="6600" dirty="0">
                <a:solidFill>
                  <a:schemeClr val="bg1"/>
                </a:solidFill>
                <a:latin typeface="+mj-lt"/>
              </a:rPr>
              <a:t> </a:t>
            </a:r>
            <a:r>
              <a:rPr lang="vi-VN" sz="6600" dirty="0">
                <a:solidFill>
                  <a:schemeClr val="bg1"/>
                </a:solidFill>
                <a:latin typeface="+mj-lt"/>
              </a:rPr>
              <a:t>G</a:t>
            </a:r>
            <a:r>
              <a:rPr lang="vi-VN" sz="6600" b="0" i="0" dirty="0">
                <a:solidFill>
                  <a:schemeClr val="bg1"/>
                </a:solidFill>
                <a:effectLst/>
              </a:rPr>
              <a:t>ươm đao thêm dũng chí, nhục hình thêm can trường. Từng lớp lớp tiến lên pháp trường.</a:t>
            </a:r>
            <a:endParaRPr lang="vi-VN" sz="6600" dirty="0">
              <a:solidFill>
                <a:schemeClr val="bg1"/>
              </a:solidFill>
              <a:latin typeface="+mj-lt"/>
            </a:endParaRPr>
          </a:p>
        </p:txBody>
      </p:sp>
    </p:spTree>
    <p:extLst>
      <p:ext uri="{BB962C8B-B14F-4D97-AF65-F5344CB8AC3E}">
        <p14:creationId xmlns:p14="http://schemas.microsoft.com/office/powerpoint/2010/main" val="315343746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 y="0"/>
            <a:ext cx="9139604"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dirty="0">
                <a:solidFill>
                  <a:srgbClr val="FFFF00"/>
                </a:solidFill>
                <a:effectLst/>
                <a:latin typeface="+mj-lt"/>
              </a:rPr>
              <a:t>Tk1</a:t>
            </a:r>
            <a:r>
              <a:rPr lang="vi-VN" sz="4800" b="0" u="sng" dirty="0">
                <a:solidFill>
                  <a:srgbClr val="FFFF00"/>
                </a:solidFill>
                <a:effectLst/>
                <a:latin typeface="+mj-lt"/>
              </a:rPr>
              <a:t>:</a:t>
            </a:r>
            <a:r>
              <a:rPr lang="vi-VN" sz="4800" b="0" dirty="0">
                <a:solidFill>
                  <a:schemeClr val="bg1"/>
                </a:solidFill>
                <a:effectLst/>
                <a:latin typeface="+mj-lt"/>
              </a:rPr>
              <a:t> </a:t>
            </a:r>
            <a:r>
              <a:rPr lang="vi-VN" sz="4800" b="0" i="0" dirty="0">
                <a:solidFill>
                  <a:schemeClr val="bg1"/>
                </a:solidFill>
                <a:effectLst/>
              </a:rPr>
              <a:t>Hân hoan khi lao tù, mừng rỡ lúc gươm vung, nguyện theo Chúa đến cùng, dù thịt tan xương nát. Bao nhiêu gian nan khốn khó, dệt thành chiến thắng quang vinh, triều thiên thánh tử đạo lấp lánh soi thiên đình.</a:t>
            </a:r>
            <a:endParaRPr lang="vi-VN" sz="48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133350"/>
            <a:ext cx="6324600" cy="769441"/>
          </a:xfrm>
          <a:prstGeom prst="rect">
            <a:avLst/>
          </a:prstGeom>
          <a:noFill/>
        </p:spPr>
        <p:txBody>
          <a:bodyPr wrap="square" rtlCol="0">
            <a:spAutoFit/>
          </a:bodyPr>
          <a:lstStyle/>
          <a:p>
            <a:pPr algn="ctr"/>
            <a:r>
              <a:rPr lang="en-US" sz="4400">
                <a:solidFill>
                  <a:schemeClr val="bg1"/>
                </a:solidFill>
              </a:rPr>
              <a:t>LỜI NGUYỆN TÍN HỮU</a:t>
            </a:r>
          </a:p>
        </p:txBody>
      </p:sp>
      <p:sp>
        <p:nvSpPr>
          <p:cNvPr id="7" name="Rectangle 6"/>
          <p:cNvSpPr/>
          <p:nvPr/>
        </p:nvSpPr>
        <p:spPr>
          <a:xfrm>
            <a:off x="0" y="971550"/>
            <a:ext cx="9052560" cy="3970318"/>
          </a:xfrm>
          <a:prstGeom prst="rect">
            <a:avLst/>
          </a:prstGeom>
        </p:spPr>
        <p:txBody>
          <a:bodyPr wrap="square">
            <a:spAutoFit/>
          </a:bodyPr>
          <a:lstStyle/>
          <a:p>
            <a:pPr algn="just"/>
            <a:r>
              <a:rPr lang="en-US" sz="3600" dirty="0" err="1">
                <a:solidFill>
                  <a:srgbClr val="FFFF00"/>
                </a:solidFill>
              </a:rPr>
              <a:t>Anh</a:t>
            </a:r>
            <a:r>
              <a:rPr lang="en-US" sz="3600" dirty="0">
                <a:solidFill>
                  <a:srgbClr val="FFFF00"/>
                </a:solidFill>
              </a:rPr>
              <a:t> </a:t>
            </a:r>
            <a:r>
              <a:rPr lang="en-US" sz="3600" dirty="0" err="1">
                <a:solidFill>
                  <a:srgbClr val="FFFF00"/>
                </a:solidFill>
              </a:rPr>
              <a:t>chị</a:t>
            </a:r>
            <a:r>
              <a:rPr lang="en-US" sz="3600" dirty="0">
                <a:solidFill>
                  <a:srgbClr val="FFFF00"/>
                </a:solidFill>
              </a:rPr>
              <a:t> </a:t>
            </a:r>
            <a:r>
              <a:rPr lang="en-US" sz="3600" dirty="0" err="1">
                <a:solidFill>
                  <a:srgbClr val="FFFF00"/>
                </a:solidFill>
              </a:rPr>
              <a:t>em</a:t>
            </a:r>
            <a:r>
              <a:rPr lang="en-US" sz="3600" dirty="0">
                <a:solidFill>
                  <a:srgbClr val="FFFF00"/>
                </a:solidFill>
              </a:rPr>
              <a:t> </a:t>
            </a:r>
            <a:r>
              <a:rPr lang="en-US" sz="3600" dirty="0" err="1">
                <a:solidFill>
                  <a:srgbClr val="FFFF00"/>
                </a:solidFill>
              </a:rPr>
              <a:t>thân</a:t>
            </a:r>
            <a:r>
              <a:rPr lang="en-US" sz="3600" dirty="0">
                <a:solidFill>
                  <a:srgbClr val="FFFF00"/>
                </a:solidFill>
              </a:rPr>
              <a:t> </a:t>
            </a:r>
            <a:r>
              <a:rPr lang="en-US" sz="3600" dirty="0" err="1">
                <a:solidFill>
                  <a:srgbClr val="FFFF00"/>
                </a:solidFill>
              </a:rPr>
              <a:t>mến</a:t>
            </a:r>
            <a:r>
              <a:rPr lang="en-US" sz="3600" dirty="0">
                <a:solidFill>
                  <a:srgbClr val="FFFF00"/>
                </a:solidFill>
              </a:rPr>
              <a:t>, </a:t>
            </a:r>
            <a:r>
              <a:rPr lang="vi-VN" sz="3600" dirty="0">
                <a:solidFill>
                  <a:srgbClr val="FFFF00"/>
                </a:solidFill>
              </a:rPr>
              <a:t>Các Thánh tử đạo Việt Nam là những đấng hết lòng tin tưởng và yêu mến Chúa, trung thành với Giáo Hội, sống trọn vẹn niềm tin đã lãnh nhận. Với tâm tình cảm phục và mến yêu các bậc anh hùng tiền bối trong đời sống đức tin,</a:t>
            </a:r>
            <a:r>
              <a:rPr lang="en-US" sz="3600" dirty="0">
                <a:solidFill>
                  <a:srgbClr val="FFFF00"/>
                </a:solidFill>
              </a:rPr>
              <a:t> </a:t>
            </a:r>
            <a:r>
              <a:rPr lang="en-US" sz="3600" dirty="0" err="1">
                <a:solidFill>
                  <a:srgbClr val="FFFF00"/>
                </a:solidFill>
              </a:rPr>
              <a:t>chúng</a:t>
            </a:r>
            <a:r>
              <a:rPr lang="en-US" sz="3600" dirty="0">
                <a:solidFill>
                  <a:srgbClr val="FFFF00"/>
                </a:solidFill>
              </a:rPr>
              <a:t> ta </a:t>
            </a:r>
            <a:r>
              <a:rPr lang="en-US" sz="3600" dirty="0" err="1">
                <a:solidFill>
                  <a:srgbClr val="FFFF00"/>
                </a:solidFill>
              </a:rPr>
              <a:t>cùng</a:t>
            </a:r>
            <a:r>
              <a:rPr lang="en-US" sz="3600" dirty="0">
                <a:solidFill>
                  <a:srgbClr val="FFFF00"/>
                </a:solidFill>
              </a:rPr>
              <a:t> </a:t>
            </a:r>
            <a:r>
              <a:rPr lang="en-US" sz="3600" dirty="0" err="1">
                <a:solidFill>
                  <a:srgbClr val="FFFF00"/>
                </a:solidFill>
              </a:rPr>
              <a:t>dâng</a:t>
            </a:r>
            <a:r>
              <a:rPr lang="en-US" sz="3600" dirty="0">
                <a:solidFill>
                  <a:srgbClr val="FFFF00"/>
                </a:solidFill>
              </a:rPr>
              <a:t> </a:t>
            </a:r>
            <a:r>
              <a:rPr lang="en-US" sz="3600" dirty="0" err="1">
                <a:solidFill>
                  <a:srgbClr val="FFFF00"/>
                </a:solidFill>
              </a:rPr>
              <a:t>lời</a:t>
            </a:r>
            <a:r>
              <a:rPr lang="en-US" sz="3600" dirty="0">
                <a:solidFill>
                  <a:srgbClr val="FFFF00"/>
                </a:solidFill>
              </a:rPr>
              <a:t> </a:t>
            </a:r>
            <a:r>
              <a:rPr lang="en-US" sz="3600" dirty="0" err="1">
                <a:solidFill>
                  <a:srgbClr val="FFFF00"/>
                </a:solidFill>
              </a:rPr>
              <a:t>cầu</a:t>
            </a:r>
            <a:r>
              <a:rPr lang="en-US" sz="3600" dirty="0">
                <a:solidFill>
                  <a:srgbClr val="FFFF00"/>
                </a:solidFill>
              </a:rPr>
              <a:t> </a:t>
            </a:r>
            <a:r>
              <a:rPr lang="en-US" sz="3600" dirty="0" err="1">
                <a:solidFill>
                  <a:srgbClr val="FFFF00"/>
                </a:solidFill>
              </a:rPr>
              <a:t>nguyện</a:t>
            </a:r>
            <a:endParaRPr lang="vi-VN" sz="3600" dirty="0">
              <a:solidFill>
                <a:srgbClr val="FFFF00"/>
              </a:solidFill>
            </a:endParaRPr>
          </a:p>
        </p:txBody>
      </p:sp>
    </p:spTree>
    <p:extLst>
      <p:ext uri="{BB962C8B-B14F-4D97-AF65-F5344CB8AC3E}">
        <p14:creationId xmlns:p14="http://schemas.microsoft.com/office/powerpoint/2010/main" val="4205098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276600" y="2571750"/>
            <a:ext cx="5715000" cy="1200329"/>
          </a:xfrm>
          <a:prstGeom prst="rect">
            <a:avLst/>
          </a:prstGeom>
        </p:spPr>
        <p:txBody>
          <a:bodyPr wrap="square">
            <a:spAutoFit/>
          </a:bodyPr>
          <a:lstStyle/>
          <a:p>
            <a:pPr algn="ctr"/>
            <a:r>
              <a:rPr lang="vi-VN" sz="3600" dirty="0">
                <a:solidFill>
                  <a:srgbClr val="FFFF00"/>
                </a:solidFill>
              </a:rPr>
              <a:t>Niềm Tin Kiêu Hùng</a:t>
            </a:r>
            <a:br>
              <a:rPr lang="en-US" sz="3600" dirty="0">
                <a:solidFill>
                  <a:srgbClr val="FFFF00"/>
                </a:solidFill>
              </a:rPr>
            </a:br>
            <a:r>
              <a:rPr lang="en-US" sz="3600" i="1" dirty="0" err="1">
                <a:solidFill>
                  <a:schemeClr val="bg1"/>
                </a:solidFill>
              </a:rPr>
              <a:t>Lm</a:t>
            </a:r>
            <a:r>
              <a:rPr lang="en-US" sz="3600" i="1" dirty="0">
                <a:solidFill>
                  <a:schemeClr val="bg1"/>
                </a:solidFill>
              </a:rPr>
              <a:t>. Mi </a:t>
            </a:r>
            <a:r>
              <a:rPr lang="en-US" sz="3600" i="1" dirty="0" err="1">
                <a:solidFill>
                  <a:schemeClr val="bg1"/>
                </a:solidFill>
              </a:rPr>
              <a:t>Trầm</a:t>
            </a:r>
            <a:endParaRPr lang="en-US" sz="36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Tk1:</a:t>
            </a:r>
            <a:r>
              <a:rPr lang="en-US" sz="4800" dirty="0">
                <a:solidFill>
                  <a:schemeClr val="bg1"/>
                </a:solidFill>
              </a:rPr>
              <a:t> </a:t>
            </a:r>
            <a:r>
              <a:rPr lang="vi-VN" sz="4800" b="0" i="0" dirty="0">
                <a:solidFill>
                  <a:schemeClr val="bg1"/>
                </a:solidFill>
                <a:effectLst/>
                <a:latin typeface="+mn-lt"/>
              </a:rPr>
              <a:t>Xin dâng lên niềm tin của người dân Việt. Qua bao thăng trầm niềm tin kiêu hùng oanh liệt. Đầu rơi máu đổ là lễ dâng trước tòa Thiên Chúa nhuộm thắm trên muôn ngàn đồng lúa làm trổ sinh bông hạt đầu mùa.</a:t>
            </a:r>
            <a:endParaRPr lang="en-US" sz="4800" b="0" dirty="0">
              <a:solidFill>
                <a:schemeClr val="bg1"/>
              </a:solidFill>
              <a:effectLst/>
              <a:latin typeface="+mn-lt"/>
            </a:endParaRP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i="0" dirty="0">
                <a:solidFill>
                  <a:schemeClr val="bg1"/>
                </a:solidFill>
                <a:effectLst/>
                <a:latin typeface="+mn-lt"/>
              </a:rPr>
              <a:t>Xin dâng lên niềm tin kiêu hùng của các Thánh Tử Đạo Việt Nam luôn sáng tươi huy hoàng. Xin dâng lên niềm tin kiêu hùng của các Thánh Tử Đạo Việt Nam luôn sáng ngời vinh quang.</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Tk2:</a:t>
            </a:r>
            <a:r>
              <a:rPr lang="en-US" sz="4800" b="0" dirty="0">
                <a:solidFill>
                  <a:srgbClr val="FFFF00"/>
                </a:solidFill>
                <a:effectLst/>
              </a:rPr>
              <a:t> </a:t>
            </a:r>
            <a:r>
              <a:rPr lang="vi-VN" sz="4800" b="0" i="0" dirty="0">
                <a:solidFill>
                  <a:schemeClr val="bg1"/>
                </a:solidFill>
                <a:effectLst/>
                <a:latin typeface="+mn-lt"/>
              </a:rPr>
              <a:t>Như lúa miến nghiền tan trở thành bánh này. Các Thánh Tử Đạo vượt qua muôn nghìn đắng cay. Niềm tin kiên vững lòng vẫn luôn trung thành với Chúa làm sáng lên Tin Mừng đạo Chúa người khắp nơi ca tụng từ xưa.</a:t>
            </a:r>
            <a:endParaRPr lang="vi-VN" sz="48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en-US" sz="5400" dirty="0">
                <a:solidFill>
                  <a:schemeClr val="bg1"/>
                </a:solidFill>
                <a:latin typeface="+mj-lt"/>
              </a:rPr>
              <a:t> </a:t>
            </a:r>
            <a:r>
              <a:rPr lang="vi-VN" sz="5400" b="0" i="0" dirty="0">
                <a:solidFill>
                  <a:schemeClr val="bg1"/>
                </a:solidFill>
                <a:effectLst/>
              </a:rPr>
              <a:t>Nhạc chiến thắng vang dậy rền trời, dòng máu thắm tô đẹp cuộc đời, còn lưu danh thiên thu. Đây những anh hùng Việt Nam trung thành theo bước Chúa Giê-su.</a:t>
            </a:r>
            <a:endParaRPr lang="vi-VN" sz="5400" dirty="0">
              <a:solidFill>
                <a:schemeClr val="bg1"/>
              </a:solidFill>
            </a:endParaRPr>
          </a:p>
        </p:txBody>
      </p:sp>
    </p:spTree>
    <p:extLst>
      <p:ext uri="{BB962C8B-B14F-4D97-AF65-F5344CB8AC3E}">
        <p14:creationId xmlns:p14="http://schemas.microsoft.com/office/powerpoint/2010/main" val="145804398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i="0" dirty="0">
                <a:solidFill>
                  <a:schemeClr val="bg1"/>
                </a:solidFill>
                <a:effectLst/>
                <a:latin typeface="+mn-lt"/>
              </a:rPr>
              <a:t>Xin dâng lên niềm tin kiêu hùng của các Thánh Tử Đạo Việt Nam luôn sáng tươi huy hoàng. Xin dâng lên niềm tin kiêu hùng của các Thánh Tử Đạo Việt Nam luôn sáng ngời vinh quang.</a:t>
            </a:r>
            <a:endParaRPr lang="en-US" sz="4800" b="0" dirty="0">
              <a:solidFill>
                <a:schemeClr val="bg1"/>
              </a:solidFill>
              <a:effectLst/>
            </a:endParaRPr>
          </a:p>
        </p:txBody>
      </p:sp>
    </p:spTree>
    <p:extLst>
      <p:ext uri="{BB962C8B-B14F-4D97-AF65-F5344CB8AC3E}">
        <p14:creationId xmlns:p14="http://schemas.microsoft.com/office/powerpoint/2010/main" val="6194014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Tk3:</a:t>
            </a:r>
            <a:r>
              <a:rPr lang="en-US" sz="4800" b="0" dirty="0">
                <a:solidFill>
                  <a:srgbClr val="FFFF00"/>
                </a:solidFill>
                <a:effectLst/>
              </a:rPr>
              <a:t> </a:t>
            </a:r>
            <a:r>
              <a:rPr lang="vi-VN" sz="4800" b="0" i="0" dirty="0">
                <a:solidFill>
                  <a:schemeClr val="bg1"/>
                </a:solidFill>
                <a:effectLst/>
                <a:latin typeface="+mn-lt"/>
              </a:rPr>
              <a:t>Hôm nay đây trần gian vẫn đầy gánh nặng. Văn minh nhân loại tự do con người bủa giăng. Vượt bao cám dỗ như that qua muôn ngàn going tố, lòng tín trung ghi tạc đây đó Nhà Chúa Cha chính nơi hẹn hò.</a:t>
            </a:r>
            <a:endParaRPr lang="vi-VN" sz="4800" dirty="0">
              <a:solidFill>
                <a:schemeClr val="bg1"/>
              </a:solidFill>
            </a:endParaRPr>
          </a:p>
        </p:txBody>
      </p:sp>
    </p:spTree>
    <p:extLst>
      <p:ext uri="{BB962C8B-B14F-4D97-AF65-F5344CB8AC3E}">
        <p14:creationId xmlns:p14="http://schemas.microsoft.com/office/powerpoint/2010/main" val="24146109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i="0" dirty="0">
                <a:solidFill>
                  <a:schemeClr val="bg1"/>
                </a:solidFill>
                <a:effectLst/>
                <a:latin typeface="+mn-lt"/>
              </a:rPr>
              <a:t>Xin dâng lên niềm tin kiêu hùng của các Thánh Tử Đạo Việt Nam luôn sáng tươi huy hoàng. Xin dâng lên niềm tin kiêu hùng của các Thánh Tử Đạo Việt Nam luôn sáng ngời vinh quang.</a:t>
            </a:r>
            <a:endParaRPr lang="en-US" sz="4800" b="0" dirty="0">
              <a:solidFill>
                <a:schemeClr val="bg1"/>
              </a:solidFill>
              <a:effectLst/>
            </a:endParaRPr>
          </a:p>
        </p:txBody>
      </p:sp>
    </p:spTree>
    <p:extLst>
      <p:ext uri="{BB962C8B-B14F-4D97-AF65-F5344CB8AC3E}">
        <p14:creationId xmlns:p14="http://schemas.microsoft.com/office/powerpoint/2010/main" val="31349655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dirty="0">
                <a:solidFill>
                  <a:srgbClr val="FFFF00"/>
                </a:solidFill>
                <a:latin typeface="+mj-lt"/>
              </a:rPr>
              <a:t>***</a:t>
            </a:r>
            <a:r>
              <a:rPr lang="vi-VN" sz="6600" b="0" u="sng" dirty="0">
                <a:solidFill>
                  <a:srgbClr val="FFFF00"/>
                </a:solidFill>
                <a:effectLst/>
                <a:latin typeface="+mj-lt"/>
              </a:rPr>
              <a:t>:</a:t>
            </a:r>
            <a:r>
              <a:rPr lang="en-US" sz="6600" dirty="0">
                <a:solidFill>
                  <a:schemeClr val="bg1"/>
                </a:solidFill>
                <a:latin typeface="+mj-lt"/>
              </a:rPr>
              <a:t> </a:t>
            </a:r>
            <a:r>
              <a:rPr lang="vi-VN" sz="6600" dirty="0">
                <a:solidFill>
                  <a:schemeClr val="bg1"/>
                </a:solidFill>
                <a:latin typeface="+mj-lt"/>
              </a:rPr>
              <a:t>G</a:t>
            </a:r>
            <a:r>
              <a:rPr lang="vi-VN" sz="6600" b="0" i="0" dirty="0">
                <a:solidFill>
                  <a:schemeClr val="bg1"/>
                </a:solidFill>
                <a:effectLst/>
              </a:rPr>
              <a:t>ươm đao thêm dũng chí, nhục hình thêm can trường. Từng lớp lớp tiến lên pháp trường.</a:t>
            </a:r>
            <a:endParaRPr lang="vi-VN" sz="6600" dirty="0">
              <a:solidFill>
                <a:schemeClr val="bg1"/>
              </a:solidFill>
              <a:latin typeface="+mj-lt"/>
            </a:endParaRPr>
          </a:p>
        </p:txBody>
      </p:sp>
    </p:spTree>
    <p:extLst>
      <p:ext uri="{BB962C8B-B14F-4D97-AF65-F5344CB8AC3E}">
        <p14:creationId xmlns:p14="http://schemas.microsoft.com/office/powerpoint/2010/main" val="416805821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F329C-209B-A047-1861-73329B9F3E99}"/>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C2B76E2A-CD0A-C919-E6E0-044A950118F3}"/>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652608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err="1">
                <a:solidFill>
                  <a:srgbClr val="FFFF00"/>
                </a:solidFill>
                <a:ea typeface="Tahoma" pitchFamily="34" charset="0"/>
                <a:cs typeface="Times New Roman" pitchFamily="18" charset="0"/>
              </a:rPr>
              <a:t>Kinh</a:t>
            </a:r>
            <a:r>
              <a:rPr lang="en-US" sz="6600" u="sng" dirty="0">
                <a:solidFill>
                  <a:srgbClr val="FFFF00"/>
                </a:solidFill>
                <a:ea typeface="Tahoma" pitchFamily="34" charset="0"/>
                <a:cs typeface="Times New Roman" pitchFamily="18" charset="0"/>
              </a:rPr>
              <a:t> </a:t>
            </a:r>
            <a:r>
              <a:rPr lang="en-US" sz="6600" u="sng" dirty="0" err="1">
                <a:solidFill>
                  <a:srgbClr val="FFFF00"/>
                </a:solidFill>
                <a:ea typeface="Tahoma" pitchFamily="34" charset="0"/>
                <a:cs typeface="Times New Roman" pitchFamily="18" charset="0"/>
              </a:rPr>
              <a:t>Dọn</a:t>
            </a:r>
            <a:r>
              <a:rPr lang="en-US" sz="6600" u="sng" dirty="0">
                <a:solidFill>
                  <a:srgbClr val="FFFF00"/>
                </a:solidFill>
                <a:ea typeface="Tahoma" pitchFamily="34" charset="0"/>
                <a:cs typeface="Times New Roman" pitchFamily="18" charset="0"/>
              </a:rPr>
              <a:t> </a:t>
            </a:r>
            <a:r>
              <a:rPr lang="en-US" sz="6600" u="sng" dirty="0" err="1">
                <a:solidFill>
                  <a:srgbClr val="FFFF00"/>
                </a:solidFill>
                <a:ea typeface="Tahoma" pitchFamily="34" charset="0"/>
                <a:cs typeface="Times New Roman" pitchFamily="18" charset="0"/>
              </a:rPr>
              <a:t>Mình</a:t>
            </a:r>
            <a:r>
              <a:rPr lang="en-US" sz="6600" u="sng" dirty="0">
                <a:solidFill>
                  <a:srgbClr val="FFFF00"/>
                </a:solidFill>
                <a:ea typeface="Tahoma" pitchFamily="34" charset="0"/>
                <a:cs typeface="Times New Roman" pitchFamily="18" charset="0"/>
              </a:rPr>
              <a:t> </a:t>
            </a:r>
            <a:br>
              <a:rPr lang="en-US" sz="6600" u="sng" dirty="0">
                <a:solidFill>
                  <a:srgbClr val="FFFF00"/>
                </a:solidFill>
                <a:ea typeface="Tahoma" pitchFamily="34" charset="0"/>
                <a:cs typeface="Times New Roman" pitchFamily="18" charset="0"/>
              </a:rPr>
            </a:br>
            <a:r>
              <a:rPr lang="en-US" sz="6600" u="sng" dirty="0" err="1">
                <a:solidFill>
                  <a:srgbClr val="FFFF00"/>
                </a:solidFill>
                <a:ea typeface="Tahoma" pitchFamily="34" charset="0"/>
                <a:cs typeface="Times New Roman" pitchFamily="18" charset="0"/>
              </a:rPr>
              <a:t>Trước</a:t>
            </a:r>
            <a:r>
              <a:rPr lang="en-US" sz="6600" u="sng" dirty="0">
                <a:solidFill>
                  <a:srgbClr val="FFFF00"/>
                </a:solidFill>
                <a:ea typeface="Tahoma" pitchFamily="34" charset="0"/>
                <a:cs typeface="Times New Roman" pitchFamily="18" charset="0"/>
              </a:rPr>
              <a:t> Khi </a:t>
            </a:r>
            <a:r>
              <a:rPr lang="en-US" sz="6600" u="sng" dirty="0" err="1">
                <a:solidFill>
                  <a:srgbClr val="FFFF00"/>
                </a:solidFill>
                <a:ea typeface="Tahoma" pitchFamily="34" charset="0"/>
                <a:cs typeface="Times New Roman" pitchFamily="18" charset="0"/>
              </a:rPr>
              <a:t>Rước</a:t>
            </a:r>
            <a:r>
              <a:rPr lang="en-US" sz="6600" u="sng" dirty="0">
                <a:solidFill>
                  <a:srgbClr val="FFFF00"/>
                </a:solidFill>
                <a:ea typeface="Tahoma" pitchFamily="34" charset="0"/>
                <a:cs typeface="Times New Roman" pitchFamily="18" charset="0"/>
              </a:rPr>
              <a:t> </a:t>
            </a:r>
            <a:r>
              <a:rPr lang="en-US" sz="6600" u="sng" dirty="0" err="1">
                <a:solidFill>
                  <a:srgbClr val="FFFF00"/>
                </a:solidFill>
                <a:ea typeface="Tahoma" pitchFamily="34" charset="0"/>
                <a:cs typeface="Times New Roman" pitchFamily="18" charset="0"/>
              </a:rPr>
              <a:t>Lễ</a:t>
            </a: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43986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113DCF-EB4D-E838-2579-B299AE1E641E}"/>
              </a:ext>
            </a:extLst>
          </p:cNvPr>
          <p:cNvSpPr txBox="1"/>
          <p:nvPr/>
        </p:nvSpPr>
        <p:spPr>
          <a:xfrm>
            <a:off x="0" y="133350"/>
            <a:ext cx="9144000" cy="4708981"/>
          </a:xfrm>
          <a:prstGeom prst="rect">
            <a:avLst/>
          </a:prstGeom>
          <a:noFill/>
        </p:spPr>
        <p:txBody>
          <a:bodyPr wrap="square">
            <a:spAutoFit/>
          </a:bodyPr>
          <a:lstStyle/>
          <a:p>
            <a:pPr algn="just"/>
            <a:r>
              <a:rPr lang="en-US" sz="6000" b="1" dirty="0" err="1">
                <a:solidFill>
                  <a:schemeClr val="bg1"/>
                </a:solidFill>
                <a:cs typeface="Times New Roman" panose="02020603050405020304" pitchFamily="18" charset="0"/>
              </a:rPr>
              <a:t>Lạy</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Giêsu</a:t>
            </a:r>
            <a:r>
              <a:rPr lang="en-US" sz="6000" b="1" dirty="0">
                <a:solidFill>
                  <a:schemeClr val="bg1"/>
                </a:solidFill>
                <a:cs typeface="Times New Roman" panose="02020603050405020304" pitchFamily="18" charset="0"/>
              </a:rPr>
              <a:t>, con tin </a:t>
            </a:r>
            <a:r>
              <a:rPr lang="en-US" sz="6000" b="1" dirty="0" err="1">
                <a:solidFill>
                  <a:schemeClr val="bg1"/>
                </a:solidFill>
                <a:cs typeface="Times New Roman" panose="02020603050405020304" pitchFamily="18" charset="0"/>
              </a:rPr>
              <a:t>thật</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Chúa</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đang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ngự</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trong</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Bí</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Tích</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Thánh</a:t>
            </a:r>
            <a:r>
              <a:rPr lang="en-US" sz="6000" b="1" dirty="0">
                <a:solidFill>
                  <a:schemeClr val="bg1"/>
                </a:solidFill>
                <a:cs typeface="Times New Roman" panose="02020603050405020304" pitchFamily="18" charset="0"/>
              </a:rPr>
              <a:t> </a:t>
            </a:r>
            <a:r>
              <a:rPr lang="en-US" sz="6000" b="1" dirty="0" err="1">
                <a:solidFill>
                  <a:schemeClr val="bg1"/>
                </a:solidFill>
                <a:cs typeface="Times New Roman" panose="02020603050405020304" pitchFamily="18" charset="0"/>
              </a:rPr>
              <a:t>Thể</a:t>
            </a:r>
            <a:r>
              <a:rPr lang="en-US" sz="6000" b="1" dirty="0">
                <a:solidFill>
                  <a:schemeClr val="bg1"/>
                </a:solidFill>
                <a:cs typeface="Times New Roman" panose="02020603050405020304" pitchFamily="18" charset="0"/>
              </a:rPr>
              <a:t>.</a:t>
            </a:r>
            <a:r>
              <a:rPr lang="vi-VN" sz="6000" b="1" dirty="0">
                <a:solidFill>
                  <a:schemeClr val="bg1"/>
                </a:solidFill>
              </a:rPr>
              <a:t> Chúa là Thiên Chúa thật và là người thật, </a:t>
            </a:r>
            <a:endParaRPr lang="en-US" sz="6000" b="1" dirty="0">
              <a:solidFill>
                <a:schemeClr val="bg1"/>
              </a:solidFill>
              <a:cs typeface="Times New Roman" panose="02020603050405020304" pitchFamily="18" charset="0"/>
            </a:endParaRPr>
          </a:p>
        </p:txBody>
      </p:sp>
      <p:sp>
        <p:nvSpPr>
          <p:cNvPr id="6" name="Title 1">
            <a:extLst>
              <a:ext uri="{FF2B5EF4-FFF2-40B4-BE49-F238E27FC236}">
                <a16:creationId xmlns:a16="http://schemas.microsoft.com/office/drawing/2014/main" id="{7A3870AC-F799-7A00-1431-B9FB9A5163FD}"/>
              </a:ext>
            </a:extLst>
          </p:cNvPr>
          <p:cNvSpPr txBox="1">
            <a:spLocks/>
          </p:cNvSpPr>
          <p:nvPr/>
        </p:nvSpPr>
        <p:spPr>
          <a:xfrm>
            <a:off x="0" y="0"/>
            <a:ext cx="8650878" cy="63764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3000" dirty="0"/>
          </a:p>
        </p:txBody>
      </p:sp>
    </p:spTree>
    <p:extLst>
      <p:ext uri="{BB962C8B-B14F-4D97-AF65-F5344CB8AC3E}">
        <p14:creationId xmlns:p14="http://schemas.microsoft.com/office/powerpoint/2010/main" val="13018504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4A459-EF28-F75C-9E76-B0C95BE611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AD36E8-293B-A721-8F0F-7C1988945DD4}"/>
              </a:ext>
            </a:extLst>
          </p:cNvPr>
          <p:cNvSpPr txBox="1"/>
          <p:nvPr/>
        </p:nvSpPr>
        <p:spPr>
          <a:xfrm>
            <a:off x="9798" y="84530"/>
            <a:ext cx="9134203" cy="4708981"/>
          </a:xfrm>
          <a:prstGeom prst="rect">
            <a:avLst/>
          </a:prstGeom>
          <a:noFill/>
        </p:spPr>
        <p:txBody>
          <a:bodyPr wrap="square">
            <a:spAutoFit/>
          </a:bodyPr>
          <a:lstStyle/>
          <a:p>
            <a:pPr algn="just"/>
            <a:r>
              <a:rPr lang="vi-VN" sz="6000" b="1" dirty="0">
                <a:solidFill>
                  <a:schemeClr val="bg1"/>
                </a:solidFill>
                <a:latin typeface="+mj-lt"/>
              </a:rPr>
              <a:t>đã trở nên thần lương nuôi sống chúng con trên đường về quê trời.  Chúa muốn ở trong con, và con cũng ước ao </a:t>
            </a:r>
            <a:r>
              <a:rPr lang="vi-VN" sz="6000" b="1" dirty="0">
                <a:solidFill>
                  <a:schemeClr val="bg1"/>
                </a:solidFill>
              </a:rPr>
              <a:t>rước Chúa vào lòng, </a:t>
            </a:r>
            <a:endParaRPr lang="en-US" sz="6000" b="1" dirty="0">
              <a:solidFill>
                <a:schemeClr val="bg1"/>
              </a:solidFill>
              <a:latin typeface="+mj-lt"/>
            </a:endParaRPr>
          </a:p>
        </p:txBody>
      </p:sp>
    </p:spTree>
    <p:extLst>
      <p:ext uri="{BB962C8B-B14F-4D97-AF65-F5344CB8AC3E}">
        <p14:creationId xmlns:p14="http://schemas.microsoft.com/office/powerpoint/2010/main" val="29329321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F1C0A-D946-1428-076B-C0D9BA15C1E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7AD4F73-9D4A-B3AF-8C20-4D82EC73C960}"/>
              </a:ext>
            </a:extLst>
          </p:cNvPr>
          <p:cNvSpPr txBox="1"/>
          <p:nvPr/>
        </p:nvSpPr>
        <p:spPr>
          <a:xfrm>
            <a:off x="80010" y="97973"/>
            <a:ext cx="8983980" cy="5170646"/>
          </a:xfrm>
          <a:prstGeom prst="rect">
            <a:avLst/>
          </a:prstGeom>
          <a:noFill/>
        </p:spPr>
        <p:txBody>
          <a:bodyPr wrap="square">
            <a:spAutoFit/>
          </a:bodyPr>
          <a:lstStyle/>
          <a:p>
            <a:pPr algn="just"/>
            <a:r>
              <a:rPr lang="vi-VN" sz="6600" b="1" dirty="0">
                <a:solidFill>
                  <a:schemeClr val="bg1"/>
                </a:solidFill>
              </a:rPr>
              <a:t>để được ở lại trong Chúa</a:t>
            </a:r>
            <a:r>
              <a:rPr lang="en-US" sz="6600" b="1" dirty="0">
                <a:solidFill>
                  <a:schemeClr val="bg1"/>
                </a:solidFill>
              </a:rPr>
              <a:t> </a:t>
            </a:r>
            <a:r>
              <a:rPr lang="vi-VN" sz="6600" b="1" dirty="0">
                <a:solidFill>
                  <a:schemeClr val="bg1"/>
                </a:solidFill>
              </a:rPr>
              <a:t>Nhưng con biết, mình còn nhiều </a:t>
            </a:r>
            <a:r>
              <a:rPr lang="en-US" sz="6600" b="1" dirty="0">
                <a:solidFill>
                  <a:schemeClr val="bg1"/>
                </a:solidFill>
                <a:cs typeface="Times New Roman" panose="02020603050405020304" pitchFamily="18" charset="0"/>
              </a:rPr>
              <a:t>t</a:t>
            </a:r>
            <a:r>
              <a:rPr lang="vi-VN" sz="6600" b="1" dirty="0">
                <a:solidFill>
                  <a:schemeClr val="bg1"/>
                </a:solidFill>
              </a:rPr>
              <a:t>ội lỗi,</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chẳng</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đáng</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đến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thăm</a:t>
            </a:r>
            <a:r>
              <a:rPr lang="en-US" sz="6600" b="1" dirty="0">
                <a:solidFill>
                  <a:schemeClr val="bg1"/>
                </a:solidFill>
                <a:cs typeface="Times New Roman" panose="02020603050405020304" pitchFamily="18" charset="0"/>
              </a:rPr>
              <a:t>. </a:t>
            </a:r>
            <a:endParaRPr lang="en-US" sz="6600" b="1" dirty="0">
              <a:solidFill>
                <a:schemeClr val="bg1"/>
              </a:solidFill>
            </a:endParaRPr>
          </a:p>
        </p:txBody>
      </p:sp>
    </p:spTree>
    <p:extLst>
      <p:ext uri="{BB962C8B-B14F-4D97-AF65-F5344CB8AC3E}">
        <p14:creationId xmlns:p14="http://schemas.microsoft.com/office/powerpoint/2010/main" val="27041731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9F64C-2592-8B1A-BC60-798BD5FFD2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B10510A-A6C7-221F-16BC-192ECD4F99AF}"/>
              </a:ext>
            </a:extLst>
          </p:cNvPr>
          <p:cNvSpPr txBox="1"/>
          <p:nvPr/>
        </p:nvSpPr>
        <p:spPr>
          <a:xfrm>
            <a:off x="0" y="1"/>
            <a:ext cx="9144000" cy="4862870"/>
          </a:xfrm>
          <a:prstGeom prst="rect">
            <a:avLst/>
          </a:prstGeom>
          <a:noFill/>
        </p:spPr>
        <p:txBody>
          <a:bodyPr wrap="square">
            <a:spAutoFit/>
          </a:bodyPr>
          <a:lstStyle/>
          <a:p>
            <a:pPr algn="just"/>
            <a:r>
              <a:rPr lang="en-US" sz="6200" b="1" dirty="0">
                <a:solidFill>
                  <a:schemeClr val="bg1"/>
                </a:solidFill>
                <a:cs typeface="Times New Roman" panose="02020603050405020304" pitchFamily="18" charset="0"/>
              </a:rPr>
              <a:t>Xin </a:t>
            </a:r>
            <a:r>
              <a:rPr lang="en-US" sz="6200" b="1" dirty="0" err="1">
                <a:solidFill>
                  <a:schemeClr val="bg1"/>
                </a:solidFill>
                <a:cs typeface="Times New Roman" panose="02020603050405020304" pitchFamily="18" charset="0"/>
              </a:rPr>
              <a:t>Chúa</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tẩy</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sạch</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tâm</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lòng</a:t>
            </a:r>
            <a:r>
              <a:rPr lang="en-US" sz="6200" b="1" dirty="0">
                <a:solidFill>
                  <a:schemeClr val="bg1"/>
                </a:solidFill>
                <a:cs typeface="Times New Roman" panose="02020603050405020304" pitchFamily="18" charset="0"/>
              </a:rPr>
              <a:t> con, </a:t>
            </a:r>
            <a:r>
              <a:rPr lang="en-US" sz="6200" b="1" dirty="0" err="1">
                <a:solidFill>
                  <a:schemeClr val="bg1"/>
                </a:solidFill>
                <a:cs typeface="Times New Roman" panose="02020603050405020304" pitchFamily="18" charset="0"/>
              </a:rPr>
              <a:t>để</a:t>
            </a:r>
            <a:r>
              <a:rPr lang="en-US" sz="6200" b="1" dirty="0">
                <a:solidFill>
                  <a:schemeClr val="bg1"/>
                </a:solidFill>
                <a:cs typeface="Times New Roman" panose="02020603050405020304" pitchFamily="18" charset="0"/>
              </a:rPr>
              <a:t> con </a:t>
            </a:r>
            <a:r>
              <a:rPr lang="en-US" sz="6200" b="1" dirty="0" err="1">
                <a:solidFill>
                  <a:schemeClr val="bg1"/>
                </a:solidFill>
                <a:cs typeface="Times New Roman" panose="02020603050405020304" pitchFamily="18" charset="0"/>
              </a:rPr>
              <a:t>nên</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trong</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trắng</a:t>
            </a:r>
            <a:r>
              <a:rPr lang="en-US" sz="6200" b="1" dirty="0">
                <a:solidFill>
                  <a:schemeClr val="bg1"/>
                </a:solidFill>
                <a:cs typeface="Times New Roman" panose="02020603050405020304" pitchFamily="18" charset="0"/>
              </a:rPr>
              <a:t>. Xin </a:t>
            </a:r>
            <a:r>
              <a:rPr lang="en-US" sz="6200" b="1" dirty="0" err="1">
                <a:solidFill>
                  <a:schemeClr val="bg1"/>
                </a:solidFill>
                <a:cs typeface="Times New Roman" panose="02020603050405020304" pitchFamily="18" charset="0"/>
              </a:rPr>
              <a:t>Chúa</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mở</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rộng</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hồn</a:t>
            </a:r>
            <a:r>
              <a:rPr lang="en-US" sz="6200" b="1" dirty="0">
                <a:solidFill>
                  <a:schemeClr val="bg1"/>
                </a:solidFill>
                <a:cs typeface="Times New Roman" panose="02020603050405020304" pitchFamily="18" charset="0"/>
              </a:rPr>
              <a:t> con, </a:t>
            </a:r>
            <a:r>
              <a:rPr lang="en-US" sz="6200" b="1" dirty="0" err="1">
                <a:solidFill>
                  <a:schemeClr val="bg1"/>
                </a:solidFill>
                <a:cs typeface="Times New Roman" panose="02020603050405020304" pitchFamily="18" charset="0"/>
              </a:rPr>
              <a:t>để</a:t>
            </a:r>
            <a:r>
              <a:rPr lang="en-US" sz="6200" b="1" dirty="0">
                <a:solidFill>
                  <a:schemeClr val="bg1"/>
                </a:solidFill>
                <a:cs typeface="Times New Roman" panose="02020603050405020304" pitchFamily="18" charset="0"/>
              </a:rPr>
              <a:t> con </a:t>
            </a:r>
            <a:r>
              <a:rPr lang="en-US" sz="6200" b="1" dirty="0" err="1">
                <a:solidFill>
                  <a:schemeClr val="bg1"/>
                </a:solidFill>
                <a:cs typeface="Times New Roman" panose="02020603050405020304" pitchFamily="18" charset="0"/>
              </a:rPr>
              <a:t>đừng</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từ</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chối</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Chúa</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điều</a:t>
            </a:r>
            <a:r>
              <a:rPr lang="en-US" sz="6200" b="1" dirty="0">
                <a:solidFill>
                  <a:schemeClr val="bg1"/>
                </a:solidFill>
                <a:cs typeface="Times New Roman" panose="02020603050405020304" pitchFamily="18" charset="0"/>
              </a:rPr>
              <a:t> </a:t>
            </a:r>
            <a:r>
              <a:rPr lang="en-US" sz="6200" b="1" dirty="0" err="1">
                <a:solidFill>
                  <a:schemeClr val="bg1"/>
                </a:solidFill>
                <a:cs typeface="Times New Roman" panose="02020603050405020304" pitchFamily="18" charset="0"/>
              </a:rPr>
              <a:t>gì</a:t>
            </a:r>
            <a:r>
              <a:rPr lang="en-US" sz="6200" b="1"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37285377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474BF-6327-B965-CFE9-90C66B82333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DDADEC-313B-DBCF-BFDA-50795E185C1B}"/>
              </a:ext>
            </a:extLst>
          </p:cNvPr>
          <p:cNvSpPr txBox="1"/>
          <p:nvPr/>
        </p:nvSpPr>
        <p:spPr>
          <a:xfrm>
            <a:off x="0" y="0"/>
            <a:ext cx="9144000" cy="5078313"/>
          </a:xfrm>
          <a:prstGeom prst="rect">
            <a:avLst/>
          </a:prstGeom>
          <a:noFill/>
        </p:spPr>
        <p:txBody>
          <a:bodyPr wrap="square">
            <a:spAutoFit/>
          </a:bodyPr>
          <a:lstStyle/>
          <a:p>
            <a:pPr algn="just"/>
            <a:r>
              <a:rPr lang="vi-VN" sz="5400" b="1" dirty="0">
                <a:solidFill>
                  <a:schemeClr val="bg1"/>
                </a:solidFill>
                <a:latin typeface="+mj-lt"/>
              </a:rPr>
              <a:t>Lạy Chúa Giêsu, con yêu mến Chúa lắm, xin Chúa mau đến với con. Lạy Mẹ Maria và Thánh Cả Giuse, xin giúp con dọn mình xứng đáng đón rước Chúa Giêsu. </a:t>
            </a:r>
            <a:r>
              <a:rPr lang="vi-VN" sz="5400" b="1" dirty="0">
                <a:solidFill>
                  <a:srgbClr val="FFFF00"/>
                </a:solidFill>
                <a:latin typeface="+mj-lt"/>
              </a:rPr>
              <a:t>Amen</a:t>
            </a:r>
            <a:r>
              <a:rPr lang="en-US" sz="5400" b="1" dirty="0">
                <a:solidFill>
                  <a:srgbClr val="FFFF00"/>
                </a:solidFill>
                <a:latin typeface="+mj-lt"/>
              </a:rPr>
              <a:t>.</a:t>
            </a:r>
            <a:r>
              <a:rPr lang="vi-VN" sz="5400" b="1" dirty="0">
                <a:solidFill>
                  <a:srgbClr val="FFFF00"/>
                </a:solidFill>
                <a:latin typeface="+mj-lt"/>
              </a:rPr>
              <a:t> </a:t>
            </a:r>
            <a:endParaRPr lang="en-US" sz="5400" b="1" dirty="0">
              <a:solidFill>
                <a:srgbClr val="FFFF00"/>
              </a:solidFill>
              <a:latin typeface="+mj-lt"/>
            </a:endParaRPr>
          </a:p>
        </p:txBody>
      </p:sp>
    </p:spTree>
    <p:extLst>
      <p:ext uri="{BB962C8B-B14F-4D97-AF65-F5344CB8AC3E}">
        <p14:creationId xmlns:p14="http://schemas.microsoft.com/office/powerpoint/2010/main" val="14810015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5DBCB-1470-B26F-37EA-34688165CDC3}"/>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C45D9C6E-2A0C-3371-FF35-36CC1D205D41}"/>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9721367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000" b="0" u="sng" dirty="0">
                <a:solidFill>
                  <a:srgbClr val="FFFF00"/>
                </a:solidFill>
                <a:effectLst/>
                <a:latin typeface="+mj-lt"/>
              </a:rPr>
              <a:t>Tk2</a:t>
            </a:r>
            <a:r>
              <a:rPr lang="vi-VN" sz="5000" b="0" u="sng" dirty="0">
                <a:solidFill>
                  <a:srgbClr val="FFFF00"/>
                </a:solidFill>
                <a:effectLst/>
                <a:latin typeface="+mj-lt"/>
              </a:rPr>
              <a:t>:</a:t>
            </a:r>
            <a:r>
              <a:rPr lang="en-US" sz="5000" dirty="0">
                <a:solidFill>
                  <a:schemeClr val="bg1"/>
                </a:solidFill>
                <a:latin typeface="+mj-lt"/>
              </a:rPr>
              <a:t> </a:t>
            </a:r>
            <a:r>
              <a:rPr lang="vi-VN" sz="5000" b="0" i="0" dirty="0">
                <a:solidFill>
                  <a:schemeClr val="bg1"/>
                </a:solidFill>
                <a:effectLst/>
              </a:rPr>
              <a:t>Đi gieo trong châu lệ, về chiến thắng reo vui. Hạt hư thối chôn vùi, rày trổ sinh hoa trái. Bao con dân nay biết Chúa, nhờ giòng máu rắc gieo xưa, và ca khúc khải hoàn sẽ tiếp liên vang hòa.</a:t>
            </a:r>
            <a:endParaRPr lang="vi-VN" sz="50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vi-VN" sz="6600" dirty="0">
                <a:solidFill>
                  <a:srgbClr val="FFFF00"/>
                </a:solidFill>
              </a:rPr>
              <a:t>Từ Giòng Máu Anh Hùng</a:t>
            </a:r>
            <a:br>
              <a:rPr lang="en-US" sz="7200" dirty="0">
                <a:solidFill>
                  <a:srgbClr val="FFFF00"/>
                </a:solidFill>
              </a:rPr>
            </a:br>
            <a:r>
              <a:rPr lang="en-US" sz="6000" i="1" dirty="0" err="1">
                <a:solidFill>
                  <a:schemeClr val="bg1"/>
                </a:solidFill>
              </a:rPr>
              <a:t>Lm</a:t>
            </a:r>
            <a:r>
              <a:rPr lang="en-US" sz="6000" i="1" dirty="0">
                <a:solidFill>
                  <a:schemeClr val="bg1"/>
                </a:solidFill>
              </a:rPr>
              <a:t>. </a:t>
            </a:r>
            <a:r>
              <a:rPr lang="en-US" sz="6000" i="1" dirty="0" err="1">
                <a:solidFill>
                  <a:schemeClr val="bg1"/>
                </a:solidFill>
              </a:rPr>
              <a:t>Phương</a:t>
            </a:r>
            <a:r>
              <a:rPr lang="en-US" sz="6000" i="1" dirty="0">
                <a:solidFill>
                  <a:schemeClr val="bg1"/>
                </a:solidFill>
              </a:rPr>
              <a:t> Anh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vi-VN" sz="5400" b="0" i="0" dirty="0">
                <a:solidFill>
                  <a:schemeClr val="bg1"/>
                </a:solidFill>
                <a:effectLst/>
                <a:latin typeface="+mn-lt"/>
              </a:rPr>
              <a:t>Từ giòng máu anh hùng của tổ tiên. Từ giòng máu oai phong những bậc tiền bối. Tôi đã xuất sinh, tôi đã lớn lên và đã sống trong linh ân của Chúa!</a:t>
            </a:r>
            <a:endParaRPr lang="vi-VN" sz="5400" b="0" dirty="0">
              <a:solidFill>
                <a:schemeClr val="bg1"/>
              </a:solidFill>
              <a:effectLst/>
              <a:latin typeface="+mn-lt"/>
            </a:endParaRPr>
          </a:p>
        </p:txBody>
      </p:sp>
    </p:spTree>
    <p:extLst>
      <p:ext uri="{BB962C8B-B14F-4D97-AF65-F5344CB8AC3E}">
        <p14:creationId xmlns:p14="http://schemas.microsoft.com/office/powerpoint/2010/main" val="520350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a:t>
            </a:r>
            <a:r>
              <a:rPr lang="en-US" sz="5400" b="0" u="sng" dirty="0">
                <a:solidFill>
                  <a:srgbClr val="FFFF00"/>
                </a:solidFill>
                <a:effectLst/>
              </a:rPr>
              <a:t>:</a:t>
            </a:r>
            <a:r>
              <a:rPr lang="en-US" sz="5400" b="0" dirty="0">
                <a:solidFill>
                  <a:schemeClr val="bg1"/>
                </a:solidFill>
                <a:effectLst/>
              </a:rPr>
              <a:t> </a:t>
            </a:r>
            <a:r>
              <a:rPr lang="vi-VN" sz="5400" b="0" i="0" dirty="0">
                <a:solidFill>
                  <a:schemeClr val="bg1"/>
                </a:solidFill>
                <a:effectLst/>
                <a:latin typeface="+mn-lt"/>
              </a:rPr>
              <a:t>Từ hạt giống đức tin của tổ tiên. Từ giòng máu cha ông dân Việt anh dũng. Từ những khổ đau, từ những đắng cay, tôi đã đến đây để dâng cuộc tình.</a:t>
            </a:r>
            <a:endParaRPr lang="en-US" sz="5400" b="0" dirty="0">
              <a:solidFill>
                <a:schemeClr val="bg1"/>
              </a:solidFill>
              <a:effectLst/>
            </a:endParaRPr>
          </a:p>
        </p:txBody>
      </p:sp>
    </p:spTree>
    <p:extLst>
      <p:ext uri="{BB962C8B-B14F-4D97-AF65-F5344CB8AC3E}">
        <p14:creationId xmlns:p14="http://schemas.microsoft.com/office/powerpoint/2010/main" val="13322855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i="0" dirty="0">
                <a:solidFill>
                  <a:schemeClr val="bg1"/>
                </a:solidFill>
                <a:effectLst/>
                <a:latin typeface="+mn-lt"/>
              </a:rPr>
              <a:t>Ôi đau thương thập giá Đức Ki-tô! Đây vinh quang ngàn năm vẫn vững bền. Một lời nguyền trung kiên làm rạng ngời Danh Cha. Dù tình đời phôi pha, tình con năm tháng vuông tròn.</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b="0" i="0" dirty="0">
                <a:solidFill>
                  <a:schemeClr val="bg1"/>
                </a:solidFill>
                <a:effectLst/>
                <a:latin typeface="+mn-lt"/>
              </a:rPr>
              <a:t>Ngàn giòng máu anh linh của tổ tiên. Làm mầu mỡ Quê Hương dân Việt yêu dấu. Tôi được dưỡng nuôi, và tôi lớn lên nhờ giòng sữa thơm của Mẹ Việt Nam!</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a:t>
            </a:r>
            <a:r>
              <a:rPr lang="en-US" sz="5400" b="0" u="sng" dirty="0">
                <a:solidFill>
                  <a:srgbClr val="FFFF00"/>
                </a:solidFill>
                <a:effectLst/>
              </a:rPr>
              <a:t>:</a:t>
            </a:r>
            <a:r>
              <a:rPr lang="en-US" sz="5400" b="0" dirty="0">
                <a:solidFill>
                  <a:schemeClr val="bg1"/>
                </a:solidFill>
                <a:effectLst/>
              </a:rPr>
              <a:t> </a:t>
            </a:r>
            <a:r>
              <a:rPr lang="vi-VN" sz="5400" b="0" i="0" dirty="0">
                <a:solidFill>
                  <a:schemeClr val="bg1"/>
                </a:solidFill>
                <a:effectLst/>
                <a:latin typeface="+mn-lt"/>
              </a:rPr>
              <a:t>Từng nhịp bước tôi đi gieo tình thương. Là nhờ những công ơn những bậc tiền bối: Họ đã tiến lên, liều mình hiến thân và đã chết đi cho một cuộc tình.</a:t>
            </a:r>
            <a:endParaRPr lang="en-US" sz="5400" b="0" dirty="0">
              <a:solidFill>
                <a:schemeClr val="bg1"/>
              </a:solidFill>
              <a:effectLst/>
            </a:endParaRPr>
          </a:p>
        </p:txBody>
      </p:sp>
    </p:spTree>
    <p:extLst>
      <p:ext uri="{BB962C8B-B14F-4D97-AF65-F5344CB8AC3E}">
        <p14:creationId xmlns:p14="http://schemas.microsoft.com/office/powerpoint/2010/main" val="36944847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i="0" dirty="0">
                <a:solidFill>
                  <a:schemeClr val="bg1"/>
                </a:solidFill>
                <a:effectLst/>
                <a:latin typeface="+mn-lt"/>
              </a:rPr>
              <a:t>Ôi đau thương thập giá Đức Ki-tô! Đây vinh quang ngàn năm vẫn vững bền. Một lời nguyền trung kiên làm rạng ngời Danh Cha. Dù tình đời phôi pha, tình con năm tháng vuông tròn.</a:t>
            </a:r>
            <a:endParaRPr lang="en-US" sz="4800" b="0" dirty="0">
              <a:solidFill>
                <a:schemeClr val="bg1"/>
              </a:solidFill>
              <a:effectLst/>
            </a:endParaRPr>
          </a:p>
        </p:txBody>
      </p:sp>
    </p:spTree>
    <p:extLst>
      <p:ext uri="{BB962C8B-B14F-4D97-AF65-F5344CB8AC3E}">
        <p14:creationId xmlns:p14="http://schemas.microsoft.com/office/powerpoint/2010/main" val="41062841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6600" u="sng" dirty="0" err="1">
                <a:solidFill>
                  <a:srgbClr val="FFFF00"/>
                </a:solidFill>
                <a:ea typeface="Tahoma" pitchFamily="34" charset="0"/>
                <a:cs typeface="Times New Roman" pitchFamily="18" charset="0"/>
              </a:rPr>
              <a:t>Kinh</a:t>
            </a:r>
            <a:r>
              <a:rPr lang="en-US" sz="6600" u="sng" dirty="0">
                <a:solidFill>
                  <a:srgbClr val="FFFF00"/>
                </a:solidFill>
                <a:ea typeface="Tahoma" pitchFamily="34" charset="0"/>
                <a:cs typeface="Times New Roman" pitchFamily="18" charset="0"/>
              </a:rPr>
              <a:t> </a:t>
            </a:r>
            <a:r>
              <a:rPr lang="en-US" sz="6600" u="sng" dirty="0" err="1">
                <a:solidFill>
                  <a:srgbClr val="FFFF00"/>
                </a:solidFill>
                <a:ea typeface="Tahoma" pitchFamily="34" charset="0"/>
                <a:cs typeface="Times New Roman" pitchFamily="18" charset="0"/>
              </a:rPr>
              <a:t>Cảm</a:t>
            </a:r>
            <a:r>
              <a:rPr lang="en-US" sz="6600" u="sng" dirty="0">
                <a:solidFill>
                  <a:srgbClr val="FFFF00"/>
                </a:solidFill>
                <a:ea typeface="Tahoma" pitchFamily="34" charset="0"/>
                <a:cs typeface="Times New Roman" pitchFamily="18" charset="0"/>
              </a:rPr>
              <a:t> </a:t>
            </a:r>
            <a:r>
              <a:rPr lang="en-US" sz="6600" u="sng" dirty="0" err="1">
                <a:solidFill>
                  <a:srgbClr val="FFFF00"/>
                </a:solidFill>
                <a:ea typeface="Tahoma" pitchFamily="34" charset="0"/>
                <a:cs typeface="Times New Roman" pitchFamily="18" charset="0"/>
              </a:rPr>
              <a:t>Ơn</a:t>
            </a:r>
            <a:br>
              <a:rPr lang="en-US" sz="6600" u="sng" dirty="0">
                <a:solidFill>
                  <a:srgbClr val="FFFF00"/>
                </a:solidFill>
                <a:ea typeface="Tahoma" pitchFamily="34" charset="0"/>
                <a:cs typeface="Times New Roman" pitchFamily="18" charset="0"/>
              </a:rPr>
            </a:br>
            <a:r>
              <a:rPr lang="en-US" sz="6600" u="sng" dirty="0">
                <a:solidFill>
                  <a:srgbClr val="FFFF00"/>
                </a:solidFill>
                <a:ea typeface="Tahoma" pitchFamily="34" charset="0"/>
                <a:cs typeface="Times New Roman" pitchFamily="18" charset="0"/>
              </a:rPr>
              <a:t>Sau Khi </a:t>
            </a:r>
            <a:r>
              <a:rPr lang="en-US" sz="6600" u="sng" dirty="0" err="1">
                <a:solidFill>
                  <a:srgbClr val="FFFF00"/>
                </a:solidFill>
                <a:ea typeface="Tahoma" pitchFamily="34" charset="0"/>
                <a:cs typeface="Times New Roman" pitchFamily="18" charset="0"/>
              </a:rPr>
              <a:t>Rước</a:t>
            </a:r>
            <a:r>
              <a:rPr lang="en-US" sz="6600" u="sng" dirty="0">
                <a:solidFill>
                  <a:srgbClr val="FFFF00"/>
                </a:solidFill>
                <a:ea typeface="Tahoma" pitchFamily="34" charset="0"/>
                <a:cs typeface="Times New Roman" pitchFamily="18" charset="0"/>
              </a:rPr>
              <a:t> </a:t>
            </a:r>
            <a:r>
              <a:rPr lang="en-US" sz="6600" u="sng" dirty="0" err="1">
                <a:solidFill>
                  <a:srgbClr val="FFFF00"/>
                </a:solidFill>
                <a:ea typeface="Tahoma" pitchFamily="34" charset="0"/>
                <a:cs typeface="Times New Roman" pitchFamily="18" charset="0"/>
              </a:rPr>
              <a:t>Lễ</a:t>
            </a: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1361874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err="1">
                <a:solidFill>
                  <a:srgbClr val="FFFF00"/>
                </a:solidFill>
                <a:effectLst/>
                <a:latin typeface="+mj-lt"/>
              </a:rPr>
              <a:t>Đk</a:t>
            </a:r>
            <a:r>
              <a:rPr lang="vi-VN" sz="5400" b="0" u="sng" dirty="0">
                <a:solidFill>
                  <a:srgbClr val="FFFF00"/>
                </a:solidFill>
                <a:effectLst/>
                <a:latin typeface="+mj-lt"/>
              </a:rPr>
              <a:t>:</a:t>
            </a:r>
            <a:r>
              <a:rPr lang="en-US" sz="5400" dirty="0">
                <a:solidFill>
                  <a:schemeClr val="bg1"/>
                </a:solidFill>
                <a:latin typeface="+mj-lt"/>
              </a:rPr>
              <a:t> </a:t>
            </a:r>
            <a:r>
              <a:rPr lang="vi-VN" sz="5400" b="0" i="0" dirty="0">
                <a:solidFill>
                  <a:schemeClr val="bg1"/>
                </a:solidFill>
                <a:effectLst/>
              </a:rPr>
              <a:t>Nhạc chiến thắng vang dậy rền trời, dòng máu thắm tô đẹp cuộc đời, còn lưu danh thiên thu. Đây những anh hùng Việt Nam trung thành theo bước Chúa Giê-su.</a:t>
            </a:r>
            <a:endParaRPr lang="vi-VN" sz="5400" dirty="0">
              <a:solidFill>
                <a:schemeClr val="bg1"/>
              </a:solidFill>
            </a:endParaRPr>
          </a:p>
        </p:txBody>
      </p:sp>
    </p:spTree>
    <p:extLst>
      <p:ext uri="{BB962C8B-B14F-4D97-AF65-F5344CB8AC3E}">
        <p14:creationId xmlns:p14="http://schemas.microsoft.com/office/powerpoint/2010/main" val="2460042294"/>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B1B175-D2B9-2E89-B39E-A0D07AB8C26D}"/>
              </a:ext>
            </a:extLst>
          </p:cNvPr>
          <p:cNvSpPr txBox="1"/>
          <p:nvPr/>
        </p:nvSpPr>
        <p:spPr>
          <a:xfrm>
            <a:off x="0" y="0"/>
            <a:ext cx="9144000" cy="4862870"/>
          </a:xfrm>
          <a:prstGeom prst="rect">
            <a:avLst/>
          </a:prstGeom>
          <a:noFill/>
        </p:spPr>
        <p:txBody>
          <a:bodyPr wrap="square">
            <a:spAutoFit/>
          </a:bodyPr>
          <a:lstStyle/>
          <a:p>
            <a:pPr algn="just" fontAlgn="base"/>
            <a:r>
              <a:rPr lang="vi-VN" sz="6200" b="1" dirty="0">
                <a:solidFill>
                  <a:schemeClr val="bg1"/>
                </a:solidFill>
                <a:latin typeface="+mj-lt"/>
              </a:rPr>
              <a:t>Lạy Chúa Giêsu, con tin thật Chúa đang ngự trong lòng con. Con cung kính thờ lạy Chúa là Thiên Chúa uy nghi cao cả. </a:t>
            </a:r>
          </a:p>
        </p:txBody>
      </p:sp>
    </p:spTree>
    <p:extLst>
      <p:ext uri="{BB962C8B-B14F-4D97-AF65-F5344CB8AC3E}">
        <p14:creationId xmlns:p14="http://schemas.microsoft.com/office/powerpoint/2010/main" val="35125067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CC3BAFD-B9F9-EAF2-2ABF-97AAF7840B13}"/>
              </a:ext>
            </a:extLst>
          </p:cNvPr>
          <p:cNvSpPr txBox="1"/>
          <p:nvPr/>
        </p:nvSpPr>
        <p:spPr>
          <a:xfrm>
            <a:off x="-117565" y="-124427"/>
            <a:ext cx="9072154" cy="5424562"/>
          </a:xfrm>
          <a:prstGeom prst="rect">
            <a:avLst/>
          </a:prstGeom>
          <a:noFill/>
        </p:spPr>
        <p:txBody>
          <a:bodyPr wrap="square">
            <a:spAutoFit/>
          </a:bodyPr>
          <a:lstStyle/>
          <a:p>
            <a:pPr marL="127397" algn="just" fontAlgn="base"/>
            <a:r>
              <a:rPr lang="en-US" sz="5775" b="1" dirty="0">
                <a:solidFill>
                  <a:schemeClr val="bg1"/>
                </a:solidFill>
                <a:cs typeface="Times New Roman" panose="02020603050405020304" pitchFamily="18" charset="0"/>
              </a:rPr>
              <a:t>C</a:t>
            </a:r>
            <a:r>
              <a:rPr lang="vi-VN" sz="5775" b="1" dirty="0">
                <a:solidFill>
                  <a:schemeClr val="bg1"/>
                </a:solidFill>
                <a:cs typeface="Times New Roman" panose="02020603050405020304" pitchFamily="18" charset="0"/>
              </a:rPr>
              <a:t>on sung sướng vì Chúa đến thăm con, dù con không xứng đáng.</a:t>
            </a:r>
            <a:r>
              <a:rPr lang="en-US" sz="5775" b="1" dirty="0">
                <a:solidFill>
                  <a:schemeClr val="bg1"/>
                </a:solidFill>
                <a:cs typeface="Times New Roman" panose="02020603050405020304" pitchFamily="18" charset="0"/>
              </a:rPr>
              <a:t> </a:t>
            </a:r>
            <a:r>
              <a:rPr lang="vi-VN" sz="5775" b="1" dirty="0">
                <a:solidFill>
                  <a:schemeClr val="bg1"/>
                </a:solidFill>
                <a:cs typeface="Times New Roman" panose="02020603050405020304" pitchFamily="18" charset="0"/>
              </a:rPr>
              <a:t>Lạy Chúa Giêsu, xin ở với con mãi mãi trong suốt cuộc đời con. </a:t>
            </a:r>
          </a:p>
        </p:txBody>
      </p:sp>
    </p:spTree>
    <p:extLst>
      <p:ext uri="{BB962C8B-B14F-4D97-AF65-F5344CB8AC3E}">
        <p14:creationId xmlns:p14="http://schemas.microsoft.com/office/powerpoint/2010/main" val="19824187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78FDA5-6FAD-6A20-7DE5-0EB8A6A8FD59}"/>
              </a:ext>
            </a:extLst>
          </p:cNvPr>
          <p:cNvSpPr txBox="1"/>
          <p:nvPr/>
        </p:nvSpPr>
        <p:spPr>
          <a:xfrm>
            <a:off x="1" y="0"/>
            <a:ext cx="9144000" cy="5170646"/>
          </a:xfrm>
          <a:prstGeom prst="rect">
            <a:avLst/>
          </a:prstGeom>
          <a:noFill/>
        </p:spPr>
        <p:txBody>
          <a:bodyPr wrap="square">
            <a:spAutoFit/>
          </a:bodyPr>
          <a:lstStyle/>
          <a:p>
            <a:pPr algn="just"/>
            <a:r>
              <a:rPr lang="en-US" sz="6600" b="1" dirty="0">
                <a:solidFill>
                  <a:schemeClr val="bg1"/>
                </a:solidFill>
                <a:cs typeface="Times New Roman" panose="02020603050405020304" pitchFamily="18" charset="0"/>
              </a:rPr>
              <a:t>Xin </a:t>
            </a:r>
            <a:r>
              <a:rPr lang="en-US" sz="6600" b="1" dirty="0" err="1">
                <a:solidFill>
                  <a:schemeClr val="bg1"/>
                </a:solidFill>
                <a:cs typeface="Times New Roman" panose="02020603050405020304" pitchFamily="18" charset="0"/>
              </a:rPr>
              <a:t>làm</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cho</a:t>
            </a:r>
            <a:r>
              <a:rPr lang="en-US" sz="6600" b="1" dirty="0">
                <a:solidFill>
                  <a:schemeClr val="bg1"/>
                </a:solidFill>
                <a:cs typeface="Times New Roman" panose="02020603050405020304" pitchFamily="18" charset="0"/>
              </a:rPr>
              <a:t> con </a:t>
            </a:r>
            <a:r>
              <a:rPr lang="en-US" sz="6600" b="1" dirty="0" err="1">
                <a:solidFill>
                  <a:schemeClr val="bg1"/>
                </a:solidFill>
                <a:cs typeface="Times New Roman" panose="02020603050405020304" pitchFamily="18" charset="0"/>
              </a:rPr>
              <a:t>nên</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giống</a:t>
            </a:r>
            <a:r>
              <a:rPr lang="en-US" sz="6600" b="1" dirty="0">
                <a:solidFill>
                  <a:schemeClr val="bg1"/>
                </a:solidFill>
                <a:cs typeface="Times New Roman" panose="02020603050405020304" pitchFamily="18" charset="0"/>
              </a:rPr>
              <a:t> </a:t>
            </a:r>
            <a:r>
              <a:rPr lang="en-US" sz="6600" b="1" dirty="0" err="1">
                <a:solidFill>
                  <a:schemeClr val="bg1"/>
                </a:solidFill>
                <a:cs typeface="Times New Roman" panose="02020603050405020304" pitchFamily="18" charset="0"/>
              </a:rPr>
              <a:t>Chúa</a:t>
            </a:r>
            <a:r>
              <a:rPr lang="en-US" sz="6600" b="1" dirty="0">
                <a:solidFill>
                  <a:schemeClr val="bg1"/>
                </a:solidFill>
                <a:cs typeface="Times New Roman" panose="02020603050405020304" pitchFamily="18" charset="0"/>
              </a:rPr>
              <a:t>: h</a:t>
            </a:r>
            <a:r>
              <a:rPr lang="vi-VN" sz="6600" b="1" dirty="0">
                <a:solidFill>
                  <a:schemeClr val="bg1"/>
                </a:solidFill>
                <a:cs typeface="Times New Roman" panose="02020603050405020304" pitchFamily="18" charset="0"/>
              </a:rPr>
              <a:t>iền hậu và khiêm nhường, chăm chỉ và bác ái, hiếu thảo và vui tươi.</a:t>
            </a:r>
            <a:endParaRPr lang="en-US" sz="66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8815390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25D10E-E5E8-D903-CB7B-E851EE214376}"/>
              </a:ext>
            </a:extLst>
          </p:cNvPr>
          <p:cNvSpPr txBox="1"/>
          <p:nvPr/>
        </p:nvSpPr>
        <p:spPr>
          <a:xfrm>
            <a:off x="1" y="0"/>
            <a:ext cx="9062357" cy="4997522"/>
          </a:xfrm>
          <a:prstGeom prst="rect">
            <a:avLst/>
          </a:prstGeom>
          <a:noFill/>
        </p:spPr>
        <p:txBody>
          <a:bodyPr wrap="square">
            <a:spAutoFit/>
          </a:bodyPr>
          <a:lstStyle/>
          <a:p>
            <a:pPr algn="just"/>
            <a:r>
              <a:rPr lang="vi-VN" sz="6375" b="1" dirty="0">
                <a:solidFill>
                  <a:schemeClr val="bg1"/>
                </a:solidFill>
                <a:latin typeface="+mj-lt"/>
              </a:rPr>
              <a:t>Xin cho con nhớ rằng: Chúa đang ngự trong con, và con có bổn phận đem Chúa đến cho mọi nơi.</a:t>
            </a:r>
            <a:endParaRPr lang="en-US" sz="6375" b="1" dirty="0">
              <a:solidFill>
                <a:schemeClr val="bg1"/>
              </a:solidFill>
              <a:latin typeface="+mj-lt"/>
            </a:endParaRPr>
          </a:p>
        </p:txBody>
      </p:sp>
    </p:spTree>
    <p:extLst>
      <p:ext uri="{BB962C8B-B14F-4D97-AF65-F5344CB8AC3E}">
        <p14:creationId xmlns:p14="http://schemas.microsoft.com/office/powerpoint/2010/main" val="21973134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1FFD38-936F-7235-192E-C911EE6F528C}"/>
              </a:ext>
            </a:extLst>
          </p:cNvPr>
          <p:cNvSpPr txBox="1"/>
          <p:nvPr/>
        </p:nvSpPr>
        <p:spPr>
          <a:xfrm>
            <a:off x="0" y="39188"/>
            <a:ext cx="9052560" cy="4997522"/>
          </a:xfrm>
          <a:prstGeom prst="rect">
            <a:avLst/>
          </a:prstGeom>
          <a:noFill/>
        </p:spPr>
        <p:txBody>
          <a:bodyPr wrap="square">
            <a:spAutoFit/>
          </a:bodyPr>
          <a:lstStyle/>
          <a:p>
            <a:pPr algn="just"/>
            <a:r>
              <a:rPr lang="vi-VN" sz="6375" b="1" dirty="0">
                <a:solidFill>
                  <a:schemeClr val="bg1"/>
                </a:solidFill>
                <a:latin typeface="+mj-lt"/>
              </a:rPr>
              <a:t>Ở nhà và ở trường, trong khu xóm và trên đường phố, để tất cả những người bạn của con nhận biết Chúa, </a:t>
            </a:r>
            <a:endParaRPr lang="en-US" sz="6375" b="1" dirty="0">
              <a:solidFill>
                <a:schemeClr val="bg1"/>
              </a:solidFill>
              <a:latin typeface="+mj-lt"/>
            </a:endParaRPr>
          </a:p>
        </p:txBody>
      </p:sp>
    </p:spTree>
    <p:extLst>
      <p:ext uri="{BB962C8B-B14F-4D97-AF65-F5344CB8AC3E}">
        <p14:creationId xmlns:p14="http://schemas.microsoft.com/office/powerpoint/2010/main" val="15139698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EAB0389-9140-1A2D-420E-C5EA7C5BE0BE}"/>
              </a:ext>
            </a:extLst>
          </p:cNvPr>
          <p:cNvSpPr txBox="1"/>
          <p:nvPr/>
        </p:nvSpPr>
        <p:spPr>
          <a:xfrm>
            <a:off x="0" y="0"/>
            <a:ext cx="9114609" cy="4973865"/>
          </a:xfrm>
          <a:prstGeom prst="rect">
            <a:avLst/>
          </a:prstGeom>
          <a:noFill/>
        </p:spPr>
        <p:txBody>
          <a:bodyPr wrap="square">
            <a:spAutoFit/>
          </a:bodyPr>
          <a:lstStyle/>
          <a:p>
            <a:pPr algn="just"/>
            <a:r>
              <a:rPr lang="vi-VN" sz="6150" b="1" dirty="0">
                <a:solidFill>
                  <a:schemeClr val="bg1"/>
                </a:solidFill>
              </a:rPr>
              <a:t>Sống vui vẻ và yêu thương nhau</a:t>
            </a:r>
            <a:r>
              <a:rPr lang="vi-VN" sz="6150" dirty="0">
                <a:solidFill>
                  <a:schemeClr val="bg1"/>
                </a:solidFill>
              </a:rPr>
              <a:t>.</a:t>
            </a:r>
            <a:r>
              <a:rPr lang="en-US" sz="6150" b="1" dirty="0">
                <a:solidFill>
                  <a:schemeClr val="bg1"/>
                </a:solidFill>
                <a:cs typeface="Times New Roman" panose="02020603050405020304" pitchFamily="18" charset="0"/>
              </a:rPr>
              <a:t> </a:t>
            </a:r>
            <a:r>
              <a:rPr lang="en-US" sz="6150" b="1" dirty="0" err="1">
                <a:solidFill>
                  <a:schemeClr val="bg1"/>
                </a:solidFill>
                <a:cs typeface="Times New Roman" panose="02020603050405020304" pitchFamily="18" charset="0"/>
              </a:rPr>
              <a:t>Lạy</a:t>
            </a:r>
            <a:r>
              <a:rPr lang="en-US" sz="6150" b="1" dirty="0">
                <a:solidFill>
                  <a:schemeClr val="bg1"/>
                </a:solidFill>
                <a:cs typeface="Times New Roman" panose="02020603050405020304" pitchFamily="18" charset="0"/>
              </a:rPr>
              <a:t> </a:t>
            </a:r>
            <a:r>
              <a:rPr lang="en-US" sz="6150" b="1" dirty="0" err="1">
                <a:solidFill>
                  <a:schemeClr val="bg1"/>
                </a:solidFill>
                <a:cs typeface="Times New Roman" panose="02020603050405020304" pitchFamily="18" charset="0"/>
              </a:rPr>
              <a:t>Chúa</a:t>
            </a:r>
            <a:r>
              <a:rPr lang="en-US" sz="6150" b="1" dirty="0">
                <a:solidFill>
                  <a:schemeClr val="bg1"/>
                </a:solidFill>
                <a:cs typeface="Times New Roman" panose="02020603050405020304" pitchFamily="18" charset="0"/>
              </a:rPr>
              <a:t> </a:t>
            </a:r>
            <a:r>
              <a:rPr lang="en-US" sz="6150" b="1" dirty="0" err="1">
                <a:solidFill>
                  <a:schemeClr val="bg1"/>
                </a:solidFill>
                <a:cs typeface="Times New Roman" panose="02020603050405020304" pitchFamily="18" charset="0"/>
              </a:rPr>
              <a:t>Giêsu</a:t>
            </a:r>
            <a:r>
              <a:rPr lang="en-US" sz="6150" b="1" dirty="0">
                <a:solidFill>
                  <a:schemeClr val="bg1"/>
                </a:solidFill>
                <a:cs typeface="Times New Roman" panose="02020603050405020304" pitchFamily="18" charset="0"/>
              </a:rPr>
              <a:t>, con </a:t>
            </a:r>
            <a:r>
              <a:rPr lang="en-US" sz="6150" b="1" dirty="0" err="1">
                <a:solidFill>
                  <a:schemeClr val="bg1"/>
                </a:solidFill>
                <a:cs typeface="Times New Roman" panose="02020603050405020304" pitchFamily="18" charset="0"/>
              </a:rPr>
              <a:t>quyết</a:t>
            </a:r>
            <a:r>
              <a:rPr lang="en-US" sz="6150" b="1" dirty="0">
                <a:solidFill>
                  <a:schemeClr val="bg1"/>
                </a:solidFill>
                <a:cs typeface="Times New Roman" panose="02020603050405020304" pitchFamily="18" charset="0"/>
              </a:rPr>
              <a:t> </a:t>
            </a:r>
            <a:r>
              <a:rPr lang="en-US" sz="6150" b="1" dirty="0" err="1">
                <a:solidFill>
                  <a:schemeClr val="bg1"/>
                </a:solidFill>
                <a:cs typeface="Times New Roman" panose="02020603050405020304" pitchFamily="18" charset="0"/>
              </a:rPr>
              <a:t>tâm</a:t>
            </a:r>
            <a:r>
              <a:rPr lang="en-US" sz="6150" b="1" dirty="0">
                <a:solidFill>
                  <a:schemeClr val="bg1"/>
                </a:solidFill>
                <a:cs typeface="Times New Roman" panose="02020603050405020304" pitchFamily="18" charset="0"/>
              </a:rPr>
              <a:t> </a:t>
            </a:r>
            <a:r>
              <a:rPr lang="en-US" sz="6150" b="1" dirty="0" err="1">
                <a:solidFill>
                  <a:schemeClr val="bg1"/>
                </a:solidFill>
                <a:cs typeface="Times New Roman" panose="02020603050405020304" pitchFamily="18" charset="0"/>
              </a:rPr>
              <a:t>sống</a:t>
            </a:r>
            <a:r>
              <a:rPr lang="en-US" sz="6150" b="1" dirty="0">
                <a:solidFill>
                  <a:schemeClr val="bg1"/>
                </a:solidFill>
                <a:cs typeface="Times New Roman" panose="02020603050405020304" pitchFamily="18" charset="0"/>
              </a:rPr>
              <a:t> </a:t>
            </a:r>
            <a:r>
              <a:rPr lang="en-US" sz="6150" b="1" dirty="0" err="1">
                <a:solidFill>
                  <a:schemeClr val="bg1"/>
                </a:solidFill>
                <a:cs typeface="Times New Roman" panose="02020603050405020304" pitchFamily="18" charset="0"/>
              </a:rPr>
              <a:t>theo</a:t>
            </a:r>
            <a:r>
              <a:rPr lang="en-US" sz="6150" b="1" dirty="0">
                <a:solidFill>
                  <a:schemeClr val="bg1"/>
                </a:solidFill>
                <a:cs typeface="Times New Roman" panose="02020603050405020304" pitchFamily="18" charset="0"/>
              </a:rPr>
              <a:t> </a:t>
            </a:r>
            <a:r>
              <a:rPr lang="en-US" sz="6150" b="1" dirty="0" err="1">
                <a:solidFill>
                  <a:schemeClr val="bg1"/>
                </a:solidFill>
                <a:cs typeface="Times New Roman" panose="02020603050405020304" pitchFamily="18" charset="0"/>
              </a:rPr>
              <a:t>lời</a:t>
            </a:r>
            <a:r>
              <a:rPr lang="en-US" sz="6150" b="1" dirty="0">
                <a:solidFill>
                  <a:schemeClr val="bg1"/>
                </a:solidFill>
                <a:cs typeface="Times New Roman" panose="02020603050405020304" pitchFamily="18" charset="0"/>
              </a:rPr>
              <a:t> </a:t>
            </a:r>
            <a:r>
              <a:rPr lang="en-US" sz="6150" b="1" dirty="0" err="1">
                <a:solidFill>
                  <a:schemeClr val="bg1"/>
                </a:solidFill>
                <a:cs typeface="Times New Roman" panose="02020603050405020304" pitchFamily="18" charset="0"/>
              </a:rPr>
              <a:t>Chúa</a:t>
            </a:r>
            <a:r>
              <a:rPr lang="en-US" sz="6150" b="1" dirty="0">
                <a:solidFill>
                  <a:schemeClr val="bg1"/>
                </a:solidFill>
                <a:cs typeface="Times New Roman" panose="02020603050405020304" pitchFamily="18" charset="0"/>
              </a:rPr>
              <a:t> </a:t>
            </a:r>
            <a:r>
              <a:rPr lang="en-US" sz="6150" b="1" dirty="0" err="1">
                <a:solidFill>
                  <a:schemeClr val="bg1"/>
                </a:solidFill>
                <a:cs typeface="Times New Roman" panose="02020603050405020304" pitchFamily="18" charset="0"/>
              </a:rPr>
              <a:t>dạy</a:t>
            </a:r>
            <a:r>
              <a:rPr lang="en-US" sz="6150" b="1" dirty="0">
                <a:solidFill>
                  <a:schemeClr val="bg1"/>
                </a:solidFill>
                <a:cs typeface="Times New Roman" panose="02020603050405020304" pitchFamily="18" charset="0"/>
              </a:rPr>
              <a:t>, </a:t>
            </a:r>
            <a:r>
              <a:rPr lang="en-US" sz="6150" b="1" dirty="0" err="1">
                <a:solidFill>
                  <a:schemeClr val="bg1"/>
                </a:solidFill>
                <a:cs typeface="Times New Roman" panose="02020603050405020304" pitchFamily="18" charset="0"/>
              </a:rPr>
              <a:t>để</a:t>
            </a:r>
            <a:r>
              <a:rPr lang="en-US" sz="6150" b="1" dirty="0">
                <a:solidFill>
                  <a:schemeClr val="bg1"/>
                </a:solidFill>
                <a:cs typeface="Times New Roman" panose="02020603050405020304" pitchFamily="18" charset="0"/>
              </a:rPr>
              <a:t> </a:t>
            </a:r>
            <a:r>
              <a:rPr lang="en-US" sz="6150" b="1" dirty="0" err="1">
                <a:solidFill>
                  <a:schemeClr val="bg1"/>
                </a:solidFill>
                <a:cs typeface="Times New Roman" panose="02020603050405020304" pitchFamily="18" charset="0"/>
              </a:rPr>
              <a:t>đáp</a:t>
            </a:r>
            <a:r>
              <a:rPr lang="en-US" sz="6150" b="1" dirty="0">
                <a:solidFill>
                  <a:schemeClr val="bg1"/>
                </a:solidFill>
                <a:cs typeface="Times New Roman" panose="02020603050405020304" pitchFamily="18" charset="0"/>
              </a:rPr>
              <a:t> </a:t>
            </a:r>
            <a:r>
              <a:rPr lang="en-US" sz="6150" b="1" dirty="0" err="1">
                <a:solidFill>
                  <a:schemeClr val="bg1"/>
                </a:solidFill>
                <a:cs typeface="Times New Roman" panose="02020603050405020304" pitchFamily="18" charset="0"/>
              </a:rPr>
              <a:t>lại</a:t>
            </a:r>
            <a:r>
              <a:rPr lang="en-US" sz="6150" b="1" dirty="0">
                <a:solidFill>
                  <a:schemeClr val="bg1"/>
                </a:solidFill>
                <a:cs typeface="Times New Roman" panose="02020603050405020304" pitchFamily="18" charset="0"/>
              </a:rPr>
              <a:t> </a:t>
            </a:r>
            <a:r>
              <a:rPr lang="en-US" sz="6150" b="1" dirty="0" err="1">
                <a:solidFill>
                  <a:schemeClr val="bg1"/>
                </a:solidFill>
                <a:cs typeface="Times New Roman" panose="02020603050405020304" pitchFamily="18" charset="0"/>
              </a:rPr>
              <a:t>tình</a:t>
            </a:r>
            <a:r>
              <a:rPr lang="en-US" sz="6150" b="1" dirty="0">
                <a:solidFill>
                  <a:schemeClr val="bg1"/>
                </a:solidFill>
                <a:cs typeface="Times New Roman" panose="02020603050405020304" pitchFamily="18" charset="0"/>
              </a:rPr>
              <a:t> </a:t>
            </a:r>
            <a:r>
              <a:rPr lang="en-US" sz="6150" b="1" dirty="0" err="1">
                <a:solidFill>
                  <a:schemeClr val="bg1"/>
                </a:solidFill>
                <a:cs typeface="Times New Roman" panose="02020603050405020304" pitchFamily="18" charset="0"/>
              </a:rPr>
              <a:t>Chúa</a:t>
            </a:r>
            <a:r>
              <a:rPr lang="en-US" sz="6150" b="1" dirty="0">
                <a:solidFill>
                  <a:schemeClr val="bg1"/>
                </a:solidFill>
                <a:cs typeface="Times New Roman" panose="02020603050405020304" pitchFamily="18" charset="0"/>
              </a:rPr>
              <a:t> </a:t>
            </a:r>
            <a:r>
              <a:rPr lang="en-US" sz="6150" b="1" dirty="0" err="1">
                <a:solidFill>
                  <a:schemeClr val="bg1"/>
                </a:solidFill>
                <a:cs typeface="Times New Roman" panose="02020603050405020304" pitchFamily="18" charset="0"/>
              </a:rPr>
              <a:t>yêu</a:t>
            </a:r>
            <a:r>
              <a:rPr lang="en-US" sz="6150" b="1" dirty="0">
                <a:solidFill>
                  <a:schemeClr val="bg1"/>
                </a:solidFill>
                <a:cs typeface="Times New Roman" panose="02020603050405020304" pitchFamily="18" charset="0"/>
              </a:rPr>
              <a:t> con.</a:t>
            </a:r>
            <a:endParaRPr lang="en-US" sz="6150" dirty="0">
              <a:solidFill>
                <a:schemeClr val="bg1"/>
              </a:solidFill>
            </a:endParaRPr>
          </a:p>
        </p:txBody>
      </p:sp>
    </p:spTree>
    <p:extLst>
      <p:ext uri="{BB962C8B-B14F-4D97-AF65-F5344CB8AC3E}">
        <p14:creationId xmlns:p14="http://schemas.microsoft.com/office/powerpoint/2010/main" val="25862658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623FAC-D9A0-EA9D-B85B-6C1837AC2879}"/>
              </a:ext>
            </a:extLst>
          </p:cNvPr>
          <p:cNvSpPr txBox="1"/>
          <p:nvPr/>
        </p:nvSpPr>
        <p:spPr>
          <a:xfrm>
            <a:off x="0" y="0"/>
            <a:ext cx="9055827" cy="5082052"/>
          </a:xfrm>
          <a:prstGeom prst="rect">
            <a:avLst/>
          </a:prstGeom>
          <a:noFill/>
        </p:spPr>
        <p:txBody>
          <a:bodyPr wrap="square">
            <a:spAutoFit/>
          </a:bodyPr>
          <a:lstStyle/>
          <a:p>
            <a:pPr algn="just"/>
            <a:r>
              <a:rPr lang="en-US" sz="6375" b="1" dirty="0" err="1">
                <a:solidFill>
                  <a:schemeClr val="bg1"/>
                </a:solidFill>
                <a:cs typeface="Times New Roman" panose="02020603050405020304" pitchFamily="18" charset="0"/>
              </a:rPr>
              <a:t>Có</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Chúa</a:t>
            </a:r>
            <a:r>
              <a:rPr lang="en-US" sz="6375" b="1" dirty="0">
                <a:solidFill>
                  <a:schemeClr val="bg1"/>
                </a:solidFill>
                <a:cs typeface="Times New Roman" panose="02020603050405020304" pitchFamily="18" charset="0"/>
              </a:rPr>
              <a:t>, con </a:t>
            </a:r>
            <a:r>
              <a:rPr lang="en-US" sz="6375" b="1" dirty="0" err="1">
                <a:solidFill>
                  <a:schemeClr val="bg1"/>
                </a:solidFill>
                <a:cs typeface="Times New Roman" panose="02020603050405020304" pitchFamily="18" charset="0"/>
              </a:rPr>
              <a:t>không</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sợ</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hy</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sinh</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Có</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Chúa</a:t>
            </a:r>
            <a:r>
              <a:rPr lang="en-US" sz="6375" b="1" dirty="0">
                <a:solidFill>
                  <a:schemeClr val="bg1"/>
                </a:solidFill>
                <a:cs typeface="Times New Roman" panose="02020603050405020304" pitchFamily="18" charset="0"/>
              </a:rPr>
              <a:t>, con </a:t>
            </a:r>
            <a:r>
              <a:rPr lang="en-US" sz="6375" b="1" dirty="0" err="1">
                <a:solidFill>
                  <a:schemeClr val="bg1"/>
                </a:solidFill>
                <a:cs typeface="Times New Roman" panose="02020603050405020304" pitchFamily="18" charset="0"/>
              </a:rPr>
              <a:t>đủ</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sức</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tránh</a:t>
            </a:r>
            <a:r>
              <a:rPr lang="en-US" sz="6375" b="1" dirty="0">
                <a:solidFill>
                  <a:schemeClr val="bg1"/>
                </a:solidFill>
                <a:cs typeface="Times New Roman" panose="02020603050405020304" pitchFamily="18" charset="0"/>
              </a:rPr>
              <a:t> xa </a:t>
            </a:r>
            <a:r>
              <a:rPr lang="en-US" sz="6375" b="1" dirty="0" err="1">
                <a:solidFill>
                  <a:schemeClr val="bg1"/>
                </a:solidFill>
                <a:cs typeface="Times New Roman" panose="02020603050405020304" pitchFamily="18" charset="0"/>
              </a:rPr>
              <a:t>tội</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lỗi</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và</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sống</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trung</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thành</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với</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Chúa</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suốt</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đời</a:t>
            </a:r>
            <a:r>
              <a:rPr lang="en-US" sz="6375" b="1" dirty="0">
                <a:solidFill>
                  <a:schemeClr val="bg1"/>
                </a:solidFill>
                <a:cs typeface="Times New Roman" panose="02020603050405020304" pitchFamily="18" charset="0"/>
              </a:rPr>
              <a:t> con.</a:t>
            </a:r>
          </a:p>
        </p:txBody>
      </p:sp>
    </p:spTree>
    <p:extLst>
      <p:ext uri="{BB962C8B-B14F-4D97-AF65-F5344CB8AC3E}">
        <p14:creationId xmlns:p14="http://schemas.microsoft.com/office/powerpoint/2010/main" val="29380314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71D409-568A-B559-DFA7-58E557B41F88}"/>
              </a:ext>
            </a:extLst>
          </p:cNvPr>
          <p:cNvSpPr txBox="1"/>
          <p:nvPr/>
        </p:nvSpPr>
        <p:spPr>
          <a:xfrm>
            <a:off x="0" y="176348"/>
            <a:ext cx="9052560" cy="4016484"/>
          </a:xfrm>
          <a:prstGeom prst="rect">
            <a:avLst/>
          </a:prstGeom>
          <a:noFill/>
        </p:spPr>
        <p:txBody>
          <a:bodyPr wrap="square">
            <a:spAutoFit/>
          </a:bodyPr>
          <a:lstStyle/>
          <a:p>
            <a:pPr algn="just"/>
            <a:r>
              <a:rPr lang="en-US" sz="6375" b="1" dirty="0" err="1">
                <a:solidFill>
                  <a:schemeClr val="bg1"/>
                </a:solidFill>
                <a:cs typeface="Times New Roman" panose="02020603050405020304" pitchFamily="18" charset="0"/>
              </a:rPr>
              <a:t>Lạy</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Chúa</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Giêsu</a:t>
            </a:r>
            <a:r>
              <a:rPr lang="en-US" sz="6375" b="1" dirty="0">
                <a:solidFill>
                  <a:schemeClr val="bg1"/>
                </a:solidFill>
                <a:cs typeface="Times New Roman" panose="02020603050405020304" pitchFamily="18" charset="0"/>
              </a:rPr>
              <a:t>, con </a:t>
            </a:r>
            <a:r>
              <a:rPr lang="en-US" sz="6375" b="1" dirty="0" err="1">
                <a:solidFill>
                  <a:schemeClr val="bg1"/>
                </a:solidFill>
                <a:cs typeface="Times New Roman" panose="02020603050405020304" pitchFamily="18" charset="0"/>
              </a:rPr>
              <a:t>yêu</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mến</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Chúa</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Lạy</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Chúa</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Giêsu</a:t>
            </a:r>
            <a:r>
              <a:rPr lang="en-US" sz="6375" b="1" dirty="0">
                <a:solidFill>
                  <a:schemeClr val="bg1"/>
                </a:solidFill>
                <a:cs typeface="Times New Roman" panose="02020603050405020304" pitchFamily="18" charset="0"/>
              </a:rPr>
              <a:t>, con </a:t>
            </a:r>
            <a:r>
              <a:rPr lang="en-US" sz="6375" b="1" dirty="0" err="1">
                <a:solidFill>
                  <a:schemeClr val="bg1"/>
                </a:solidFill>
                <a:cs typeface="Times New Roman" panose="02020603050405020304" pitchFamily="18" charset="0"/>
              </a:rPr>
              <a:t>yêu</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mến</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Chúa</a:t>
            </a:r>
            <a:r>
              <a:rPr lang="en-US" sz="6375" b="1" dirty="0">
                <a:solidFill>
                  <a:schemeClr val="bg1"/>
                </a:solidFill>
                <a:cs typeface="Times New Roman" panose="02020603050405020304" pitchFamily="18" charset="0"/>
              </a:rPr>
              <a:t> </a:t>
            </a:r>
            <a:r>
              <a:rPr lang="en-US" sz="6375" b="1" dirty="0" err="1">
                <a:solidFill>
                  <a:schemeClr val="bg1"/>
                </a:solidFill>
                <a:cs typeface="Times New Roman" panose="02020603050405020304" pitchFamily="18" charset="0"/>
              </a:rPr>
              <a:t>biết</a:t>
            </a:r>
            <a:r>
              <a:rPr lang="en-US" sz="6375" b="1" dirty="0">
                <a:solidFill>
                  <a:schemeClr val="bg1"/>
                </a:solidFill>
                <a:cs typeface="Times New Roman" panose="02020603050405020304" pitchFamily="18" charset="0"/>
              </a:rPr>
              <a:t> bao. </a:t>
            </a:r>
            <a:r>
              <a:rPr lang="en-US" sz="6375" b="1" dirty="0">
                <a:solidFill>
                  <a:srgbClr val="FFFF00"/>
                </a:solidFill>
                <a:cs typeface="Times New Roman" panose="02020603050405020304" pitchFamily="18" charset="0"/>
              </a:rPr>
              <a:t>Amen.</a:t>
            </a:r>
          </a:p>
        </p:txBody>
      </p:sp>
    </p:spTree>
    <p:extLst>
      <p:ext uri="{BB962C8B-B14F-4D97-AF65-F5344CB8AC3E}">
        <p14:creationId xmlns:p14="http://schemas.microsoft.com/office/powerpoint/2010/main" val="28298236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9776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770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1313</TotalTime>
  <Words>2578</Words>
  <Application>Microsoft Macintosh PowerPoint</Application>
  <PresentationFormat>On-screen Show (16:9)</PresentationFormat>
  <Paragraphs>104</Paragraphs>
  <Slides>104</Slides>
  <Notes>1</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104</vt:i4>
      </vt:variant>
    </vt:vector>
  </HeadingPairs>
  <TitlesOfParts>
    <vt:vector size="121" baseType="lpstr">
      <vt:lpstr>Arial</vt:lpstr>
      <vt:lpstr>Calibri</vt:lpstr>
      <vt:lpstr>UTM American Sans</vt:lpstr>
      <vt:lpstr>Office Theme</vt:lpstr>
      <vt:lpstr>36_Default Design</vt:lpstr>
      <vt:lpstr>10_Office Theme</vt:lpstr>
      <vt:lpstr>37_Default Design</vt:lpstr>
      <vt:lpstr>6_Office Theme</vt:lpstr>
      <vt:lpstr>7_Office Theme</vt:lpstr>
      <vt:lpstr>8_Office Theme</vt:lpstr>
      <vt:lpstr>1_Office Theme</vt:lpstr>
      <vt:lpstr>2_Office Theme</vt:lpstr>
      <vt:lpstr>11_Office Theme</vt:lpstr>
      <vt:lpstr>4_Office Theme</vt:lpstr>
      <vt:lpstr>5_Office Theme</vt:lpstr>
      <vt:lpstr>19_Office Theme</vt:lpstr>
      <vt:lpstr>15_Office Theme</vt:lpstr>
      <vt:lpstr>PowerPoint Presentation</vt:lpstr>
      <vt:lpstr>Ca Nhập Lễ Anh Hùng Việt Nam Lm.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125 Chúa Nhật XXXIII Thường Niên Năm A Các Thánh Tử Đạo Việt Nam Lm. Kim Long 04 Câu</vt:lpstr>
      <vt:lpstr>Đk: Ai nghẹn ngào ra đi gieo giống, mùa gặt sau khấp khởi mừng.</vt:lpstr>
      <vt:lpstr>Tk1: Từ Si-on khi được Chúa dẫn về, ta ngỡ ngàng tựa trong giấc mơ. Tiếng cười rộn rã đôi môi, lời hoan ca vang rền cửa miệng.</vt:lpstr>
      <vt:lpstr>Đk: Ai nghẹn ngào ra đi gieo giống, mùa gặt sau khấp khởi mừng.</vt:lpstr>
      <vt:lpstr>Tk2: Này chư dân to nhỏ với nhau rằng: Ôi Chúa làm việc bao lớn lao. Chúa làm việc lớn lao thay, và ta nay vui mừng đầy tràn.</vt:lpstr>
      <vt:lpstr>Đk: Ai nghẹn ngào ra đi gieo giống, mùa gặt sau khấp khởi mừng.</vt:lpstr>
      <vt:lpstr>Tk3: Nguyện anh em lao tù Chúa đưa về, như suối cạn miền Nam đón mưa. Lúc này buồn bã đi gieo, mùa mai sau vui mừng hái gặt.</vt:lpstr>
      <vt:lpstr>Đk: Ai nghẹn ngào ra đi gieo giống, mùa gặt sau khấp khởi mừng.</vt:lpstr>
      <vt:lpstr>Tk4: Họ ra đi, đi mà đẫm châu lệ, gieo vãi từng hạt ươm giống đây. Lúc về, về sẽ reo vui, và trên vai mang nặng lúa vàng.</vt:lpstr>
      <vt:lpstr>Đk: Ai nghẹn ngào ra đi gieo giống, mùa gặt sau khấp khởi mừng.</vt:lpstr>
      <vt:lpstr>PowerPoint Presentation</vt:lpstr>
      <vt:lpstr>Phúc cho ai chịu bách hại vì chính đạo, vì Nước Trời là của họ.</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niềm tin của người dân Việt. Qua bao thăng trầm niềm tin kiêu hùng oanh liệt. Đầu rơi máu đổ là lễ dâng trước tòa Thiên Chúa nhuộm thắm trên muôn ngàn đồng lúa làm trổ sinh bông hạt đầu mùa.</vt:lpstr>
      <vt:lpstr>Đk: Xin dâng lên niềm tin kiêu hùng của các Thánh Tử Đạo Việt Nam luôn sáng tươi huy hoàng. Xin dâng lên niềm tin kiêu hùng của các Thánh Tử Đạo Việt Nam luôn sáng ngời vinh quang.</vt:lpstr>
      <vt:lpstr>Tk2: Như lúa miến nghiền tan trở thành bánh này. Các Thánh Tử Đạo vượt qua muôn nghìn đắng cay. Niềm tin kiên vững lòng vẫn luôn trung thành với Chúa làm sáng lên Tin Mừng đạo Chúa người khắp nơi ca tụng từ xưa.</vt:lpstr>
      <vt:lpstr>Đk: Xin dâng lên niềm tin kiêu hùng của các Thánh Tử Đạo Việt Nam luôn sáng tươi huy hoàng. Xin dâng lên niềm tin kiêu hùng của các Thánh Tử Đạo Việt Nam luôn sáng ngời vinh quang.</vt:lpstr>
      <vt:lpstr>Tk3: Hôm nay đây trần gian vẫn đầy gánh nặng. Văn minh nhân loại tự do con người bủa giăng. Vượt bao cám dỗ như that qua muôn ngàn going tố, lòng tín trung ghi tạc đây đó Nhà Chúa Cha chính nơi hẹn hò.</vt:lpstr>
      <vt:lpstr>Đk: Xin dâng lên niềm tin kiêu hùng của các Thánh Tử Đạo Việt Nam luôn sáng tươi huy hoàng. Xin dâng lên niềm tin kiêu hùng của các Thánh Tử Đạo Việt Nam luôn sáng ngời vinh quang.</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Kinh Dọn Mình  Trước Khi Rước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Từ Giòng Máu Anh Hùng Lm. Phương Anh</vt:lpstr>
      <vt:lpstr>Tk1: Từ giòng máu anh hùng của tổ tiên. Từ giòng máu oai phong những bậc tiền bối. Tôi đã xuất sinh, tôi đã lớn lên và đã sống trong linh ân của Chúa!</vt:lpstr>
      <vt:lpstr>**: Từ hạt giống đức tin của tổ tiên. Từ giòng máu cha ông dân Việt anh dũng. Từ những khổ đau, từ những đắng cay, tôi đã đến đây để dâng cuộc tình.</vt:lpstr>
      <vt:lpstr>Đk: Ôi đau thương thập giá Đức Ki-tô! Đây vinh quang ngàn năm vẫn vững bền. Một lời nguyền trung kiên làm rạng ngời Danh Cha. Dù tình đời phôi pha, tình con năm tháng vuông tròn.</vt:lpstr>
      <vt:lpstr>Tk2: Ngàn giòng máu anh linh của tổ tiên. Làm mầu mỡ Quê Hương dân Việt yêu dấu. Tôi được dưỡng nuôi, và tôi lớn lên nhờ giòng sữa thơm của Mẹ Việt Nam!</vt:lpstr>
      <vt:lpstr>**: Từng nhịp bước tôi đi gieo tình thương. Là nhờ những công ơn những bậc tiền bối: Họ đã tiến lên, liều mình hiến thân và đã chết đi cho một cuộc tình.</vt:lpstr>
      <vt:lpstr>Đk: Ôi đau thương thập giá Đức Ki-tô! Đây vinh quang ngàn năm vẫn vững bền. Một lời nguyền trung kiên làm rạng ngời Danh Cha. Dù tình đời phôi pha, tình con năm tháng vuông tròn.</vt:lpstr>
      <vt:lpstr>PowerPoint Presentation</vt:lpstr>
      <vt:lpstr>Kinh Cảm Ơn Sau Khi Rước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Bài Ca Ngàn Trùng Lm. Kim Long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157</cp:revision>
  <dcterms:created xsi:type="dcterms:W3CDTF">2023-05-21T07:25:42Z</dcterms:created>
  <dcterms:modified xsi:type="dcterms:W3CDTF">2024-11-14T10:19:45Z</dcterms:modified>
</cp:coreProperties>
</file>