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916" r:id="rId5"/>
    <p:sldMasterId id="2147483928" r:id="rId6"/>
    <p:sldMasterId id="2147483940" r:id="rId7"/>
    <p:sldMasterId id="2147483948" r:id="rId8"/>
    <p:sldMasterId id="2147483960" r:id="rId9"/>
    <p:sldMasterId id="2147484116" r:id="rId10"/>
    <p:sldMasterId id="2147484128" r:id="rId11"/>
    <p:sldMasterId id="2147484140" r:id="rId12"/>
    <p:sldMasterId id="2147484152" r:id="rId13"/>
    <p:sldMasterId id="2147484260" r:id="rId14"/>
    <p:sldMasterId id="2147484320" r:id="rId15"/>
  </p:sldMasterIdLst>
  <p:notesMasterIdLst>
    <p:notesMasterId r:id="rId129"/>
  </p:notesMasterIdLst>
  <p:sldIdLst>
    <p:sldId id="9923" r:id="rId16"/>
    <p:sldId id="9924" r:id="rId17"/>
    <p:sldId id="9975" r:id="rId18"/>
    <p:sldId id="9976" r:id="rId19"/>
    <p:sldId id="9977" r:id="rId20"/>
    <p:sldId id="9978" r:id="rId21"/>
    <p:sldId id="9979" r:id="rId22"/>
    <p:sldId id="9980" r:id="rId23"/>
    <p:sldId id="9981" r:id="rId24"/>
    <p:sldId id="9982" r:id="rId25"/>
    <p:sldId id="9983" r:id="rId26"/>
    <p:sldId id="9984" r:id="rId27"/>
    <p:sldId id="9985" r:id="rId28"/>
    <p:sldId id="9986" r:id="rId29"/>
    <p:sldId id="9987" r:id="rId30"/>
    <p:sldId id="9925" r:id="rId31"/>
    <p:sldId id="10033" r:id="rId32"/>
    <p:sldId id="10034" r:id="rId33"/>
    <p:sldId id="9806" r:id="rId34"/>
    <p:sldId id="10035" r:id="rId35"/>
    <p:sldId id="9846" r:id="rId36"/>
    <p:sldId id="9847" r:id="rId37"/>
    <p:sldId id="9848" r:id="rId38"/>
    <p:sldId id="9849" r:id="rId39"/>
    <p:sldId id="9850" r:id="rId40"/>
    <p:sldId id="9851" r:id="rId41"/>
    <p:sldId id="9852" r:id="rId42"/>
    <p:sldId id="9853" r:id="rId43"/>
    <p:sldId id="9926" r:id="rId44"/>
    <p:sldId id="9883" r:id="rId45"/>
    <p:sldId id="9988" r:id="rId46"/>
    <p:sldId id="9989" r:id="rId47"/>
    <p:sldId id="9990" r:id="rId48"/>
    <p:sldId id="9991" r:id="rId49"/>
    <p:sldId id="9992" r:id="rId50"/>
    <p:sldId id="9993" r:id="rId51"/>
    <p:sldId id="9994" r:id="rId52"/>
    <p:sldId id="9995" r:id="rId53"/>
    <p:sldId id="9996" r:id="rId54"/>
    <p:sldId id="9997" r:id="rId55"/>
    <p:sldId id="9998" r:id="rId56"/>
    <p:sldId id="9927" r:id="rId57"/>
    <p:sldId id="9999" r:id="rId58"/>
    <p:sldId id="10000" r:id="rId59"/>
    <p:sldId id="10001" r:id="rId60"/>
    <p:sldId id="10002" r:id="rId61"/>
    <p:sldId id="9941" r:id="rId62"/>
    <p:sldId id="10003" r:id="rId63"/>
    <p:sldId id="9943" r:id="rId64"/>
    <p:sldId id="10004" r:id="rId65"/>
    <p:sldId id="10005" r:id="rId66"/>
    <p:sldId id="10006" r:id="rId67"/>
    <p:sldId id="9837" r:id="rId68"/>
    <p:sldId id="9756" r:id="rId69"/>
    <p:sldId id="9899" r:id="rId70"/>
    <p:sldId id="9885" r:id="rId71"/>
    <p:sldId id="9886" r:id="rId72"/>
    <p:sldId id="9887" r:id="rId73"/>
    <p:sldId id="9888" r:id="rId74"/>
    <p:sldId id="9889" r:id="rId75"/>
    <p:sldId id="9890" r:id="rId76"/>
    <p:sldId id="9891" r:id="rId77"/>
    <p:sldId id="9892" r:id="rId78"/>
    <p:sldId id="9893" r:id="rId79"/>
    <p:sldId id="9894" r:id="rId80"/>
    <p:sldId id="9895" r:id="rId81"/>
    <p:sldId id="9896" r:id="rId82"/>
    <p:sldId id="9897" r:id="rId83"/>
    <p:sldId id="9898" r:id="rId84"/>
    <p:sldId id="9902" r:id="rId85"/>
    <p:sldId id="9805" r:id="rId86"/>
    <p:sldId id="9952" r:id="rId87"/>
    <p:sldId id="9804" r:id="rId88"/>
    <p:sldId id="10007" r:id="rId89"/>
    <p:sldId id="9950" r:id="rId90"/>
    <p:sldId id="10010" r:id="rId91"/>
    <p:sldId id="9669" r:id="rId92"/>
    <p:sldId id="9813" r:id="rId93"/>
    <p:sldId id="9814" r:id="rId94"/>
    <p:sldId id="9815" r:id="rId95"/>
    <p:sldId id="10036" r:id="rId96"/>
    <p:sldId id="9816" r:id="rId97"/>
    <p:sldId id="9817" r:id="rId98"/>
    <p:sldId id="9818" r:id="rId99"/>
    <p:sldId id="10037" r:id="rId100"/>
    <p:sldId id="9901" r:id="rId101"/>
    <p:sldId id="10011" r:id="rId102"/>
    <p:sldId id="10012" r:id="rId103"/>
    <p:sldId id="10013" r:id="rId104"/>
    <p:sldId id="10014" r:id="rId105"/>
    <p:sldId id="10015" r:id="rId106"/>
    <p:sldId id="10016" r:id="rId107"/>
    <p:sldId id="10017" r:id="rId108"/>
    <p:sldId id="10018" r:id="rId109"/>
    <p:sldId id="10019" r:id="rId110"/>
    <p:sldId id="10020" r:id="rId111"/>
    <p:sldId id="10021" r:id="rId112"/>
    <p:sldId id="10022" r:id="rId113"/>
    <p:sldId id="9915" r:id="rId114"/>
    <p:sldId id="10023" r:id="rId115"/>
    <p:sldId id="10024" r:id="rId116"/>
    <p:sldId id="10025" r:id="rId117"/>
    <p:sldId id="10026" r:id="rId118"/>
    <p:sldId id="10008" r:id="rId119"/>
    <p:sldId id="9900" r:id="rId120"/>
    <p:sldId id="9514" r:id="rId121"/>
    <p:sldId id="10028" r:id="rId122"/>
    <p:sldId id="10029" r:id="rId123"/>
    <p:sldId id="10030" r:id="rId124"/>
    <p:sldId id="10031" r:id="rId125"/>
    <p:sldId id="9831" r:id="rId126"/>
    <p:sldId id="10032" r:id="rId127"/>
    <p:sldId id="9967" r:id="rId1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4709" autoAdjust="0"/>
  </p:normalViewPr>
  <p:slideViewPr>
    <p:cSldViewPr>
      <p:cViewPr varScale="1">
        <p:scale>
          <a:sx n="124" d="100"/>
          <a:sy n="124" d="100"/>
        </p:scale>
        <p:origin x="176" y="464"/>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63" Type="http://schemas.openxmlformats.org/officeDocument/2006/relationships/slide" Target="slides/slide48.xml"/><Relationship Id="rId84" Type="http://schemas.openxmlformats.org/officeDocument/2006/relationships/slide" Target="slides/slide69.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28" Type="http://schemas.openxmlformats.org/officeDocument/2006/relationships/slide" Target="slides/slide113.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113" Type="http://schemas.openxmlformats.org/officeDocument/2006/relationships/slide" Target="slides/slide98.xml"/><Relationship Id="rId118" Type="http://schemas.openxmlformats.org/officeDocument/2006/relationships/slide" Target="slides/slide103.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slide" Target="slides/slide93.xml"/><Relationship Id="rId124" Type="http://schemas.openxmlformats.org/officeDocument/2006/relationships/slide" Target="slides/slide109.xml"/><Relationship Id="rId129" Type="http://schemas.openxmlformats.org/officeDocument/2006/relationships/notesMaster" Target="notesMasters/notesMaster1.xml"/><Relationship Id="rId54" Type="http://schemas.openxmlformats.org/officeDocument/2006/relationships/slide" Target="slides/slide39.xml"/><Relationship Id="rId70" Type="http://schemas.openxmlformats.org/officeDocument/2006/relationships/slide" Target="slides/slide55.xml"/><Relationship Id="rId75" Type="http://schemas.openxmlformats.org/officeDocument/2006/relationships/slide" Target="slides/slide60.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8.xml"/><Relationship Id="rId28" Type="http://schemas.openxmlformats.org/officeDocument/2006/relationships/slide" Target="slides/slide13.xml"/><Relationship Id="rId49" Type="http://schemas.openxmlformats.org/officeDocument/2006/relationships/slide" Target="slides/slide34.xml"/><Relationship Id="rId114" Type="http://schemas.openxmlformats.org/officeDocument/2006/relationships/slide" Target="slides/slide99.xml"/><Relationship Id="rId119" Type="http://schemas.openxmlformats.org/officeDocument/2006/relationships/slide" Target="slides/slide104.xml"/><Relationship Id="rId44" Type="http://schemas.openxmlformats.org/officeDocument/2006/relationships/slide" Target="slides/slide29.xml"/><Relationship Id="rId60" Type="http://schemas.openxmlformats.org/officeDocument/2006/relationships/slide" Target="slides/slide45.xml"/><Relationship Id="rId65" Type="http://schemas.openxmlformats.org/officeDocument/2006/relationships/slide" Target="slides/slide50.xml"/><Relationship Id="rId81" Type="http://schemas.openxmlformats.org/officeDocument/2006/relationships/slide" Target="slides/slide66.xml"/><Relationship Id="rId86" Type="http://schemas.openxmlformats.org/officeDocument/2006/relationships/slide" Target="slides/slide71.xml"/><Relationship Id="rId130"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viewProps" Target="view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116" Type="http://schemas.openxmlformats.org/officeDocument/2006/relationships/slide" Target="slides/slide101.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slide" Target="slides/slide96.xml"/><Relationship Id="rId132"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 Target="slides/slide21.xml"/><Relationship Id="rId57" Type="http://schemas.openxmlformats.org/officeDocument/2006/relationships/slide" Target="slides/slide42.xml"/><Relationship Id="rId106" Type="http://schemas.openxmlformats.org/officeDocument/2006/relationships/slide" Target="slides/slide91.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52" Type="http://schemas.openxmlformats.org/officeDocument/2006/relationships/slide" Target="slides/slide37.xml"/><Relationship Id="rId73" Type="http://schemas.openxmlformats.org/officeDocument/2006/relationships/slide" Target="slides/slide58.xml"/><Relationship Id="rId78" Type="http://schemas.openxmlformats.org/officeDocument/2006/relationships/slide" Target="slides/slide63.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1.xml"/><Relationship Id="rId47" Type="http://schemas.openxmlformats.org/officeDocument/2006/relationships/slide" Target="slides/slide32.xml"/><Relationship Id="rId68" Type="http://schemas.openxmlformats.org/officeDocument/2006/relationships/slide" Target="slides/slide53.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5/17/24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sống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chứa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tình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yêu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nghe</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chúng</a:t>
            </a:r>
            <a:r>
              <a:rPr lang="en-US" altLang="en-US" sz="6000" b="1" dirty="0">
                <a:solidFill>
                  <a:schemeClr val="bg1"/>
                </a:solidFill>
                <a:cs typeface="Tahoma" pitchFamily="34" charset="0"/>
              </a:rPr>
              <a:t> con </a:t>
            </a:r>
            <a:r>
              <a:rPr lang="en-US" altLang="en-US" sz="6000" b="1" dirty="0" err="1">
                <a:solidFill>
                  <a:schemeClr val="bg1"/>
                </a:solidFill>
                <a:cs typeface="Tahoma" pitchFamily="34" charset="0"/>
              </a:rPr>
              <a:t>đang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cầu</a:t>
            </a:r>
            <a:r>
              <a:rPr lang="en-US" altLang="en-US" sz="6000" b="1" dirty="0">
                <a:solidFill>
                  <a:schemeClr val="bg1"/>
                </a:solidFill>
                <a:cs typeface="Tahoma" pitchFamily="34" charset="0"/>
              </a:rPr>
              <a:t>. </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31123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688465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497281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Tk5:</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chemeClr val="bg1"/>
                </a:solidFill>
              </a:rPr>
              <a:t>Hỡi Đấng chí công quyền phép thấu xuyên tâm tư hồn xác chúng con. Xin thương tuyên án khoan dung ai nương tựa Chúa biết luôn cậy tin.</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294066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644288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96988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NÀY CHÍNH CHÚA</a:t>
            </a:r>
          </a:p>
          <a:p>
            <a:pPr algn="ctr"/>
            <a:r>
              <a:rPr lang="en-US" sz="6000" b="1" i="1" dirty="0" err="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Nguyễn</a:t>
            </a:r>
            <a:r>
              <a:rPr lang="en-US" sz="60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Đức</a:t>
            </a:r>
            <a:r>
              <a:rPr lang="en-US" sz="60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Tuấn</a:t>
            </a:r>
            <a:endParaRPr lang="en-US" sz="60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2114989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chính</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đã</a:t>
            </a:r>
            <a:r>
              <a:rPr lang="en-US" sz="5400" b="1" dirty="0">
                <a:solidFill>
                  <a:schemeClr val="bg1"/>
                </a:solidFill>
              </a:rPr>
              <a:t> </a:t>
            </a:r>
            <a:r>
              <a:rPr lang="en-US" sz="5400" b="1" dirty="0" err="1">
                <a:solidFill>
                  <a:schemeClr val="bg1"/>
                </a:solidFill>
              </a:rPr>
              <a:t>sai</a:t>
            </a:r>
            <a:r>
              <a:rPr lang="en-US" sz="5400" b="1" dirty="0">
                <a:solidFill>
                  <a:schemeClr val="bg1"/>
                </a:solidFill>
              </a:rPr>
              <a:t>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 Sai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 loan </a:t>
            </a:r>
            <a:r>
              <a:rPr lang="en-US" sz="5400" b="1" dirty="0" err="1">
                <a:solidFill>
                  <a:schemeClr val="bg1"/>
                </a:solidFill>
              </a:rPr>
              <a:t>báo</a:t>
            </a:r>
            <a:r>
              <a:rPr lang="en-US" sz="5400" b="1" dirty="0">
                <a:solidFill>
                  <a:schemeClr val="bg1"/>
                </a:solidFill>
              </a:rPr>
              <a:t> Tin </a:t>
            </a:r>
            <a:r>
              <a:rPr lang="en-US" sz="5400" b="1" dirty="0" err="1">
                <a:solidFill>
                  <a:schemeClr val="bg1"/>
                </a:solidFill>
              </a:rPr>
              <a:t>Mừng</a:t>
            </a:r>
            <a:r>
              <a:rPr lang="en-US" sz="5400" b="1" dirty="0">
                <a:solidFill>
                  <a:schemeClr val="bg1"/>
                </a:solidFill>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chính</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đã</a:t>
            </a:r>
            <a:r>
              <a:rPr lang="en-US" sz="5400" b="1" dirty="0">
                <a:solidFill>
                  <a:schemeClr val="bg1"/>
                </a:solidFill>
              </a:rPr>
              <a:t> </a:t>
            </a:r>
            <a:r>
              <a:rPr lang="en-US" sz="5400" b="1" dirty="0" err="1">
                <a:solidFill>
                  <a:schemeClr val="bg1"/>
                </a:solidFill>
              </a:rPr>
              <a:t>thánh</a:t>
            </a:r>
            <a:r>
              <a:rPr lang="en-US" sz="5400" b="1" dirty="0">
                <a:solidFill>
                  <a:schemeClr val="bg1"/>
                </a:solidFill>
              </a:rPr>
              <a:t> </a:t>
            </a:r>
            <a:r>
              <a:rPr lang="en-US" sz="5400" b="1" dirty="0" err="1">
                <a:solidFill>
                  <a:schemeClr val="bg1"/>
                </a:solidFill>
              </a:rPr>
              <a:t>hiến</a:t>
            </a:r>
            <a:r>
              <a:rPr lang="en-US" sz="5400" b="1" dirty="0">
                <a:solidFill>
                  <a:schemeClr val="bg1"/>
                </a:solidFill>
              </a:rPr>
              <a:t> </a:t>
            </a:r>
            <a:r>
              <a:rPr lang="en-US" sz="5400" b="1" dirty="0" err="1">
                <a:solidFill>
                  <a:schemeClr val="bg1"/>
                </a:solidFill>
              </a:rPr>
              <a:t>tôi</a:t>
            </a:r>
            <a:r>
              <a:rPr lang="en-US" sz="5400" b="1" dirty="0">
                <a:solidFill>
                  <a:schemeClr val="bg1"/>
                </a:solidFill>
              </a:rPr>
              <a:t>. Sai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 </a:t>
            </a:r>
            <a:r>
              <a:rPr lang="en-US" sz="5400" b="1" dirty="0" err="1">
                <a:solidFill>
                  <a:schemeClr val="bg1"/>
                </a:solidFill>
              </a:rPr>
              <a:t>Ngài</a:t>
            </a:r>
            <a:r>
              <a:rPr lang="en-US" sz="5400" b="1" dirty="0">
                <a:solidFill>
                  <a:schemeClr val="bg1"/>
                </a:solidFill>
              </a:rPr>
              <a:t> </a:t>
            </a:r>
            <a:r>
              <a:rPr lang="en-US" sz="5400" b="1" dirty="0" err="1">
                <a:solidFill>
                  <a:schemeClr val="bg1"/>
                </a:solidFill>
              </a:rPr>
              <a:t>sai</a:t>
            </a:r>
            <a:r>
              <a:rPr lang="en-US" sz="5400" b="1" dirty="0">
                <a:solidFill>
                  <a:schemeClr val="bg1"/>
                </a:solidFill>
              </a:rPr>
              <a:t>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6297703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8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dirty="0">
                <a:solidFill>
                  <a:schemeClr val="bg1"/>
                </a:solidFill>
              </a:rPr>
              <a:t>Sai tôi đến với người nghèo khó. Sai tôi đến với người lao tù. Mang Tin Mừng giải thoát Thiên Chúa đã cứu tôi.</a:t>
            </a:r>
            <a:endParaRPr lang="en-US" sz="58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08373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phúc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tràn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ban </a:t>
            </a:r>
            <a:r>
              <a:rPr lang="en-US" altLang="en-US" sz="6000" b="1" dirty="0" err="1">
                <a:solidFill>
                  <a:schemeClr val="bg1"/>
                </a:solidFill>
                <a:cs typeface="Tahoma" pitchFamily="34" charset="0"/>
              </a:rPr>
              <a:t>muôn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hồng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khắp</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248956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chính</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đã</a:t>
            </a:r>
            <a:r>
              <a:rPr lang="en-US" sz="5400" b="1" dirty="0">
                <a:solidFill>
                  <a:schemeClr val="bg1"/>
                </a:solidFill>
              </a:rPr>
              <a:t> </a:t>
            </a:r>
            <a:r>
              <a:rPr lang="en-US" sz="5400" b="1" dirty="0" err="1">
                <a:solidFill>
                  <a:schemeClr val="bg1"/>
                </a:solidFill>
              </a:rPr>
              <a:t>sai</a:t>
            </a:r>
            <a:r>
              <a:rPr lang="en-US" sz="5400" b="1" dirty="0">
                <a:solidFill>
                  <a:schemeClr val="bg1"/>
                </a:solidFill>
              </a:rPr>
              <a:t>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 Sai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 loan </a:t>
            </a:r>
            <a:r>
              <a:rPr lang="en-US" sz="5400" b="1" dirty="0" err="1">
                <a:solidFill>
                  <a:schemeClr val="bg1"/>
                </a:solidFill>
              </a:rPr>
              <a:t>báo</a:t>
            </a:r>
            <a:r>
              <a:rPr lang="en-US" sz="5400" b="1" dirty="0">
                <a:solidFill>
                  <a:schemeClr val="bg1"/>
                </a:solidFill>
              </a:rPr>
              <a:t> Tin </a:t>
            </a:r>
            <a:r>
              <a:rPr lang="en-US" sz="5400" b="1" dirty="0" err="1">
                <a:solidFill>
                  <a:schemeClr val="bg1"/>
                </a:solidFill>
              </a:rPr>
              <a:t>Mừng</a:t>
            </a:r>
            <a:r>
              <a:rPr lang="en-US" sz="5400" b="1" dirty="0">
                <a:solidFill>
                  <a:schemeClr val="bg1"/>
                </a:solidFill>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chính</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đã</a:t>
            </a:r>
            <a:r>
              <a:rPr lang="en-US" sz="5400" b="1" dirty="0">
                <a:solidFill>
                  <a:schemeClr val="bg1"/>
                </a:solidFill>
              </a:rPr>
              <a:t> </a:t>
            </a:r>
            <a:r>
              <a:rPr lang="en-US" sz="5400" b="1" dirty="0" err="1">
                <a:solidFill>
                  <a:schemeClr val="bg1"/>
                </a:solidFill>
              </a:rPr>
              <a:t>thánh</a:t>
            </a:r>
            <a:r>
              <a:rPr lang="en-US" sz="5400" b="1" dirty="0">
                <a:solidFill>
                  <a:schemeClr val="bg1"/>
                </a:solidFill>
              </a:rPr>
              <a:t> </a:t>
            </a:r>
            <a:r>
              <a:rPr lang="en-US" sz="5400" b="1" dirty="0" err="1">
                <a:solidFill>
                  <a:schemeClr val="bg1"/>
                </a:solidFill>
              </a:rPr>
              <a:t>hiến</a:t>
            </a:r>
            <a:r>
              <a:rPr lang="en-US" sz="5400" b="1" dirty="0">
                <a:solidFill>
                  <a:schemeClr val="bg1"/>
                </a:solidFill>
              </a:rPr>
              <a:t> </a:t>
            </a:r>
            <a:r>
              <a:rPr lang="en-US" sz="5400" b="1" dirty="0" err="1">
                <a:solidFill>
                  <a:schemeClr val="bg1"/>
                </a:solidFill>
              </a:rPr>
              <a:t>tôi</a:t>
            </a:r>
            <a:r>
              <a:rPr lang="en-US" sz="5400" b="1" dirty="0">
                <a:solidFill>
                  <a:schemeClr val="bg1"/>
                </a:solidFill>
              </a:rPr>
              <a:t>. Sai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 </a:t>
            </a:r>
            <a:r>
              <a:rPr lang="en-US" sz="5400" b="1" dirty="0" err="1">
                <a:solidFill>
                  <a:schemeClr val="bg1"/>
                </a:solidFill>
              </a:rPr>
              <a:t>Ngài</a:t>
            </a:r>
            <a:r>
              <a:rPr lang="en-US" sz="5400" b="1" dirty="0">
                <a:solidFill>
                  <a:schemeClr val="bg1"/>
                </a:solidFill>
              </a:rPr>
              <a:t> </a:t>
            </a:r>
            <a:r>
              <a:rPr lang="en-US" sz="5400" b="1" dirty="0" err="1">
                <a:solidFill>
                  <a:schemeClr val="bg1"/>
                </a:solidFill>
              </a:rPr>
              <a:t>sai</a:t>
            </a:r>
            <a:r>
              <a:rPr lang="en-US" sz="5400" b="1" dirty="0">
                <a:solidFill>
                  <a:schemeClr val="bg1"/>
                </a:solidFill>
              </a:rPr>
              <a:t>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635633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58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dirty="0">
                <a:solidFill>
                  <a:schemeClr val="bg1"/>
                </a:solidFill>
              </a:rPr>
              <a:t>Sai tôi đến với người than khóc. Sai tôi đến với người âu sầu. Mang Tin Mừng an ủi Thiên Chúa đã cứu tôi.</a:t>
            </a:r>
            <a:endParaRPr lang="vi-VN" sz="5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chính</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đã</a:t>
            </a:r>
            <a:r>
              <a:rPr lang="en-US" sz="5400" b="1" dirty="0">
                <a:solidFill>
                  <a:schemeClr val="bg1"/>
                </a:solidFill>
              </a:rPr>
              <a:t> </a:t>
            </a:r>
            <a:r>
              <a:rPr lang="en-US" sz="5400" b="1" dirty="0" err="1">
                <a:solidFill>
                  <a:schemeClr val="bg1"/>
                </a:solidFill>
              </a:rPr>
              <a:t>sai</a:t>
            </a:r>
            <a:r>
              <a:rPr lang="en-US" sz="5400" b="1" dirty="0">
                <a:solidFill>
                  <a:schemeClr val="bg1"/>
                </a:solidFill>
              </a:rPr>
              <a:t>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 Sai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 loan </a:t>
            </a:r>
            <a:r>
              <a:rPr lang="en-US" sz="5400" b="1" dirty="0" err="1">
                <a:solidFill>
                  <a:schemeClr val="bg1"/>
                </a:solidFill>
              </a:rPr>
              <a:t>báo</a:t>
            </a:r>
            <a:r>
              <a:rPr lang="en-US" sz="5400" b="1" dirty="0">
                <a:solidFill>
                  <a:schemeClr val="bg1"/>
                </a:solidFill>
              </a:rPr>
              <a:t> Tin </a:t>
            </a:r>
            <a:r>
              <a:rPr lang="en-US" sz="5400" b="1" dirty="0" err="1">
                <a:solidFill>
                  <a:schemeClr val="bg1"/>
                </a:solidFill>
              </a:rPr>
              <a:t>Mừng</a:t>
            </a:r>
            <a:r>
              <a:rPr lang="en-US" sz="5400" b="1" dirty="0">
                <a:solidFill>
                  <a:schemeClr val="bg1"/>
                </a:solidFill>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chính</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đã</a:t>
            </a:r>
            <a:r>
              <a:rPr lang="en-US" sz="5400" b="1" dirty="0">
                <a:solidFill>
                  <a:schemeClr val="bg1"/>
                </a:solidFill>
              </a:rPr>
              <a:t> </a:t>
            </a:r>
            <a:r>
              <a:rPr lang="en-US" sz="5400" b="1" dirty="0" err="1">
                <a:solidFill>
                  <a:schemeClr val="bg1"/>
                </a:solidFill>
              </a:rPr>
              <a:t>thánh</a:t>
            </a:r>
            <a:r>
              <a:rPr lang="en-US" sz="5400" b="1" dirty="0">
                <a:solidFill>
                  <a:schemeClr val="bg1"/>
                </a:solidFill>
              </a:rPr>
              <a:t> </a:t>
            </a:r>
            <a:r>
              <a:rPr lang="en-US" sz="5400" b="1" dirty="0" err="1">
                <a:solidFill>
                  <a:schemeClr val="bg1"/>
                </a:solidFill>
              </a:rPr>
              <a:t>hiến</a:t>
            </a:r>
            <a:r>
              <a:rPr lang="en-US" sz="5400" b="1" dirty="0">
                <a:solidFill>
                  <a:schemeClr val="bg1"/>
                </a:solidFill>
              </a:rPr>
              <a:t> </a:t>
            </a:r>
            <a:r>
              <a:rPr lang="en-US" sz="5400" b="1" dirty="0" err="1">
                <a:solidFill>
                  <a:schemeClr val="bg1"/>
                </a:solidFill>
              </a:rPr>
              <a:t>tôi</a:t>
            </a:r>
            <a:r>
              <a:rPr lang="en-US" sz="5400" b="1" dirty="0">
                <a:solidFill>
                  <a:schemeClr val="bg1"/>
                </a:solidFill>
              </a:rPr>
              <a:t>. Sai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 </a:t>
            </a:r>
            <a:r>
              <a:rPr lang="en-US" sz="5400" b="1" dirty="0" err="1">
                <a:solidFill>
                  <a:schemeClr val="bg1"/>
                </a:solidFill>
              </a:rPr>
              <a:t>Ngài</a:t>
            </a:r>
            <a:r>
              <a:rPr lang="en-US" sz="5400" b="1" dirty="0">
                <a:solidFill>
                  <a:schemeClr val="bg1"/>
                </a:solidFill>
              </a:rPr>
              <a:t> </a:t>
            </a:r>
            <a:r>
              <a:rPr lang="en-US" sz="5400" b="1" dirty="0" err="1">
                <a:solidFill>
                  <a:schemeClr val="bg1"/>
                </a:solidFill>
              </a:rPr>
              <a:t>sai</a:t>
            </a:r>
            <a:r>
              <a:rPr lang="en-US" sz="5400" b="1" dirty="0">
                <a:solidFill>
                  <a:schemeClr val="bg1"/>
                </a:solidFill>
              </a:rPr>
              <a:t> </a:t>
            </a:r>
            <a:r>
              <a:rPr lang="en-US" sz="5400" b="1" dirty="0" err="1">
                <a:solidFill>
                  <a:schemeClr val="bg1"/>
                </a:solidFill>
              </a:rPr>
              <a:t>tôi</a:t>
            </a:r>
            <a:r>
              <a:rPr lang="en-US" sz="5400" b="1" dirty="0">
                <a:solidFill>
                  <a:schemeClr val="bg1"/>
                </a:solidFill>
              </a:rPr>
              <a:t> </a:t>
            </a:r>
            <a:r>
              <a:rPr lang="en-US" sz="5400" b="1" dirty="0" err="1">
                <a:solidFill>
                  <a:schemeClr val="bg1"/>
                </a:solidFill>
              </a:rPr>
              <a:t>đi</a:t>
            </a:r>
            <a:r>
              <a:rPr lang="en-US" sz="5400" b="1" dirty="0">
                <a:solidFill>
                  <a:schemeClr val="bg1"/>
                </a:solidFill>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947685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000" dirty="0">
                <a:solidFill>
                  <a:schemeClr val="bg1"/>
                </a:solidFill>
                <a:effectLst>
                  <a:outerShdw blurRad="38100" dist="38100" dir="2700000" algn="tl">
                    <a:srgbClr val="000000">
                      <a:alpha val="43137"/>
                    </a:srgbClr>
                  </a:outerShdw>
                </a:effectLst>
                <a:latin typeface="+mj-lt"/>
              </a:rPr>
              <a:t> </a:t>
            </a:r>
            <a:r>
              <a:rPr lang="en-US" altLang="en-US" sz="6000" b="1" dirty="0">
                <a:solidFill>
                  <a:schemeClr val="bg1"/>
                </a:solidFill>
                <a:cs typeface="Tahoma" pitchFamily="34" charset="0"/>
              </a:rPr>
              <a:t>Xin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nhìn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đến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những</a:t>
            </a:r>
            <a:r>
              <a:rPr lang="en-US" altLang="en-US" sz="6000" b="1" dirty="0">
                <a:solidFill>
                  <a:schemeClr val="bg1"/>
                </a:solidFill>
                <a:cs typeface="Tahoma" pitchFamily="34" charset="0"/>
              </a:rPr>
              <a:t> ai u </a:t>
            </a:r>
            <a:r>
              <a:rPr lang="en-US" altLang="en-US" sz="6000" b="1" dirty="0" err="1">
                <a:solidFill>
                  <a:schemeClr val="bg1"/>
                </a:solidFill>
                <a:cs typeface="Tahoma" pitchFamily="34" charset="0"/>
              </a:rPr>
              <a:t>sầu</a:t>
            </a:r>
            <a:r>
              <a:rPr lang="en-US" altLang="en-US" sz="6000" b="1" dirty="0">
                <a:solidFill>
                  <a:schemeClr val="bg1"/>
                </a:solidFill>
                <a:cs typeface="Tahoma" pitchFamily="34" charset="0"/>
              </a:rPr>
              <a:t>, ban </a:t>
            </a:r>
            <a:r>
              <a:rPr lang="en-US" altLang="en-US" sz="6000" b="1" dirty="0" err="1">
                <a:solidFill>
                  <a:schemeClr val="bg1"/>
                </a:solidFill>
                <a:cs typeface="Tahoma" pitchFamily="34" charset="0"/>
              </a:rPr>
              <a:t>niềm</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ủi</a:t>
            </a:r>
            <a:r>
              <a:rPr lang="en-US" altLang="en-US" sz="6000" b="1" dirty="0">
                <a:solidFill>
                  <a:schemeClr val="bg1"/>
                </a:solidFill>
                <a:cs typeface="Tahoma" pitchFamily="34" charset="0"/>
              </a:rPr>
              <a:t> an </a:t>
            </a:r>
            <a:r>
              <a:rPr lang="en-US" altLang="en-US" sz="6000" b="1" dirty="0" err="1">
                <a:solidFill>
                  <a:schemeClr val="bg1"/>
                </a:solidFill>
                <a:cs typeface="Tahoma" pitchFamily="34" charset="0"/>
              </a:rPr>
              <a:t>để</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bớt</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đau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ưu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phiền</a:t>
            </a:r>
            <a:r>
              <a:rPr lang="en-US" altLang="en-US" sz="6000" b="1" dirty="0">
                <a:solidFill>
                  <a:schemeClr val="bg1"/>
                </a:solidFill>
                <a:cs typeface="Tahoma" pitchFamily="34" charset="0"/>
              </a:rPr>
              <a:t>. </a:t>
            </a:r>
            <a:endParaRPr lang="vi-VN" sz="6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5892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dirty="0">
                <a:solidFill>
                  <a:schemeClr val="bg1"/>
                </a:solidFill>
                <a:effectLst>
                  <a:outerShdw blurRad="38100" dist="38100" dir="2700000" algn="tl">
                    <a:srgbClr val="000000">
                      <a:alpha val="43137"/>
                    </a:srgbClr>
                  </a:outerShdw>
                </a:effectLst>
                <a:latin typeface="+mj-lt"/>
              </a:rPr>
              <a:t> </a:t>
            </a:r>
            <a:r>
              <a:rPr lang="en-US" altLang="en-US" sz="6000" b="1" dirty="0" err="1">
                <a:solidFill>
                  <a:schemeClr val="bg1"/>
                </a:solidFill>
                <a:cs typeface="Tahoma" pitchFamily="34" charset="0"/>
              </a:rPr>
              <a:t>Tinh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đổi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mới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họ</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sống</a:t>
            </a:r>
            <a:r>
              <a:rPr lang="en-US" altLang="en-US" sz="6000" b="1" dirty="0">
                <a:solidFill>
                  <a:schemeClr val="bg1"/>
                </a:solidFill>
                <a:cs typeface="Tahoma" pitchFamily="34" charset="0"/>
              </a:rPr>
              <a:t> an </a:t>
            </a:r>
            <a:r>
              <a:rPr lang="en-US" altLang="en-US" sz="6000" b="1" dirty="0" err="1">
                <a:solidFill>
                  <a:schemeClr val="bg1"/>
                </a:solidFill>
                <a:cs typeface="Tahoma" pitchFamily="34" charset="0"/>
              </a:rPr>
              <a:t>vui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thảnh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thơi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tiến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về</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cao</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cùng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an </a:t>
            </a:r>
            <a:r>
              <a:rPr lang="en-US" altLang="en-US" sz="6000" b="1" dirty="0" err="1">
                <a:solidFill>
                  <a:schemeClr val="bg1"/>
                </a:solidFill>
                <a:cs typeface="Tahoma" pitchFamily="34" charset="0"/>
              </a:rPr>
              <a:t>tâm</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dường</a:t>
            </a:r>
            <a:r>
              <a:rPr lang="en-US" altLang="en-US" sz="6000" b="1" dirty="0">
                <a:solidFill>
                  <a:schemeClr val="bg1"/>
                </a:solidFill>
                <a:cs typeface="Tahoma" pitchFamily="34" charset="0"/>
              </a:rPr>
              <a:t> bao.</a:t>
            </a:r>
            <a:endParaRPr lang="vi-VN" altLang="en-US" sz="6000" b="1" dirty="0">
              <a:solidFill>
                <a:schemeClr val="bg1"/>
              </a:solidFill>
              <a:cs typeface="Tahoma" pitchFamily="34" charset="0"/>
            </a:endParaRPr>
          </a:p>
        </p:txBody>
      </p:sp>
    </p:spTree>
    <p:extLst>
      <p:ext uri="{BB962C8B-B14F-4D97-AF65-F5344CB8AC3E}">
        <p14:creationId xmlns:p14="http://schemas.microsoft.com/office/powerpoint/2010/main" val="149594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sống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chứa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tình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yêu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nghe</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chúng</a:t>
            </a:r>
            <a:r>
              <a:rPr lang="en-US" altLang="en-US" sz="6000" b="1" dirty="0">
                <a:solidFill>
                  <a:schemeClr val="bg1"/>
                </a:solidFill>
                <a:cs typeface="Tahoma" pitchFamily="34" charset="0"/>
              </a:rPr>
              <a:t> con </a:t>
            </a:r>
            <a:r>
              <a:rPr lang="en-US" altLang="en-US" sz="6000" b="1" dirty="0" err="1">
                <a:solidFill>
                  <a:schemeClr val="bg1"/>
                </a:solidFill>
                <a:cs typeface="Tahoma" pitchFamily="34" charset="0"/>
              </a:rPr>
              <a:t>đang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cầu</a:t>
            </a:r>
            <a:r>
              <a:rPr lang="en-US" altLang="en-US" sz="6000" b="1" dirty="0">
                <a:solidFill>
                  <a:schemeClr val="bg1"/>
                </a:solidFill>
                <a:cs typeface="Tahoma" pitchFamily="34" charset="0"/>
              </a:rPr>
              <a:t>. </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3493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phúc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tràn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ban </a:t>
            </a:r>
            <a:r>
              <a:rPr lang="en-US" altLang="en-US" sz="6000" b="1" dirty="0" err="1">
                <a:solidFill>
                  <a:schemeClr val="bg1"/>
                </a:solidFill>
                <a:cs typeface="Tahoma" pitchFamily="34" charset="0"/>
              </a:rPr>
              <a:t>muôn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hồng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khắp</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2440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FF00"/>
                </a:solidFill>
              </a:rPr>
              <a:t>**</a:t>
            </a:r>
            <a:r>
              <a:rPr lang="vi-VN" sz="5700" b="0" i="0" dirty="0">
                <a:solidFill>
                  <a:schemeClr val="bg1"/>
                </a:solidFill>
                <a:effectLst/>
              </a:rPr>
              <a:t>Xin Chúa Ki-tô, thương xót chúng con. </a:t>
            </a:r>
            <a:r>
              <a:rPr lang="vi-VN" sz="6000" b="0" i="0" dirty="0">
                <a:solidFill>
                  <a:schemeClr val="bg1"/>
                </a:solidFill>
                <a:effectLst/>
              </a:rPr>
              <a:t>Xin Chúa thương (nguyện) xin Chúa thương, xin thương xót chúng con, xin thương xót chúng con.</a:t>
            </a:r>
            <a:endParaRPr lang="en-US" altLang="en-US" sz="57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087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FFFF00"/>
                </a:solidFill>
                <a:latin typeface="+mj-lt"/>
                <a:cs typeface="Times New Roman" panose="02020603050405020304" pitchFamily="18" charset="0"/>
              </a:rPr>
              <a:t>Chủ tế: </a:t>
            </a:r>
            <a:r>
              <a:rPr lang="vi-VN" sz="5400" b="1" i="1">
                <a:solidFill>
                  <a:srgbClr val="FFFF00"/>
                </a:solidFill>
                <a:latin typeface="+mj-lt"/>
                <a:cs typeface="Times New Roman" panose="02020603050405020304" pitchFamily="18" charset="0"/>
              </a:rPr>
              <a:t>Vinh danh Thiên Chúa trên các tầng trời. </a:t>
            </a:r>
            <a:r>
              <a:rPr lang="vi-VN" sz="5400" b="1">
                <a:solidFill>
                  <a:srgbClr val="FFFF00"/>
                </a:solidFill>
                <a:latin typeface="+mj-lt"/>
                <a:cs typeface="Times New Roman" panose="02020603050405020304" pitchFamily="18" charset="0"/>
              </a:rPr>
              <a:t>Và bình an </a:t>
            </a:r>
            <a:r>
              <a:rPr lang="vi-VN" sz="5400" b="1">
                <a:solidFill>
                  <a:schemeClr val="bg1"/>
                </a:solidFill>
                <a:latin typeface="+mj-lt"/>
                <a:cs typeface="Times New Roman" panose="02020603050405020304" pitchFamily="18" charset="0"/>
              </a:rPr>
              <a:t>dưới thế, bình an dưới thế cho người thiện tâm. </a:t>
            </a:r>
            <a:endParaRPr lang="vi-VN" sz="72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chemeClr val="bg1"/>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chemeClr val="bg1"/>
                </a:solidFill>
                <a:latin typeface="+mj-lt"/>
                <a:cs typeface="Times New Roman" panose="02020603050405020304" pitchFamily="18" charset="0"/>
              </a:rPr>
              <a:t>Vì lạy </a:t>
            </a:r>
            <a:r>
              <a:rPr lang="en-US" sz="4400" b="1">
                <a:solidFill>
                  <a:srgbClr val="FFFF00"/>
                </a:solidFill>
                <a:latin typeface="+mj-lt"/>
                <a:cs typeface="Times New Roman" panose="02020603050405020304" pitchFamily="18" charset="0"/>
              </a:rPr>
              <a:t>Chúa Giê-su Ki-tô, </a:t>
            </a:r>
            <a:r>
              <a:rPr lang="en-US" sz="4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FFFF00"/>
                </a:solidFill>
                <a:latin typeface="+mj-lt"/>
                <a:cs typeface="Times New Roman" panose="02020603050405020304" pitchFamily="18" charset="0"/>
              </a:rPr>
              <a:t>A-men. A-men. </a:t>
            </a:r>
            <a:endParaRPr lang="vi-VN" sz="4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None/>
            </a:pPr>
            <a:r>
              <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XIN THẦN LINH CHÚA</a:t>
            </a:r>
          </a:p>
          <a:p>
            <a:pPr marL="27431" indent="0" algn="ctr">
              <a:lnSpc>
                <a:spcPct val="120000"/>
              </a:lnSpc>
              <a:buNone/>
            </a:pP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Duy</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Thông</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32380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152400" y="209550"/>
            <a:ext cx="7362913" cy="1569660"/>
          </a:xfrm>
          <a:prstGeom prst="rect">
            <a:avLst/>
          </a:prstGeom>
          <a:noFill/>
        </p:spPr>
        <p:txBody>
          <a:bodyPr wrap="none" rtlCol="0">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vi-VN" sz="3200" dirty="0">
                <a:solidFill>
                  <a:srgbClr val="FFFF00"/>
                </a:solidFill>
              </a:rPr>
              <a:t>Ai nấy đều được đầy tràn ơn Thánh Thần,</a:t>
            </a:r>
            <a:endParaRPr lang="en-US" sz="3200" dirty="0">
              <a:solidFill>
                <a:srgbClr val="FFFF00"/>
              </a:solidFill>
            </a:endParaRPr>
          </a:p>
          <a:p>
            <a:r>
              <a:rPr lang="vi-VN" sz="3200" dirty="0">
                <a:solidFill>
                  <a:srgbClr val="FFFF00"/>
                </a:solidFill>
              </a:rPr>
              <a:t>họ bắt đầu nói các thứ tiếng.</a:t>
            </a:r>
            <a:endParaRPr lang="en-US" sz="3200" dirty="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a:solidFill>
                  <a:srgbClr val="FFFF00"/>
                </a:solidFill>
              </a:rPr>
              <a:t>Bài trích sách Công vụ Tông Đồ</a:t>
            </a:r>
          </a:p>
        </p:txBody>
      </p:sp>
    </p:spTree>
    <p:extLst>
      <p:ext uri="{BB962C8B-B14F-4D97-AF65-F5344CB8AC3E}">
        <p14:creationId xmlns:p14="http://schemas.microsoft.com/office/powerpoint/2010/main" val="3707224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4"/>
            <a:ext cx="7772400" cy="1101725"/>
          </a:xfrm>
        </p:spPr>
        <p:txBody>
          <a:bodyPr>
            <a:normAutofit fontScale="90000"/>
          </a:bodyPr>
          <a:lstStyle/>
          <a:p>
            <a:pPr eaLnBrk="1" hangingPunct="1">
              <a:defRPr/>
            </a:pP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Vịnh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Nhật</a:t>
            </a:r>
            <a:br>
              <a:rPr lang="en-US" sz="4800" b="1" dirty="0">
                <a:solidFill>
                  <a:srgbClr val="FFFF00"/>
                </a:solidFill>
                <a:effectLst>
                  <a:outerShdw blurRad="38100" dist="38100" dir="2700000" algn="tl">
                    <a:srgbClr val="000000">
                      <a:alpha val="43137"/>
                    </a:srgbClr>
                  </a:outerShdw>
                </a:effectLst>
                <a:latin typeface="+mj-lt"/>
                <a:cs typeface="Tahoma" pitchFamily="34" charset="0"/>
              </a:rPr>
            </a:b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Thần</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Hiện</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Thanh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Lâm</a:t>
            </a:r>
            <a:endParaRPr lang="en-US" sz="4800" b="1" i="1" dirty="0">
              <a:solidFill>
                <a:schemeClr val="bg1"/>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chemeClr val="bg1"/>
                </a:solidFill>
                <a:effectLst>
                  <a:outerShdw blurRad="38100" dist="38100" dir="2700000" algn="tl">
                    <a:srgbClr val="000000">
                      <a:alpha val="43137"/>
                    </a:srgbClr>
                  </a:outerShdw>
                </a:effectLst>
                <a:latin typeface="+mj-lt"/>
                <a:cs typeface="Tahoma" pitchFamily="34" charset="0"/>
              </a:rPr>
              <a:t>03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6149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47645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latin typeface="+mn-lt"/>
              </a:rPr>
              <a:t>Linh hồn tôi ơi hãy chúc tụng Chúa đi! Lạy Thiên Chúa chính Đấng con kính tin: Ngài thật hùng vĩ, uy nghi bất phàm,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38760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mọi việc lừng lẫy do tay Chúa làm. Địa cầu đầy dẫy muôn loài Chúa đã tạo tác nên.</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03878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84971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600" b="1"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66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600" b="1" dirty="0">
                <a:solidFill>
                  <a:schemeClr val="bg1"/>
                </a:solidFill>
                <a:latin typeface="+mn-lt"/>
              </a:rPr>
              <a:t>Nếu Ngài không thương, nỡ rút lại khí thiêng, mọi sinh linh sẽ hóa thành cát tro.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33161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b="1" dirty="0">
                <a:solidFill>
                  <a:schemeClr val="bg1"/>
                </a:solidFill>
                <a:latin typeface="+mn-lt"/>
              </a:rPr>
              <a:t>Vì lòng từ bi ban sinh khí vào, vạn vật trần gian lại được tác thành. Bộ mặt trái đất sẽ được thắm tô ngàn nét tươi.</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167949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61000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Tk3:</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Ước nguyện vinh quang Chúa sáng ngời khắp nơi, ngàn muôn kiếp vẫn mãi được hiển vinh.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3209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6000" b="1" dirty="0">
                <a:solidFill>
                  <a:schemeClr val="bg1"/>
                </a:solidFill>
                <a:effectLst>
                  <a:outerShdw blurRad="38100" dist="38100" dir="2700000" algn="tl">
                    <a:srgbClr val="000000">
                      <a:alpha val="43137"/>
                    </a:srgbClr>
                  </a:outerShdw>
                </a:effectLst>
              </a:rPr>
              <a:t> </a:t>
            </a:r>
            <a:r>
              <a:rPr lang="en-US" altLang="en-US" sz="6000" b="1" dirty="0">
                <a:cs typeface="Tahoma" pitchFamily="34" charset="0"/>
              </a:rPr>
              <a:t> </a:t>
            </a:r>
            <a:r>
              <a:rPr lang="en-US" altLang="en-US" sz="6000" b="1" dirty="0">
                <a:solidFill>
                  <a:schemeClr val="bg1"/>
                </a:solidFill>
                <a:cs typeface="Tahoma" pitchFamily="34" charset="0"/>
              </a:rPr>
              <a:t>Xin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ngự</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xuống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trên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muôn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tâm</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Nhóm</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lửa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yêu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và</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xóa</a:t>
            </a:r>
            <a:r>
              <a:rPr lang="en-US" altLang="en-US" sz="6000" b="1" dirty="0">
                <a:solidFill>
                  <a:schemeClr val="bg1"/>
                </a:solidFill>
                <a:cs typeface="Tahoma" pitchFamily="34" charset="0"/>
              </a:rPr>
              <a:t> tan </a:t>
            </a:r>
            <a:r>
              <a:rPr lang="en-US" altLang="en-US" sz="6000" b="1" dirty="0" err="1">
                <a:solidFill>
                  <a:schemeClr val="bg1"/>
                </a:solidFill>
                <a:cs typeface="Tahoma" pitchFamily="34" charset="0"/>
              </a:rPr>
              <a:t>đi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oán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hờn</a:t>
            </a:r>
            <a:r>
              <a:rPr lang="en-US" altLang="en-US" sz="6000" b="1" dirty="0">
                <a:solidFill>
                  <a:schemeClr val="bg1"/>
                </a:solidFill>
                <a:cs typeface="Tahoma" pitchFamily="34" charset="0"/>
              </a:rPr>
              <a:t>. </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4792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latin typeface="+mn-lt"/>
              </a:rPr>
              <a:t>Nguyện Ngài vừa ý bao công sức Ngài, ngàn lời khen chúc mong vui ý Ngài. Vì chưng Thiên Chúa mãi là mối hoan lạc của con.</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83204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44154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1384995"/>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Chúng ta đều đã chịu phép rửa trong cùng một Thần Khí</a:t>
            </a:r>
            <a:endParaRPr lang="en-US" sz="2800" dirty="0">
              <a:solidFill>
                <a:srgbClr val="FFFF00"/>
              </a:solidFill>
            </a:endParaRPr>
          </a:p>
          <a:p>
            <a:r>
              <a:rPr lang="vi-VN" sz="2800" dirty="0">
                <a:solidFill>
                  <a:srgbClr val="FFFF00"/>
                </a:solidFill>
              </a:rPr>
              <a:t>để trở nên một thân thể.</a:t>
            </a:r>
            <a:endParaRPr lang="en-US" sz="2800" dirty="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a:solidFill>
                  <a:srgbClr val="FFFF00"/>
                </a:solidFill>
              </a:rPr>
              <a:t>Bài trích thư thứ nhất của Thánh Phaolô tông đồ</a:t>
            </a:r>
          </a:p>
          <a:p>
            <a:r>
              <a:rPr lang="en-US" sz="2000">
                <a:solidFill>
                  <a:srgbClr val="FFFF00"/>
                </a:solidFill>
              </a:rPr>
              <a:t>Gửi tín hữu Côrintô</a:t>
            </a:r>
          </a:p>
        </p:txBody>
      </p:sp>
    </p:spTree>
    <p:extLst>
      <p:ext uri="{BB962C8B-B14F-4D97-AF65-F5344CB8AC3E}">
        <p14:creationId xmlns:p14="http://schemas.microsoft.com/office/powerpoint/2010/main" val="89201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4"/>
            <a:ext cx="7772400" cy="1101725"/>
          </a:xfrm>
        </p:spPr>
        <p:txBody>
          <a:bodyPr>
            <a:normAutofit fontScale="90000"/>
          </a:bodyPr>
          <a:lstStyle/>
          <a:p>
            <a:pPr eaLnBrk="1" hangingPunct="1">
              <a:defRPr/>
            </a:pP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Ca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Tiếp</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Liên</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NGUYỆN CẦU THÁNH LINH </a:t>
            </a:r>
          </a:p>
          <a:p>
            <a:pPr eaLnBrk="1" hangingPunct="1">
              <a:lnSpc>
                <a:spcPct val="105000"/>
              </a:lnSpc>
              <a:defRPr/>
            </a:pP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Hùng</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Lân</a:t>
            </a:r>
            <a:endParaRPr lang="en-US" sz="4800" b="1" i="1" dirty="0">
              <a:solidFill>
                <a:schemeClr val="bg1"/>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chemeClr val="bg1"/>
                </a:solidFill>
                <a:effectLst>
                  <a:outerShdw blurRad="38100" dist="38100" dir="2700000" algn="tl">
                    <a:srgbClr val="000000">
                      <a:alpha val="43137"/>
                    </a:srgbClr>
                  </a:outerShdw>
                </a:effectLst>
                <a:latin typeface="+mj-lt"/>
                <a:cs typeface="Tahoma" pitchFamily="34" charset="0"/>
              </a:rPr>
              <a:t>04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2681842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5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700" b="1" u="sng" dirty="0">
                <a:solidFill>
                  <a:srgbClr val="FFFF00"/>
                </a:solidFill>
                <a:effectLst>
                  <a:outerShdw blurRad="38100" dist="38100" dir="2700000" algn="tl">
                    <a:srgbClr val="000000">
                      <a:alpha val="43137"/>
                    </a:srgbClr>
                  </a:outerShdw>
                </a:effectLst>
                <a:cs typeface="Times New Roman" pitchFamily="18" charset="0"/>
              </a:rPr>
              <a:t>:</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vi-VN" altLang="en-US" sz="5700" b="1" dirty="0">
                <a:solidFill>
                  <a:schemeClr val="bg1"/>
                </a:solidFill>
                <a:latin typeface="+mn-lt"/>
                <a:cs typeface="Tahoma" pitchFamily="34" charset="0"/>
              </a:rPr>
              <a:t>Lạy Cha chí thánh hằng sinh. Xin ban thánh linh canh tân thế giới. Nguyện xin cứu Chúa Phục Sinh. Xin ban thánh linh tác sinh muôn loài</a:t>
            </a:r>
            <a:r>
              <a:rPr lang="en-US" altLang="en-US" sz="5700" b="1" dirty="0">
                <a:solidFill>
                  <a:schemeClr val="bg1"/>
                </a:solidFill>
                <a:latin typeface="+mn-lt"/>
                <a:cs typeface="Tahoma" pitchFamily="34" charset="0"/>
              </a:rPr>
              <a:t>.</a:t>
            </a:r>
            <a:endParaRPr lang="en-US" sz="5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37472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altLang="en-US" sz="5400" b="1" dirty="0">
                <a:solidFill>
                  <a:schemeClr val="bg1"/>
                </a:solidFill>
                <a:latin typeface="+mn-lt"/>
                <a:cs typeface="Tahoma" pitchFamily="34" charset="0"/>
              </a:rPr>
              <a:t>Xin Người thổi hơi truyền Thần Khí cho con hồi sinh thoát ly tay Sa-tan. Lưỡi lửa xin ban để con biết nhờ. Giải án tuyên công mà nên con Cha từ nhân.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05201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5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700" b="1" u="sng" dirty="0">
                <a:solidFill>
                  <a:srgbClr val="FFFF00"/>
                </a:solidFill>
                <a:effectLst>
                  <a:outerShdw blurRad="38100" dist="38100" dir="2700000" algn="tl">
                    <a:srgbClr val="000000">
                      <a:alpha val="43137"/>
                    </a:srgbClr>
                  </a:outerShdw>
                </a:effectLst>
                <a:cs typeface="Times New Roman" pitchFamily="18" charset="0"/>
              </a:rPr>
              <a:t>:</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vi-VN" altLang="en-US" sz="5700" b="1" dirty="0">
                <a:solidFill>
                  <a:schemeClr val="bg1"/>
                </a:solidFill>
                <a:latin typeface="+mn-lt"/>
                <a:cs typeface="Tahoma" pitchFamily="34" charset="0"/>
              </a:rPr>
              <a:t>Lạy Cha chí thánh hằng sinh. Xin ban thánh linh canh tân thế giới. Nguyện xin cứu Chúa Phục Sinh. Xin ban thánh linh tác sinh muôn loài</a:t>
            </a:r>
            <a:r>
              <a:rPr lang="en-US" altLang="en-US" sz="5700" b="1" dirty="0">
                <a:solidFill>
                  <a:schemeClr val="bg1"/>
                </a:solidFill>
                <a:latin typeface="+mn-lt"/>
                <a:cs typeface="Tahoma" pitchFamily="34" charset="0"/>
              </a:rPr>
              <a:t>.</a:t>
            </a:r>
            <a:endParaRPr lang="en-US" sz="5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57462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altLang="en-US" sz="5400" b="1" dirty="0">
                <a:solidFill>
                  <a:schemeClr val="bg1"/>
                </a:solidFill>
                <a:latin typeface="+mn-lt"/>
                <a:cs typeface="Tahoma" pitchFamily="34" charset="0"/>
              </a:rPr>
              <a:t>Xin rửa hồn con sạch mọi vết nhơ. Tưới gội mưa móc xuống nơi khô khan. Xin Người uốn nắn lòng ai cứng đờ. Chỉnh đốn chỗ sai sưởi ấm tâm tư lạnh băng.</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40154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5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700" b="1" u="sng" dirty="0">
                <a:solidFill>
                  <a:srgbClr val="FFFF00"/>
                </a:solidFill>
                <a:effectLst>
                  <a:outerShdw blurRad="38100" dist="38100" dir="2700000" algn="tl">
                    <a:srgbClr val="000000">
                      <a:alpha val="43137"/>
                    </a:srgbClr>
                  </a:outerShdw>
                </a:effectLst>
                <a:cs typeface="Times New Roman" pitchFamily="18" charset="0"/>
              </a:rPr>
              <a:t>:</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vi-VN" altLang="en-US" sz="5700" b="1" dirty="0">
                <a:solidFill>
                  <a:schemeClr val="bg1"/>
                </a:solidFill>
                <a:latin typeface="+mn-lt"/>
                <a:cs typeface="Tahoma" pitchFamily="34" charset="0"/>
              </a:rPr>
              <a:t>Lạy Cha chí thánh hằng sinh. Xin ban thánh linh canh tân thế giới. Nguyện xin cứu Chúa Phục Sinh. Xin ban thánh linh tác sinh muôn loài</a:t>
            </a:r>
            <a:r>
              <a:rPr lang="en-US" altLang="en-US" sz="5700" b="1" dirty="0">
                <a:solidFill>
                  <a:schemeClr val="bg1"/>
                </a:solidFill>
                <a:latin typeface="+mn-lt"/>
                <a:cs typeface="Tahoma" pitchFamily="34" charset="0"/>
              </a:rPr>
              <a:t>.</a:t>
            </a:r>
            <a:endParaRPr lang="en-US" sz="5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35550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altLang="en-US" sz="5400" b="1" dirty="0">
                <a:solidFill>
                  <a:schemeClr val="bg1"/>
                </a:solidFill>
                <a:latin typeface="+mn-lt"/>
                <a:cs typeface="Tahoma" pitchFamily="34" charset="0"/>
              </a:rPr>
              <a:t>Xin Người cho con dào dạt đức tin. Tin tình yêu Chúa bao dung khôn cùng. Khôi phục vinh quang từ lâu đắm chìm trong sóng kiêu căng hèn yếu xác thịt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572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rPr>
              <a:t> </a:t>
            </a:r>
            <a:r>
              <a:rPr lang="en-US" altLang="en-US" sz="6000" b="1" dirty="0">
                <a:cs typeface="Tahoma" pitchFamily="34" charset="0"/>
              </a:rPr>
              <a:t> </a:t>
            </a:r>
            <a:r>
              <a:rPr lang="en-US" altLang="en-US" sz="6000" b="1" dirty="0">
                <a:solidFill>
                  <a:schemeClr val="bg1"/>
                </a:solidFill>
                <a:cs typeface="Tahoma" pitchFamily="34" charset="0"/>
              </a:rPr>
              <a:t>Xin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ngự</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xuống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muôn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nơi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 Xin </a:t>
            </a:r>
            <a:r>
              <a:rPr lang="en-US" altLang="en-US" sz="6000" b="1" dirty="0" err="1">
                <a:solidFill>
                  <a:schemeClr val="bg1"/>
                </a:solidFill>
                <a:cs typeface="Tahoma" pitchFamily="34" charset="0"/>
              </a:rPr>
              <a:t>Ngài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canh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để</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thế</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bình</a:t>
            </a:r>
            <a:r>
              <a:rPr lang="en-US" altLang="en-US" sz="6000" b="1" dirty="0">
                <a:solidFill>
                  <a:schemeClr val="bg1"/>
                </a:solidFill>
                <a:cs typeface="Tahoma" pitchFamily="34" charset="0"/>
              </a:rPr>
              <a:t> an.</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3622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5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700" b="1" u="sng" dirty="0">
                <a:solidFill>
                  <a:srgbClr val="FFFF00"/>
                </a:solidFill>
                <a:effectLst>
                  <a:outerShdw blurRad="38100" dist="38100" dir="2700000" algn="tl">
                    <a:srgbClr val="000000">
                      <a:alpha val="43137"/>
                    </a:srgbClr>
                  </a:outerShdw>
                </a:effectLst>
                <a:cs typeface="Times New Roman" pitchFamily="18" charset="0"/>
              </a:rPr>
              <a:t>:</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vi-VN" altLang="en-US" sz="5700" b="1" dirty="0">
                <a:solidFill>
                  <a:schemeClr val="bg1"/>
                </a:solidFill>
                <a:latin typeface="+mn-lt"/>
                <a:cs typeface="Tahoma" pitchFamily="34" charset="0"/>
              </a:rPr>
              <a:t>Lạy Cha chí thánh hằng sinh. Xin ban thánh linh canh tân thế giới. Nguyện xin cứu Chúa Phục Sinh. Xin ban thánh linh tác sinh muôn loài</a:t>
            </a:r>
            <a:r>
              <a:rPr lang="en-US" altLang="en-US" sz="5700" b="1" dirty="0">
                <a:solidFill>
                  <a:schemeClr val="bg1"/>
                </a:solidFill>
                <a:latin typeface="+mn-lt"/>
                <a:cs typeface="Tahoma" pitchFamily="34" charset="0"/>
              </a:rPr>
              <a:t>.</a:t>
            </a:r>
            <a:endParaRPr lang="en-US" sz="5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779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Tk4:</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altLang="en-US" sz="5400" b="1" dirty="0">
                <a:solidFill>
                  <a:schemeClr val="bg1"/>
                </a:solidFill>
                <a:latin typeface="+mn-lt"/>
                <a:cs typeface="Tahoma" pitchFamily="34" charset="0"/>
              </a:rPr>
              <a:t>Xin gửi Thần Linh dạy bảo chúng con. Biết đường ánh sáng biết nơi an bình. Biết cậy tin Chúa trọn dâng xác hồn. Biết lớn lên trong Thần Khí trong ơn Hiển Linh.</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53906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5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700" b="1" u="sng" dirty="0">
                <a:solidFill>
                  <a:srgbClr val="FFFF00"/>
                </a:solidFill>
                <a:effectLst>
                  <a:outerShdw blurRad="38100" dist="38100" dir="2700000" algn="tl">
                    <a:srgbClr val="000000">
                      <a:alpha val="43137"/>
                    </a:srgbClr>
                  </a:outerShdw>
                </a:effectLst>
                <a:cs typeface="Times New Roman" pitchFamily="18" charset="0"/>
              </a:rPr>
              <a:t>:</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vi-VN" altLang="en-US" sz="5700" b="1" dirty="0">
                <a:solidFill>
                  <a:schemeClr val="bg1"/>
                </a:solidFill>
                <a:latin typeface="+mn-lt"/>
                <a:cs typeface="Tahoma" pitchFamily="34" charset="0"/>
              </a:rPr>
              <a:t>Lạy Cha chí thánh hằng sinh. Xin ban thánh linh canh tân thế giới. Nguyện xin cứu Chúa Phục Sinh. Xin ban thánh linh tác sinh muôn loài</a:t>
            </a:r>
            <a:r>
              <a:rPr lang="en-US" altLang="en-US" sz="5700" b="1" dirty="0">
                <a:solidFill>
                  <a:schemeClr val="bg1"/>
                </a:solidFill>
                <a:latin typeface="+mn-lt"/>
                <a:cs typeface="Tahoma" pitchFamily="34" charset="0"/>
              </a:rPr>
              <a:t>.</a:t>
            </a:r>
            <a:endParaRPr lang="en-US" sz="5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22967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xin nhóm lửa tình yêu Chúa trong lòng họ. </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sống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chứa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tình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yêu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nghe</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chúng</a:t>
            </a:r>
            <a:r>
              <a:rPr lang="en-US" altLang="en-US" sz="6000" b="1" dirty="0">
                <a:solidFill>
                  <a:schemeClr val="bg1"/>
                </a:solidFill>
                <a:cs typeface="Tahoma" pitchFamily="34" charset="0"/>
              </a:rPr>
              <a:t> con </a:t>
            </a:r>
            <a:r>
              <a:rPr lang="en-US" altLang="en-US" sz="6000" b="1" dirty="0" err="1">
                <a:solidFill>
                  <a:schemeClr val="bg1"/>
                </a:solidFill>
                <a:cs typeface="Tahoma" pitchFamily="34" charset="0"/>
              </a:rPr>
              <a:t>đang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cầu</a:t>
            </a:r>
            <a:r>
              <a:rPr lang="en-US" altLang="en-US" sz="6000" b="1" dirty="0">
                <a:solidFill>
                  <a:schemeClr val="bg1"/>
                </a:solidFill>
                <a:cs typeface="Tahoma" pitchFamily="34" charset="0"/>
              </a:rPr>
              <a:t>. </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771097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phúc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tràn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ban </a:t>
            </a:r>
            <a:r>
              <a:rPr lang="en-US" altLang="en-US" sz="6000" b="1" dirty="0" err="1">
                <a:solidFill>
                  <a:schemeClr val="bg1"/>
                </a:solidFill>
                <a:cs typeface="Tahoma" pitchFamily="34" charset="0"/>
              </a:rPr>
              <a:t>muôn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hồng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khắp</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85780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3600" b="1" dirty="0" err="1">
                <a:solidFill>
                  <a:srgbClr val="FFFF00"/>
                </a:solidFill>
                <a:effectLst>
                  <a:outerShdw blurRad="38100" dist="38100" dir="2700000" algn="tl">
                    <a:srgbClr val="000000">
                      <a:alpha val="43137"/>
                    </a:srgbClr>
                  </a:outerShdw>
                </a:effectLst>
                <a:cs typeface="Times New Roman" pitchFamily="18" charset="0"/>
              </a:rPr>
              <a:t>Giai</a:t>
            </a:r>
            <a:r>
              <a:rPr lang="en-US" sz="3600" b="1" dirty="0">
                <a:solidFill>
                  <a:srgbClr val="FFFF00"/>
                </a:solidFill>
                <a:effectLst>
                  <a:outerShdw blurRad="38100" dist="38100" dir="2700000" algn="tl">
                    <a:srgbClr val="000000">
                      <a:alpha val="43137"/>
                    </a:srgbClr>
                  </a:outerShdw>
                </a:effectLst>
                <a:cs typeface="Times New Roman" pitchFamily="18" charset="0"/>
              </a:rPr>
              <a:t> </a:t>
            </a:r>
            <a:r>
              <a:rPr lang="en-US" sz="3600" b="1" dirty="0" err="1">
                <a:solidFill>
                  <a:srgbClr val="FFFF00"/>
                </a:solidFill>
                <a:effectLst>
                  <a:outerShdw blurRad="38100" dist="38100" dir="2700000" algn="tl">
                    <a:srgbClr val="000000">
                      <a:alpha val="43137"/>
                    </a:srgbClr>
                  </a:outerShdw>
                </a:effectLst>
                <a:cs typeface="Times New Roman" pitchFamily="18" charset="0"/>
              </a:rPr>
              <a:t>Khúc</a:t>
            </a:r>
            <a:r>
              <a:rPr lang="en-US" sz="3600" b="1" dirty="0">
                <a:solidFill>
                  <a:srgbClr val="FFFF00"/>
                </a:solidFill>
                <a:effectLst>
                  <a:outerShdw blurRad="38100" dist="38100" dir="2700000" algn="tl">
                    <a:srgbClr val="000000">
                      <a:alpha val="43137"/>
                    </a:srgbClr>
                  </a:outerShdw>
                </a:effectLst>
                <a:cs typeface="Times New Roman" pitchFamily="18" charset="0"/>
              </a:rPr>
              <a:t> </a:t>
            </a:r>
            <a:r>
              <a:rPr lang="en-US" sz="3600" b="1" dirty="0" err="1">
                <a:solidFill>
                  <a:srgbClr val="FFFF00"/>
                </a:solidFill>
                <a:effectLst>
                  <a:outerShdw blurRad="38100" dist="38100" dir="2700000" algn="tl">
                    <a:srgbClr val="000000">
                      <a:alpha val="43137"/>
                    </a:srgbClr>
                  </a:outerShdw>
                </a:effectLst>
                <a:cs typeface="Times New Roman" pitchFamily="18" charset="0"/>
              </a:rPr>
              <a:t>Dâng</a:t>
            </a:r>
            <a:r>
              <a:rPr lang="en-US" sz="3600" b="1" dirty="0">
                <a:solidFill>
                  <a:srgbClr val="FFFF00"/>
                </a:solidFill>
                <a:effectLst>
                  <a:outerShdw blurRad="38100" dist="38100" dir="2700000" algn="tl">
                    <a:srgbClr val="000000">
                      <a:alpha val="43137"/>
                    </a:srgbClr>
                  </a:outerShdw>
                </a:effectLst>
                <a:cs typeface="Times New Roman" pitchFamily="18" charset="0"/>
              </a:rPr>
              <a:t> </a:t>
            </a:r>
            <a:r>
              <a:rPr lang="en-US" sz="3600" b="1" dirty="0" err="1">
                <a:solidFill>
                  <a:srgbClr val="FFFF00"/>
                </a:solidFill>
                <a:effectLst>
                  <a:outerShdw blurRad="38100" dist="38100" dir="2700000" algn="tl">
                    <a:srgbClr val="000000">
                      <a:alpha val="43137"/>
                    </a:srgbClr>
                  </a:outerShdw>
                </a:effectLst>
                <a:cs typeface="Times New Roman" pitchFamily="18" charset="0"/>
              </a:rPr>
              <a:t>Tiến</a:t>
            </a:r>
            <a:r>
              <a:rPr lang="en-US" sz="3600" b="1" dirty="0">
                <a:solidFill>
                  <a:srgbClr val="FFFF00"/>
                </a:solidFill>
                <a:effectLst>
                  <a:outerShdw blurRad="38100" dist="38100" dir="2700000" algn="tl">
                    <a:srgbClr val="000000">
                      <a:alpha val="43137"/>
                    </a:srgbClr>
                  </a:outerShdw>
                </a:effectLst>
                <a:cs typeface="Times New Roman" pitchFamily="18" charset="0"/>
              </a:rPr>
              <a:t> 2</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sz="3600" b="1" i="1" dirty="0" err="1">
                <a:solidFill>
                  <a:srgbClr val="FFFF00"/>
                </a:solidFill>
                <a:effectLst>
                  <a:outerShdw blurRad="38100" dist="38100" dir="2700000" algn="tl">
                    <a:srgbClr val="000000">
                      <a:alpha val="43137"/>
                    </a:srgbClr>
                  </a:outerShdw>
                </a:effectLst>
                <a:cs typeface="Times New Roman" pitchFamily="18" charset="0"/>
              </a:rPr>
              <a:t>Giang</a:t>
            </a:r>
            <a:r>
              <a:rPr lang="en-US" sz="3600" b="1" i="1" dirty="0">
                <a:solidFill>
                  <a:srgbClr val="FFFF00"/>
                </a:solidFill>
                <a:effectLst>
                  <a:outerShdw blurRad="38100" dist="38100" dir="2700000" algn="tl">
                    <a:srgbClr val="000000">
                      <a:alpha val="43137"/>
                    </a:srgbClr>
                  </a:outerShdw>
                </a:effectLst>
                <a:cs typeface="Times New Roman" pitchFamily="18" charset="0"/>
              </a:rPr>
              <a:t> </a:t>
            </a:r>
            <a:r>
              <a:rPr lang="en-US" sz="3600" b="1" i="1" dirty="0" err="1">
                <a:solidFill>
                  <a:srgbClr val="FFFF00"/>
                </a:solidFill>
                <a:effectLst>
                  <a:outerShdw blurRad="38100" dist="38100" dir="2700000" algn="tl">
                    <a:srgbClr val="000000">
                      <a:alpha val="43137"/>
                    </a:srgbClr>
                  </a:outerShdw>
                </a:effectLst>
                <a:cs typeface="Times New Roman" pitchFamily="18" charset="0"/>
              </a:rPr>
              <a:t>Tâm</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chemeClr val="bg1"/>
                </a:solidFill>
                <a:latin typeface="+mj-lt"/>
              </a:rPr>
              <a:t>Nguyện dâng Chúa này bánh thơm</a:t>
            </a:r>
            <a:r>
              <a:rPr lang="en-US" sz="4800" b="1" dirty="0">
                <a:solidFill>
                  <a:schemeClr val="bg1"/>
                </a:solidFill>
                <a:latin typeface="+mj-lt"/>
              </a:rPr>
              <a:t> </a:t>
            </a:r>
            <a:r>
              <a:rPr lang="vi-VN" sz="4800" b="1" dirty="0">
                <a:solidFill>
                  <a:schemeClr val="bg1"/>
                </a:solidFill>
                <a:latin typeface="+mj-lt"/>
              </a:rPr>
              <a:t>từ lúa ngon</a:t>
            </a:r>
            <a:r>
              <a:rPr lang="en-US" sz="4800" b="1" dirty="0">
                <a:solidFill>
                  <a:schemeClr val="bg1"/>
                </a:solidFill>
                <a:latin typeface="+mj-lt"/>
              </a:rPr>
              <a:t>, </a:t>
            </a:r>
            <a:r>
              <a:rPr lang="vi-VN" sz="4800" b="1" dirty="0">
                <a:solidFill>
                  <a:schemeClr val="bg1"/>
                </a:solidFill>
                <a:latin typeface="+mj-lt"/>
              </a:rPr>
              <a:t>nguyện dâng Chúa này chén nho</a:t>
            </a:r>
            <a:r>
              <a:rPr lang="en-US" sz="4800" b="1" dirty="0">
                <a:solidFill>
                  <a:schemeClr val="bg1"/>
                </a:solidFill>
                <a:latin typeface="+mj-lt"/>
              </a:rPr>
              <a:t> </a:t>
            </a:r>
            <a:r>
              <a:rPr lang="vi-VN" sz="4800" b="1" dirty="0">
                <a:solidFill>
                  <a:schemeClr val="bg1"/>
                </a:solidFill>
                <a:latin typeface="+mj-lt"/>
              </a:rPr>
              <a:t>nồng ước</a:t>
            </a:r>
            <a:r>
              <a:rPr lang="en-US" sz="4800" b="1" dirty="0">
                <a:solidFill>
                  <a:schemeClr val="bg1"/>
                </a:solidFill>
                <a:latin typeface="+mj-lt"/>
              </a:rPr>
              <a:t> </a:t>
            </a:r>
            <a:r>
              <a:rPr lang="en-US" sz="4800" b="1" dirty="0" err="1">
                <a:solidFill>
                  <a:schemeClr val="bg1"/>
                </a:solidFill>
                <a:latin typeface="+mj-lt"/>
              </a:rPr>
              <a:t>mong</a:t>
            </a:r>
            <a:r>
              <a:rPr lang="en-US" sz="4800" b="1" dirty="0">
                <a:solidFill>
                  <a:schemeClr val="bg1"/>
                </a:solidFill>
                <a:latin typeface="+mj-lt"/>
              </a:rPr>
              <a:t>. </a:t>
            </a:r>
            <a:r>
              <a:rPr lang="vi-VN" sz="4800" b="1" dirty="0">
                <a:solidFill>
                  <a:schemeClr val="bg1"/>
                </a:solidFill>
                <a:latin typeface="+mj-lt"/>
              </a:rPr>
              <a:t> </a:t>
            </a:r>
            <a:r>
              <a:rPr lang="en-US" sz="4800" b="1" dirty="0">
                <a:solidFill>
                  <a:schemeClr val="bg1"/>
                </a:solidFill>
                <a:latin typeface="+mj-lt"/>
              </a:rPr>
              <a:t>N</a:t>
            </a:r>
            <a:r>
              <a:rPr lang="vi-VN" sz="4800" b="1" dirty="0">
                <a:solidFill>
                  <a:schemeClr val="bg1"/>
                </a:solidFill>
                <a:latin typeface="+mj-lt"/>
              </a:rPr>
              <a:t>guyện dâng lên  Chúa trái tim con bao nồng</a:t>
            </a:r>
            <a:r>
              <a:rPr lang="en-US" sz="4800" b="1" dirty="0">
                <a:solidFill>
                  <a:schemeClr val="bg1"/>
                </a:solidFill>
                <a:latin typeface="+mj-lt"/>
              </a:rPr>
              <a:t> </a:t>
            </a:r>
            <a:r>
              <a:rPr lang="vi-VN" sz="4800" b="1" dirty="0">
                <a:solidFill>
                  <a:schemeClr val="bg1"/>
                </a:solidFill>
                <a:latin typeface="+mj-lt"/>
              </a:rPr>
              <a:t>say khát vọng</a:t>
            </a:r>
            <a:r>
              <a:rPr lang="en-US" sz="4800" b="1" dirty="0">
                <a:solidFill>
                  <a:schemeClr val="bg1"/>
                </a:solidFill>
                <a:latin typeface="+mj-lt"/>
              </a:rPr>
              <a:t> </a:t>
            </a:r>
            <a:r>
              <a:rPr lang="vi-VN" sz="4800" b="1" dirty="0">
                <a:solidFill>
                  <a:schemeClr val="bg1"/>
                </a:solidFill>
                <a:latin typeface="+mj-lt"/>
              </a:rPr>
              <a:t>chứa chan bao mầm sống</a:t>
            </a:r>
            <a:r>
              <a:rPr lang="en-US" sz="4800" b="1" dirty="0">
                <a:solidFill>
                  <a:schemeClr val="bg1"/>
                </a:solidFill>
                <a:latin typeface="+mj-lt"/>
              </a:rPr>
              <a:t>.</a:t>
            </a:r>
            <a:endParaRPr lang="en-US" altLang="en-US" sz="48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chemeClr val="bg1"/>
                </a:solidFill>
                <a:latin typeface="+mj-lt"/>
              </a:rPr>
              <a:t>Nguyện dâng Chúa ngọn nến xinh rực sáng vui</a:t>
            </a:r>
            <a:r>
              <a:rPr lang="en-US" sz="4400" b="1" dirty="0">
                <a:solidFill>
                  <a:schemeClr val="bg1"/>
                </a:solidFill>
                <a:latin typeface="+mj-lt"/>
              </a:rPr>
              <a:t>, </a:t>
            </a:r>
            <a:r>
              <a:rPr lang="vi-VN" sz="4400" b="1" dirty="0">
                <a:solidFill>
                  <a:schemeClr val="bg1"/>
                </a:solidFill>
                <a:latin typeface="+mj-lt"/>
              </a:rPr>
              <a:t>nguyện dâng Chúa này cánh hoa đẹp thắm tươi</a:t>
            </a:r>
            <a:r>
              <a:rPr lang="en-US" sz="4400" b="1" dirty="0">
                <a:solidFill>
                  <a:schemeClr val="bg1"/>
                </a:solidFill>
                <a:latin typeface="+mj-lt"/>
              </a:rPr>
              <a:t>. N</a:t>
            </a:r>
            <a:r>
              <a:rPr lang="vi-VN" sz="4400" b="1" dirty="0">
                <a:solidFill>
                  <a:schemeClr val="bg1"/>
                </a:solidFill>
                <a:latin typeface="+mj-lt"/>
              </a:rPr>
              <a:t>guyện dâng lên Chúa ước mơ sáng trong hồn nhiên ấu thơ</a:t>
            </a:r>
            <a:r>
              <a:rPr lang="en-US" sz="4400" b="1" dirty="0">
                <a:solidFill>
                  <a:schemeClr val="bg1"/>
                </a:solidFill>
                <a:latin typeface="+mj-lt"/>
              </a:rPr>
              <a:t> </a:t>
            </a:r>
            <a:r>
              <a:rPr lang="vi-VN" sz="4400" b="1" dirty="0">
                <a:solidFill>
                  <a:schemeClr val="bg1"/>
                </a:solidFill>
                <a:latin typeface="+mj-lt"/>
              </a:rPr>
              <a:t>lòng con dâng lên Chúa. </a:t>
            </a:r>
            <a:endParaRPr lang="en-US" altLang="en-US" sz="4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6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khúc</a:t>
            </a:r>
            <a:r>
              <a:rPr lang="en-US" sz="5200" b="1" dirty="0">
                <a:solidFill>
                  <a:schemeClr val="bg1"/>
                </a:solidFill>
                <a:latin typeface="+mj-lt"/>
              </a:rPr>
              <a:t> </a:t>
            </a:r>
            <a:r>
              <a:rPr lang="en-US" sz="5200" b="1" dirty="0" err="1">
                <a:solidFill>
                  <a:schemeClr val="bg1"/>
                </a:solidFill>
                <a:latin typeface="+mj-lt"/>
              </a:rPr>
              <a:t>hát</a:t>
            </a:r>
            <a:r>
              <a:rPr lang="en-US" sz="5200" b="1" dirty="0">
                <a:solidFill>
                  <a:schemeClr val="bg1"/>
                </a:solidFill>
                <a:latin typeface="+mj-lt"/>
              </a:rPr>
              <a:t> </a:t>
            </a:r>
            <a:r>
              <a:rPr lang="en-US" sz="5200" b="1" dirty="0" err="1">
                <a:solidFill>
                  <a:schemeClr val="bg1"/>
                </a:solidFill>
                <a:latin typeface="+mj-lt"/>
              </a:rPr>
              <a:t>mến</a:t>
            </a:r>
            <a:r>
              <a:rPr lang="en-US" sz="5200" b="1" dirty="0">
                <a:solidFill>
                  <a:schemeClr val="bg1"/>
                </a:solidFill>
                <a:latin typeface="+mj-lt"/>
              </a:rPr>
              <a:t> tin,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lên</a:t>
            </a:r>
            <a:r>
              <a:rPr lang="en-US" sz="5200" b="1" dirty="0">
                <a:solidFill>
                  <a:schemeClr val="bg1"/>
                </a:solidFill>
                <a:latin typeface="+mj-lt"/>
              </a:rPr>
              <a:t> bao </a:t>
            </a:r>
            <a:r>
              <a:rPr lang="en-US" sz="5200" b="1" dirty="0" err="1">
                <a:solidFill>
                  <a:schemeClr val="bg1"/>
                </a:solidFill>
                <a:latin typeface="+mj-lt"/>
              </a:rPr>
              <a:t>tâm</a:t>
            </a:r>
            <a:r>
              <a:rPr lang="en-US" sz="5200" b="1" dirty="0">
                <a:solidFill>
                  <a:schemeClr val="bg1"/>
                </a:solidFill>
                <a:latin typeface="+mj-lt"/>
              </a:rPr>
              <a:t> </a:t>
            </a:r>
            <a:r>
              <a:rPr lang="en-US" sz="5200" b="1" dirty="0" err="1">
                <a:solidFill>
                  <a:schemeClr val="bg1"/>
                </a:solidFill>
                <a:latin typeface="+mj-lt"/>
              </a:rPr>
              <a:t>tình</a:t>
            </a:r>
            <a:r>
              <a:rPr lang="en-US" sz="5200" b="1" dirty="0">
                <a:solidFill>
                  <a:schemeClr val="bg1"/>
                </a:solidFill>
                <a:latin typeface="+mj-lt"/>
              </a:rPr>
              <a:t>. </a:t>
            </a: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nhân</a:t>
            </a:r>
            <a:r>
              <a:rPr lang="en-US" sz="5200" b="1" dirty="0">
                <a:solidFill>
                  <a:schemeClr val="bg1"/>
                </a:solidFill>
                <a:latin typeface="+mj-lt"/>
              </a:rPr>
              <a:t> </a:t>
            </a:r>
            <a:r>
              <a:rPr lang="en-US" sz="5200" b="1" dirty="0" err="1">
                <a:solidFill>
                  <a:schemeClr val="bg1"/>
                </a:solidFill>
                <a:latin typeface="+mj-lt"/>
              </a:rPr>
              <a:t>hiền</a:t>
            </a:r>
            <a:r>
              <a:rPr lang="en-US" sz="5200" b="1" dirty="0">
                <a:solidFill>
                  <a:schemeClr val="bg1"/>
                </a:solidFill>
                <a:latin typeface="+mj-lt"/>
              </a:rPr>
              <a:t> </a:t>
            </a:r>
            <a:r>
              <a:rPr lang="en-US" sz="5200" b="1" dirty="0" err="1">
                <a:solidFill>
                  <a:schemeClr val="bg1"/>
                </a:solidFill>
                <a:latin typeface="+mj-lt"/>
              </a:rPr>
              <a:t>đây</a:t>
            </a:r>
            <a:r>
              <a:rPr lang="en-US" sz="5200" b="1" dirty="0">
                <a:solidFill>
                  <a:schemeClr val="bg1"/>
                </a:solidFill>
                <a:latin typeface="+mj-lt"/>
              </a:rPr>
              <a:t>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lễ</a:t>
            </a:r>
            <a:r>
              <a:rPr lang="en-US" sz="5200" b="1" dirty="0">
                <a:solidFill>
                  <a:schemeClr val="bg1"/>
                </a:solidFill>
                <a:latin typeface="+mj-lt"/>
              </a:rPr>
              <a:t> con </a:t>
            </a:r>
            <a:r>
              <a:rPr lang="en-US" sz="5200" b="1" dirty="0" err="1">
                <a:solidFill>
                  <a:schemeClr val="bg1"/>
                </a:solidFill>
                <a:latin typeface="+mj-lt"/>
              </a:rPr>
              <a:t>dâng</a:t>
            </a:r>
            <a:r>
              <a:rPr lang="en-US" sz="5200" b="1" dirty="0">
                <a:solidFill>
                  <a:schemeClr val="bg1"/>
                </a:solidFill>
                <a:latin typeface="+mj-lt"/>
              </a:rPr>
              <a:t>.</a:t>
            </a:r>
            <a:br>
              <a:rPr lang="en-US" sz="5200" b="1" dirty="0">
                <a:solidFill>
                  <a:schemeClr val="bg1"/>
                </a:solidFill>
                <a:latin typeface="+mj-lt"/>
              </a:rPr>
            </a:b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nhân</a:t>
            </a:r>
            <a:r>
              <a:rPr lang="en-US" sz="5200" b="1" dirty="0">
                <a:solidFill>
                  <a:schemeClr val="bg1"/>
                </a:solidFill>
                <a:latin typeface="+mj-lt"/>
              </a:rPr>
              <a:t> </a:t>
            </a:r>
            <a:r>
              <a:rPr lang="en-US" sz="5200" b="1" dirty="0" err="1">
                <a:solidFill>
                  <a:schemeClr val="bg1"/>
                </a:solidFill>
                <a:latin typeface="+mj-lt"/>
              </a:rPr>
              <a:t>hiền</a:t>
            </a:r>
            <a:r>
              <a:rPr lang="en-US" sz="5200" b="1" dirty="0">
                <a:solidFill>
                  <a:schemeClr val="bg1"/>
                </a:solidFill>
                <a:latin typeface="+mj-lt"/>
              </a:rPr>
              <a:t> </a:t>
            </a:r>
            <a:r>
              <a:rPr lang="en-US" sz="5200" b="1" dirty="0" err="1">
                <a:solidFill>
                  <a:schemeClr val="bg1"/>
                </a:solidFill>
                <a:latin typeface="+mj-lt"/>
              </a:rPr>
              <a:t>đây</a:t>
            </a:r>
            <a:r>
              <a:rPr lang="en-US" sz="5200" b="1" dirty="0">
                <a:solidFill>
                  <a:schemeClr val="bg1"/>
                </a:solidFill>
                <a:latin typeface="+mj-lt"/>
              </a:rPr>
              <a:t>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lễ</a:t>
            </a:r>
            <a:r>
              <a:rPr lang="en-US" sz="5200" b="1" dirty="0">
                <a:solidFill>
                  <a:schemeClr val="bg1"/>
                </a:solidFill>
                <a:latin typeface="+mj-lt"/>
              </a:rPr>
              <a:t> con </a:t>
            </a:r>
            <a:r>
              <a:rPr lang="en-US" sz="5200" b="1" dirty="0" err="1">
                <a:solidFill>
                  <a:schemeClr val="bg1"/>
                </a:solidFill>
                <a:latin typeface="+mj-lt"/>
              </a:rPr>
              <a:t>dâng</a:t>
            </a:r>
            <a:r>
              <a:rPr lang="en-US" sz="5200" b="1" dirty="0">
                <a:solidFill>
                  <a:schemeClr val="bg1"/>
                </a:solidFill>
                <a:latin typeface="+mj-lt"/>
              </a:rPr>
              <a:t>.</a:t>
            </a:r>
            <a:endParaRPr lang="en-US" altLang="en-US" sz="52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4" indent="0" algn="just">
              <a:lnSpc>
                <a:spcPct val="120000"/>
              </a:lnSpc>
              <a:buNone/>
            </a:pP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48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solidFill>
                  <a:schemeClr val="bg1"/>
                </a:solidFill>
              </a:rPr>
              <a:t>Trọn thân xác nguyện trở nên này lễ dâng, và dâng Chúa này trái tim đẹp thắm tươi. Nguyện dâng lên Chúa trí tâm với linh hồn con dâng Ngài Đấng tác sinh đời con. </a:t>
            </a:r>
            <a:endParaRPr lang="en-US" altLang="en-US" sz="48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4" indent="0" algn="just">
              <a:lnSpc>
                <a:spcPct val="120000"/>
              </a:lnSpc>
              <a:buNone/>
            </a:pP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solidFill>
                  <a:schemeClr val="bg1"/>
                </a:solidFill>
              </a:rPr>
              <a:t>Nguyện xin phúc lành Chúa ban hằng chứa chan, cuộc đời sẽ bừng sáng lên niềm hỉ hoan, Ngài ơi thương đoái lắng nghe tiếng ca lòng con hát lên, lòng thơ dâng lên Chúa.</a:t>
            </a:r>
            <a:endParaRPr lang="en-US" altLang="en-US" sz="48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81620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6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khúc</a:t>
            </a:r>
            <a:r>
              <a:rPr lang="en-US" sz="5200" b="1" dirty="0">
                <a:solidFill>
                  <a:schemeClr val="bg1"/>
                </a:solidFill>
                <a:latin typeface="+mj-lt"/>
              </a:rPr>
              <a:t> </a:t>
            </a:r>
            <a:r>
              <a:rPr lang="en-US" sz="5200" b="1" dirty="0" err="1">
                <a:solidFill>
                  <a:schemeClr val="bg1"/>
                </a:solidFill>
                <a:latin typeface="+mj-lt"/>
              </a:rPr>
              <a:t>hát</a:t>
            </a:r>
            <a:r>
              <a:rPr lang="en-US" sz="5200" b="1" dirty="0">
                <a:solidFill>
                  <a:schemeClr val="bg1"/>
                </a:solidFill>
                <a:latin typeface="+mj-lt"/>
              </a:rPr>
              <a:t> </a:t>
            </a:r>
            <a:r>
              <a:rPr lang="en-US" sz="5200" b="1" dirty="0" err="1">
                <a:solidFill>
                  <a:schemeClr val="bg1"/>
                </a:solidFill>
                <a:latin typeface="+mj-lt"/>
              </a:rPr>
              <a:t>mến</a:t>
            </a:r>
            <a:r>
              <a:rPr lang="en-US" sz="5200" b="1" dirty="0">
                <a:solidFill>
                  <a:schemeClr val="bg1"/>
                </a:solidFill>
                <a:latin typeface="+mj-lt"/>
              </a:rPr>
              <a:t> tin,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lên</a:t>
            </a:r>
            <a:r>
              <a:rPr lang="en-US" sz="5200" b="1" dirty="0">
                <a:solidFill>
                  <a:schemeClr val="bg1"/>
                </a:solidFill>
                <a:latin typeface="+mj-lt"/>
              </a:rPr>
              <a:t> bao </a:t>
            </a:r>
            <a:r>
              <a:rPr lang="en-US" sz="5200" b="1" dirty="0" err="1">
                <a:solidFill>
                  <a:schemeClr val="bg1"/>
                </a:solidFill>
                <a:latin typeface="+mj-lt"/>
              </a:rPr>
              <a:t>tâm</a:t>
            </a:r>
            <a:r>
              <a:rPr lang="en-US" sz="5200" b="1" dirty="0">
                <a:solidFill>
                  <a:schemeClr val="bg1"/>
                </a:solidFill>
                <a:latin typeface="+mj-lt"/>
              </a:rPr>
              <a:t> </a:t>
            </a:r>
            <a:r>
              <a:rPr lang="en-US" sz="5200" b="1" dirty="0" err="1">
                <a:solidFill>
                  <a:schemeClr val="bg1"/>
                </a:solidFill>
                <a:latin typeface="+mj-lt"/>
              </a:rPr>
              <a:t>tình</a:t>
            </a:r>
            <a:r>
              <a:rPr lang="en-US" sz="5200" b="1" dirty="0">
                <a:solidFill>
                  <a:schemeClr val="bg1"/>
                </a:solidFill>
                <a:latin typeface="+mj-lt"/>
              </a:rPr>
              <a:t>. </a:t>
            </a: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nhân</a:t>
            </a:r>
            <a:r>
              <a:rPr lang="en-US" sz="5200" b="1" dirty="0">
                <a:solidFill>
                  <a:schemeClr val="bg1"/>
                </a:solidFill>
                <a:latin typeface="+mj-lt"/>
              </a:rPr>
              <a:t> </a:t>
            </a:r>
            <a:r>
              <a:rPr lang="en-US" sz="5200" b="1" dirty="0" err="1">
                <a:solidFill>
                  <a:schemeClr val="bg1"/>
                </a:solidFill>
                <a:latin typeface="+mj-lt"/>
              </a:rPr>
              <a:t>hiền</a:t>
            </a:r>
            <a:r>
              <a:rPr lang="en-US" sz="5200" b="1" dirty="0">
                <a:solidFill>
                  <a:schemeClr val="bg1"/>
                </a:solidFill>
                <a:latin typeface="+mj-lt"/>
              </a:rPr>
              <a:t> </a:t>
            </a:r>
            <a:r>
              <a:rPr lang="en-US" sz="5200" b="1" dirty="0" err="1">
                <a:solidFill>
                  <a:schemeClr val="bg1"/>
                </a:solidFill>
                <a:latin typeface="+mj-lt"/>
              </a:rPr>
              <a:t>đây</a:t>
            </a:r>
            <a:r>
              <a:rPr lang="en-US" sz="5200" b="1" dirty="0">
                <a:solidFill>
                  <a:schemeClr val="bg1"/>
                </a:solidFill>
                <a:latin typeface="+mj-lt"/>
              </a:rPr>
              <a:t>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lễ</a:t>
            </a:r>
            <a:r>
              <a:rPr lang="en-US" sz="5200" b="1" dirty="0">
                <a:solidFill>
                  <a:schemeClr val="bg1"/>
                </a:solidFill>
                <a:latin typeface="+mj-lt"/>
              </a:rPr>
              <a:t> con </a:t>
            </a:r>
            <a:r>
              <a:rPr lang="en-US" sz="5200" b="1" dirty="0" err="1">
                <a:solidFill>
                  <a:schemeClr val="bg1"/>
                </a:solidFill>
                <a:latin typeface="+mj-lt"/>
              </a:rPr>
              <a:t>dâng</a:t>
            </a:r>
            <a:r>
              <a:rPr lang="en-US" sz="5200" b="1" dirty="0">
                <a:solidFill>
                  <a:schemeClr val="bg1"/>
                </a:solidFill>
                <a:latin typeface="+mj-lt"/>
              </a:rPr>
              <a:t>.</a:t>
            </a:r>
            <a:br>
              <a:rPr lang="en-US" sz="5200" b="1" dirty="0">
                <a:solidFill>
                  <a:schemeClr val="bg1"/>
                </a:solidFill>
                <a:latin typeface="+mj-lt"/>
              </a:rPr>
            </a:b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nhân</a:t>
            </a:r>
            <a:r>
              <a:rPr lang="en-US" sz="5200" b="1" dirty="0">
                <a:solidFill>
                  <a:schemeClr val="bg1"/>
                </a:solidFill>
                <a:latin typeface="+mj-lt"/>
              </a:rPr>
              <a:t> </a:t>
            </a:r>
            <a:r>
              <a:rPr lang="en-US" sz="5200" b="1" dirty="0" err="1">
                <a:solidFill>
                  <a:schemeClr val="bg1"/>
                </a:solidFill>
                <a:latin typeface="+mj-lt"/>
              </a:rPr>
              <a:t>hiền</a:t>
            </a:r>
            <a:r>
              <a:rPr lang="en-US" sz="5200" b="1" dirty="0">
                <a:solidFill>
                  <a:schemeClr val="bg1"/>
                </a:solidFill>
                <a:latin typeface="+mj-lt"/>
              </a:rPr>
              <a:t> </a:t>
            </a:r>
            <a:r>
              <a:rPr lang="en-US" sz="5200" b="1" dirty="0" err="1">
                <a:solidFill>
                  <a:schemeClr val="bg1"/>
                </a:solidFill>
                <a:latin typeface="+mj-lt"/>
              </a:rPr>
              <a:t>đây</a:t>
            </a:r>
            <a:r>
              <a:rPr lang="en-US" sz="5200" b="1" dirty="0">
                <a:solidFill>
                  <a:schemeClr val="bg1"/>
                </a:solidFill>
                <a:latin typeface="+mj-lt"/>
              </a:rPr>
              <a:t>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lễ</a:t>
            </a:r>
            <a:r>
              <a:rPr lang="en-US" sz="5200" b="1" dirty="0">
                <a:solidFill>
                  <a:schemeClr val="bg1"/>
                </a:solidFill>
                <a:latin typeface="+mj-lt"/>
              </a:rPr>
              <a:t> con </a:t>
            </a:r>
            <a:r>
              <a:rPr lang="en-US" sz="5200" b="1" dirty="0" err="1">
                <a:solidFill>
                  <a:schemeClr val="bg1"/>
                </a:solidFill>
                <a:latin typeface="+mj-lt"/>
              </a:rPr>
              <a:t>dâng</a:t>
            </a:r>
            <a:r>
              <a:rPr lang="en-US" sz="5200" b="1" dirty="0">
                <a:solidFill>
                  <a:schemeClr val="bg1"/>
                </a:solidFill>
                <a:latin typeface="+mj-lt"/>
              </a:rPr>
              <a:t>.</a:t>
            </a:r>
            <a:endParaRPr lang="en-US" altLang="en-US" sz="52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46856574"/>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5800" dirty="0">
                <a:solidFill>
                  <a:schemeClr val="bg1"/>
                </a:solidFill>
                <a:effectLst>
                  <a:outerShdw blurRad="38100" dist="38100" dir="2700000" algn="tl">
                    <a:srgbClr val="000000">
                      <a:alpha val="43137"/>
                    </a:srgbClr>
                  </a:outerShdw>
                </a:effectLst>
              </a:rPr>
              <a:t> </a:t>
            </a:r>
            <a:r>
              <a:rPr lang="en-US" altLang="en-US" sz="5800" b="1" dirty="0">
                <a:solidFill>
                  <a:srgbClr val="C00000"/>
                </a:solidFill>
                <a:cs typeface="Tahoma" pitchFamily="34" charset="0"/>
              </a:rPr>
              <a:t> </a:t>
            </a:r>
            <a:r>
              <a:rPr lang="en-US" altLang="en-US" sz="5800" b="1" dirty="0">
                <a:solidFill>
                  <a:schemeClr val="bg1"/>
                </a:solidFill>
                <a:cs typeface="Tahoma" pitchFamily="34" charset="0"/>
              </a:rPr>
              <a:t>Xin </a:t>
            </a:r>
            <a:r>
              <a:rPr lang="en-US" altLang="en-US" sz="5800" b="1" dirty="0" err="1">
                <a:solidFill>
                  <a:schemeClr val="bg1"/>
                </a:solidFill>
                <a:cs typeface="Tahoma" pitchFamily="34" charset="0"/>
              </a:rPr>
              <a:t>thần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linh</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Chúa</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phù</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giúp</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những</a:t>
            </a:r>
            <a:r>
              <a:rPr lang="en-US" altLang="en-US" sz="5800" b="1" dirty="0">
                <a:solidFill>
                  <a:schemeClr val="bg1"/>
                </a:solidFill>
                <a:cs typeface="Tahoma" pitchFamily="34" charset="0"/>
              </a:rPr>
              <a:t> ai </a:t>
            </a:r>
            <a:r>
              <a:rPr lang="en-US" altLang="en-US" sz="5800" b="1" dirty="0" err="1">
                <a:solidFill>
                  <a:schemeClr val="bg1"/>
                </a:solidFill>
                <a:cs typeface="Tahoma" pitchFamily="34" charset="0"/>
              </a:rPr>
              <a:t>cơ</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hàn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tháng</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ngày</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truân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chuyên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cuộc</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sống</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khó</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khăn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muôn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vàn</a:t>
            </a:r>
            <a:r>
              <a:rPr lang="en-US" altLang="en-US" sz="5800" b="1" dirty="0">
                <a:solidFill>
                  <a:schemeClr val="bg1"/>
                </a:solidFill>
                <a:cs typeface="Tahoma" pitchFamily="34" charset="0"/>
              </a:rPr>
              <a:t>. </a:t>
            </a:r>
            <a:endParaRPr lang="vi-VN"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14452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7697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1"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LẠY CHÚA THÁNH THẦN</a:t>
            </a:r>
          </a:p>
          <a:p>
            <a:pPr marL="27431" indent="0" algn="ctr">
              <a:lnSpc>
                <a:spcPct val="120000"/>
              </a:lnSpc>
              <a:buNone/>
            </a:pPr>
            <a:r>
              <a:rPr lang="en-US" sz="54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54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sz="20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91804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296023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266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dirty="0">
                <a:solidFill>
                  <a:schemeClr val="bg1"/>
                </a:solidFill>
                <a:effectLst>
                  <a:outerShdw blurRad="38100" dist="38100" dir="2700000" algn="tl">
                    <a:srgbClr val="000000">
                      <a:alpha val="43137"/>
                    </a:srgbClr>
                  </a:outerShdw>
                </a:effectLst>
                <a:latin typeface="+mj-lt"/>
              </a:rPr>
              <a:t> </a:t>
            </a:r>
            <a:r>
              <a:rPr lang="en-US" altLang="en-US" sz="6000" b="1" dirty="0">
                <a:solidFill>
                  <a:srgbClr val="C00000"/>
                </a:solidFill>
                <a:latin typeface="Tahoma" pitchFamily="34" charset="0"/>
                <a:cs typeface="Tahoma" pitchFamily="34" charset="0"/>
              </a:rPr>
              <a:t> </a:t>
            </a:r>
            <a:r>
              <a:rPr lang="en-US" altLang="en-US" sz="6000" b="1" dirty="0" err="1">
                <a:solidFill>
                  <a:schemeClr val="bg1"/>
                </a:solidFill>
                <a:cs typeface="Tahoma" pitchFamily="34" charset="0"/>
              </a:rPr>
              <a:t>Mong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Ngài</a:t>
            </a:r>
            <a:r>
              <a:rPr lang="en-US" altLang="en-US" sz="6000" b="1" dirty="0">
                <a:solidFill>
                  <a:schemeClr val="bg1"/>
                </a:solidFill>
                <a:cs typeface="Tahoma" pitchFamily="34" charset="0"/>
              </a:rPr>
              <a:t> ban </a:t>
            </a:r>
            <a:r>
              <a:rPr lang="en-US" altLang="en-US" sz="6000" b="1" dirty="0" err="1">
                <a:solidFill>
                  <a:schemeClr val="bg1"/>
                </a:solidFill>
                <a:cs typeface="Tahoma" pitchFamily="34" charset="0"/>
              </a:rPr>
              <a:t>xuống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phúc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không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hề</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vơi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cho</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đẹp</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tươi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cuộc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sống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ấm</a:t>
            </a:r>
            <a:r>
              <a:rPr lang="en-US" altLang="en-US" sz="6000" b="1" dirty="0">
                <a:solidFill>
                  <a:schemeClr val="bg1"/>
                </a:solidFill>
                <a:cs typeface="Tahoma" pitchFamily="34" charset="0"/>
              </a:rPr>
              <a:t> no </a:t>
            </a:r>
            <a:r>
              <a:rPr lang="en-US" altLang="en-US" sz="6000" b="1" dirty="0" err="1">
                <a:solidFill>
                  <a:schemeClr val="bg1"/>
                </a:solidFill>
                <a:cs typeface="Tahoma" pitchFamily="34" charset="0"/>
              </a:rPr>
              <a:t>mọi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nơi</a:t>
            </a:r>
            <a:r>
              <a:rPr lang="en-US" altLang="en-US" sz="6000" b="1" dirty="0">
                <a:solidFill>
                  <a:schemeClr val="bg1"/>
                </a:solidFill>
                <a:cs typeface="Tahoma" pitchFamily="34" charset="0"/>
              </a:rPr>
              <a:t>.</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35946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chemeClr val="bg1"/>
                </a:solidFill>
              </a:rPr>
              <a:t>Chúa hỡi, khấn xin ngự đến đổ tuôn muôn ơn, phù giúp chúng con. Xin thương soi dẫn nhân tâm nương theo Thần Khí bước trong bình an.</a:t>
            </a:r>
            <a:endParaRPr lang="vi-VN" sz="52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283661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065575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220056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vi-VN" sz="5200" dirty="0">
                <a:solidFill>
                  <a:srgbClr val="000080"/>
                </a:solidFill>
                <a:latin typeface="Verdana" panose="020B0604030504040204" pitchFamily="34" charset="0"/>
              </a:rPr>
              <a:t> </a:t>
            </a:r>
            <a:r>
              <a:rPr lang="vi-VN" sz="5200" b="1" dirty="0">
                <a:solidFill>
                  <a:schemeClr val="bg1"/>
                </a:solidFill>
              </a:rPr>
              <a:t>Hãy đến Thánh Linh từ ái suối ơn mát trong là Đấng ủi an. Xin thương nâng đở ủi an con chiên lạc hướng khổ đau lầm than.</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0754830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091942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598020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chemeClr val="bg1"/>
                </a:solidFill>
              </a:rPr>
              <a:t>Hỡi Đấng tác sinh sự sống nước thiêng nhiệm mầu là Đấng thánh thay. Xin thương thanh tẩy trinh trong bao nhiêu tội lỗi vấn vương hồn ai.</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302683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616530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4428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chemeClr val="bg1"/>
                </a:solidFill>
              </a:rPr>
              <a:t>Hỡi Đấng lữa thiêng hằng cháy kết liên Ba Ngôi Thần Khí Chúa Cha. Xin thương nung đốt tâm can nhen lên lòng mến những ai thờ ơ.</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2542</Words>
  <Application>Microsoft Macintosh PowerPoint</Application>
  <PresentationFormat>On-screen Show (16:9)</PresentationFormat>
  <Paragraphs>136</Paragraphs>
  <Slides>113</Slides>
  <Notes>0</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113</vt:i4>
      </vt:variant>
    </vt:vector>
  </HeadingPairs>
  <TitlesOfParts>
    <vt:vector size="133" baseType="lpstr">
      <vt:lpstr>Arial</vt:lpstr>
      <vt:lpstr>Calibri</vt:lpstr>
      <vt:lpstr>Tahoma</vt:lpstr>
      <vt:lpstr>UTM American Sans</vt:lpstr>
      <vt:lpstr>Verdana</vt:lpstr>
      <vt:lpstr>Office Theme</vt:lpstr>
      <vt:lpstr>1_Default Design</vt:lpstr>
      <vt:lpstr>Default Design</vt:lpstr>
      <vt:lpstr>36_Default Design</vt:lpstr>
      <vt:lpstr>1_Office Theme</vt:lpstr>
      <vt:lpstr>10_Office Theme</vt:lpstr>
      <vt:lpstr>37_Default Design</vt:lpstr>
      <vt:lpstr>9_Office Theme</vt:lpstr>
      <vt:lpstr>11_Office Theme</vt:lpstr>
      <vt:lpstr>24_Office Theme</vt:lpstr>
      <vt:lpstr>8_Office Theme</vt:lpstr>
      <vt:lpstr>6_Office Theme</vt:lpstr>
      <vt:lpstr>3_Office Theme</vt:lpstr>
      <vt:lpstr>30_Office Theme</vt:lpstr>
      <vt:lpstr>17_Office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Xin sai Thánh Thần Chúa đến để Ngài canh tân bộ mặt đất này.</vt:lpstr>
      <vt:lpstr>Tk1: Linh hồn tôi ơi hãy chúc tụng Chúa đi! Lạy Thiên Chúa chính Đấng con kính tin: Ngài thật hùng vĩ, uy nghi bất phàm, </vt:lpstr>
      <vt:lpstr>***: mọi việc lừng lẫy do tay Chúa làm. Địa cầu đầy dẫy muôn loài Chúa đã tạo tác nên.</vt:lpstr>
      <vt:lpstr>Đk: Xin sai Thánh Thần Chúa đến để Ngài canh tân bộ mặt đất này.</vt:lpstr>
      <vt:lpstr>Tk2: Nếu Ngài không thương, nỡ rút lại khí thiêng, mọi sinh linh sẽ hóa thành cát tro. </vt:lpstr>
      <vt:lpstr>***: Vì lòng từ bi ban sinh khí vào, vạn vật trần gian lại được tác thành. Bộ mặt trái đất sẽ được thắm tô ngàn nét tươi.</vt:lpstr>
      <vt:lpstr>Đk: Xin sai Thánh Thần Chúa đến để Ngài canh tân bộ mặt đất này.</vt:lpstr>
      <vt:lpstr>Tk3: Ước nguyện vinh quang Chúa sáng ngời khắp nơi, ngàn muôn kiếp vẫn mãi được hiển vinh. </vt:lpstr>
      <vt:lpstr>***: Nguyện Ngài vừa ý bao công sức Ngài, ngàn lời khen chúc mong vui ý Ngài. Vì chưng Thiên Chúa mãi là mối hoan lạc của con.</vt:lpstr>
      <vt:lpstr>Đk: Xin sai Thánh Thần Chúa đến để Ngài canh tân bộ mặt đất này.</vt:lpstr>
      <vt:lpstr>PowerPoint Presentation</vt:lpstr>
      <vt:lpstr> </vt:lpstr>
      <vt:lpstr>Đk: Lạy Cha chí thánh hằng sinh. Xin ban thánh linh canh tân thế giới. Nguyện xin cứu Chúa Phục Sinh. Xin ban thánh linh tác sinh muôn loài.</vt:lpstr>
      <vt:lpstr>Tk1: Xin Người thổi hơi truyền Thần Khí cho con hồi sinh thoát ly tay Sa-tan. Lưỡi lửa xin ban để con biết nhờ. Giải án tuyên công mà nên con Cha từ nhân.</vt:lpstr>
      <vt:lpstr>Đk: Lạy Cha chí thánh hằng sinh. Xin ban thánh linh canh tân thế giới. Nguyện xin cứu Chúa Phục Sinh. Xin ban thánh linh tác sinh muôn loài.</vt:lpstr>
      <vt:lpstr>Tk2: Xin rửa hồn con sạch mọi vết nhơ. Tưới gội mưa móc xuống nơi khô khan. Xin Người uốn nắn lòng ai cứng đờ. Chỉnh đốn chỗ sai sưởi ấm tâm tư lạnh băng.</vt:lpstr>
      <vt:lpstr>Đk: Lạy Cha chí thánh hằng sinh. Xin ban thánh linh canh tân thế giới. Nguyện xin cứu Chúa Phục Sinh. Xin ban thánh linh tác sinh muôn loài.</vt:lpstr>
      <vt:lpstr>Tk3: Xin Người cho con dào dạt đức tin. Tin tình yêu Chúa bao dung khôn cùng. Khôi phục vinh quang từ lâu đắm chìm trong sóng kiêu căng hèn yếu xác thịt trần gian.</vt:lpstr>
      <vt:lpstr>Đk: Lạy Cha chí thánh hằng sinh. Xin ban thánh linh canh tân thế giới. Nguyện xin cứu Chúa Phục Sinh. Xin ban thánh linh tác sinh muôn loài.</vt:lpstr>
      <vt:lpstr>Tk4: Xin gửi Thần Linh dạy bảo chúng con. Biết đường ánh sáng biết nơi an bình. Biết cậy tin Chúa trọn dâng xác hồn. Biết lớn lên trong Thần Khí trong ơn Hiển Linh.</vt:lpstr>
      <vt:lpstr>Đk: Lạy Cha chí thánh hằng sinh. Xin ban thánh linh canh tân thế giới. Nguyện xin cứu Chúa Phục Sinh. Xin ban thánh linh tác sinh muôn loài.</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Giai Khúc Dâng Tiến 2 Giang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160</cp:revision>
  <dcterms:created xsi:type="dcterms:W3CDTF">2021-05-09T08:36:44Z</dcterms:created>
  <dcterms:modified xsi:type="dcterms:W3CDTF">2024-05-16T18:24:46Z</dcterms:modified>
</cp:coreProperties>
</file>