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Lst>
  <p:sldIdLst>
    <p:sldId id="384" r:id="rId9"/>
    <p:sldId id="402" r:id="rId10"/>
    <p:sldId id="257" r:id="rId11"/>
    <p:sldId id="259" r:id="rId12"/>
    <p:sldId id="9716" r:id="rId13"/>
    <p:sldId id="9714" r:id="rId14"/>
    <p:sldId id="9733" r:id="rId15"/>
    <p:sldId id="9696" r:id="rId16"/>
    <p:sldId id="385" r:id="rId17"/>
    <p:sldId id="263" r:id="rId18"/>
    <p:sldId id="264" r:id="rId19"/>
    <p:sldId id="265" r:id="rId20"/>
    <p:sldId id="9730" r:id="rId21"/>
    <p:sldId id="351" r:id="rId22"/>
    <p:sldId id="9731" r:id="rId23"/>
    <p:sldId id="266" r:id="rId24"/>
    <p:sldId id="9732" r:id="rId25"/>
    <p:sldId id="390" r:id="rId26"/>
    <p:sldId id="389" r:id="rId27"/>
    <p:sldId id="354" r:id="rId28"/>
    <p:sldId id="401" r:id="rId29"/>
    <p:sldId id="9700" r:id="rId30"/>
    <p:sldId id="9701" r:id="rId31"/>
    <p:sldId id="9702" r:id="rId32"/>
    <p:sldId id="9703" r:id="rId33"/>
    <p:sldId id="9704" r:id="rId34"/>
    <p:sldId id="9705" r:id="rId35"/>
    <p:sldId id="9706" r:id="rId36"/>
    <p:sldId id="9707" r:id="rId37"/>
    <p:sldId id="9708" r:id="rId38"/>
    <p:sldId id="9709" r:id="rId39"/>
    <p:sldId id="9710" r:id="rId40"/>
    <p:sldId id="9711" r:id="rId41"/>
    <p:sldId id="9712" r:id="rId42"/>
    <p:sldId id="9699" r:id="rId43"/>
    <p:sldId id="9698" r:id="rId44"/>
    <p:sldId id="9718" r:id="rId45"/>
    <p:sldId id="9719" r:id="rId46"/>
    <p:sldId id="261" r:id="rId47"/>
    <p:sldId id="9723" r:id="rId48"/>
    <p:sldId id="9721" r:id="rId49"/>
    <p:sldId id="9724" r:id="rId50"/>
    <p:sldId id="443" r:id="rId51"/>
    <p:sldId id="9734" r:id="rId52"/>
    <p:sldId id="387" r:id="rId53"/>
    <p:sldId id="278" r:id="rId54"/>
    <p:sldId id="279" r:id="rId55"/>
    <p:sldId id="357" r:id="rId56"/>
    <p:sldId id="9674" r:id="rId57"/>
    <p:sldId id="9690" r:id="rId58"/>
    <p:sldId id="280" r:id="rId59"/>
    <p:sldId id="9691" r:id="rId60"/>
    <p:sldId id="463" r:id="rId61"/>
    <p:sldId id="475" r:id="rId62"/>
    <p:sldId id="293" r:id="rId63"/>
    <p:sldId id="9725" r:id="rId64"/>
    <p:sldId id="9726" r:id="rId65"/>
    <p:sldId id="9727" r:id="rId66"/>
    <p:sldId id="9728" r:id="rId67"/>
    <p:sldId id="262" r:id="rId68"/>
    <p:sldId id="9729" r:id="rId69"/>
    <p:sldId id="281" r:id="rId70"/>
    <p:sldId id="276" r:id="rId71"/>
    <p:sldId id="9697"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23" autoAdjust="0"/>
    <p:restoredTop sz="94676"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Thanh </a:t>
            </a:r>
            <a:r>
              <a:rPr lang="en-US" sz="6600" b="1" i="1" dirty="0" err="1">
                <a:solidFill>
                  <a:schemeClr val="bg1"/>
                </a:solidFill>
                <a:effectLst>
                  <a:outerShdw blurRad="38100" dist="38100" dir="2700000" algn="tl">
                    <a:srgbClr val="000000">
                      <a:alpha val="43137"/>
                    </a:srgbClr>
                  </a:outerShdw>
                </a:effectLst>
                <a:cs typeface="Times New Roman" pitchFamily="18" charset="0"/>
              </a:rPr>
              <a:t>Lâm</a:t>
            </a:r>
            <a:r>
              <a:rPr lang="en-US" sz="6600" b="1" i="1" dirty="0">
                <a:solidFill>
                  <a:schemeClr val="bg1"/>
                </a:solidFill>
                <a:effectLst>
                  <a:outerShdw blurRad="38100" dist="38100" dir="2700000" algn="tl">
                    <a:srgbClr val="000000">
                      <a:alpha val="43137"/>
                    </a:srgbClr>
                  </a:outerShdw>
                </a:effectLst>
                <a:cs typeface="Times New Roman" pitchFamily="18" charset="0"/>
              </a:rPr>
              <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dirty="0">
                <a:solidFill>
                  <a:schemeClr val="bg1"/>
                </a:solidFill>
                <a:effectLst>
                  <a:outerShdw blurRad="38100" dist="38100" dir="2700000" algn="tl">
                    <a:srgbClr val="000000">
                      <a:alpha val="43137"/>
                    </a:srgbClr>
                  </a:outerShdw>
                </a:effectLst>
                <a:cs typeface="Times New Roman" pitchFamily="18" charset="0"/>
              </a:rPr>
              <a:t>03 </a:t>
            </a:r>
            <a:r>
              <a:rPr lang="en-US" sz="6600" b="1" i="1" dirty="0" err="1">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Mọi nẻo đường của Thiên Chúa đều là hồng ân và lòng từ bi dành cho những ai luôn tuân giữ giới luật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cho con lối đường Chúa đã đi qua. Xin dạy bảo con hiểu biết đường lối của Ngài. Xin Ngài dìu đưa đi theo con đường chân lý. Xin chỉ dạy con vì Chúa là Đấng cứu độ con.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Mọi nẻo đường của Thiên Chúa đều là hồng ân và lòng từ bi dành cho những ai luôn tuân giữ giới luật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4977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Xin đừng quên đi ân tình Chúa đã thương ban. Cõi lòng từ bi hằng có từ trước muôn đời. Xin đừng để tâm bao phen con phạm đến Chúa. Nhưng hãy rộng thương vì Chúa là Đấng rất từ bi.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Mọi nẻo đường của Thiên Chúa đều là hồng ân và lòng từ bi dành cho những ai luôn tuân giữ giới luật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4108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Chúa thật công minh, nhân hậu, hết sức khoan dung. Luôn chỉ đường cho người lỡ lạc bước, sa chân. Đưa người khiêm cung đi theo con đường ngay chính. Cho người hèn yếu được thấy đường lối Chúa công minh.</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Mọi nẻo đường của Thiên Chúa đều là hồng ân và lòng từ bi dành cho những ai luôn tuân giữ giới luật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7180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Trở</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a:solidFill>
                  <a:schemeClr val="bg1"/>
                </a:solidFill>
                <a:effectLst>
                  <a:outerShdw blurRad="38100" dist="38100" dir="2700000" algn="tl">
                    <a:srgbClr val="000000">
                      <a:alpha val="43137"/>
                    </a:srgbClr>
                  </a:outerShdw>
                </a:effectLst>
                <a:cs typeface="Times New Roman" pitchFamily="18" charset="0"/>
              </a:rPr>
              <a:t>Mi </a:t>
            </a:r>
            <a:r>
              <a:rPr lang="en-US" sz="8000" b="1" i="1" dirty="0" err="1">
                <a:solidFill>
                  <a:schemeClr val="bg1"/>
                </a:solidFill>
                <a:effectLst>
                  <a:outerShdw blurRad="38100" dist="38100" dir="2700000" algn="tl">
                    <a:srgbClr val="000000">
                      <a:alpha val="43137"/>
                    </a:srgbClr>
                  </a:outerShdw>
                </a:effectLst>
                <a:cs typeface="Times New Roman" pitchFamily="18" charset="0"/>
              </a:rPr>
              <a:t>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Hãy trở về với Ta nối kết tình cách xa bao năm qua. Hãy trở về với Ta nối kết tình cách xa thêm đậm đà.</a:t>
            </a:r>
          </a:p>
        </p:txBody>
      </p:sp>
    </p:spTree>
    <p:extLst>
      <p:ext uri="{BB962C8B-B14F-4D97-AF65-F5344CB8AC3E}">
        <p14:creationId xmlns:p14="http://schemas.microsoft.com/office/powerpoint/2010/main" val="100154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a:solidFill>
                  <a:srgbClr val="FFFF00"/>
                </a:solidFill>
              </a:rPr>
              <a:t>CHÚA NHẬT I MÙA CHAY NĂM B</a:t>
            </a:r>
          </a:p>
          <a:p>
            <a:pPr algn="just"/>
            <a:r>
              <a:rPr lang="vi-VN" sz="2800">
                <a:solidFill>
                  <a:schemeClr val="bg1"/>
                </a:solidFill>
              </a:rPr>
              <a:t>Mùa 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800600" cy="1323439"/>
          </a:xfrm>
          <a:prstGeom prst="rect">
            <a:avLst/>
          </a:prstGeom>
        </p:spPr>
        <p:txBody>
          <a:bodyPr wrap="square">
            <a:spAutoFit/>
          </a:bodyPr>
          <a:lstStyle/>
          <a:p>
            <a:pPr algn="ctr"/>
            <a:r>
              <a:rPr lang="vi-VN" sz="4000" dirty="0">
                <a:solidFill>
                  <a:srgbClr val="FFFF00"/>
                </a:solidFill>
              </a:rPr>
              <a:t>Dâng Niềm Cảm Mến</a:t>
            </a:r>
            <a:br>
              <a:rPr lang="vi-VN" sz="4000" dirty="0">
                <a:solidFill>
                  <a:srgbClr val="FFFF00"/>
                </a:solidFill>
              </a:rPr>
            </a:br>
            <a:r>
              <a:rPr lang="vi-VN" sz="4000" i="1" dirty="0">
                <a:solidFill>
                  <a:schemeClr val="bg1"/>
                </a:solidFill>
              </a:rPr>
              <a:t>Phanxico</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30000"/>
              </a:lnSpc>
              <a:spcBef>
                <a:spcPts val="1350"/>
              </a:spcBef>
              <a:buNone/>
            </a:pPr>
            <a:r>
              <a:rPr lang="vi-VN" sz="5400" b="1" dirty="0">
                <a:solidFill>
                  <a:srgbClr val="FFFF00"/>
                </a:solidFill>
                <a:ea typeface="Tahoma" panose="020B0604030504040204" pitchFamily="34" charset="0"/>
                <a:cs typeface="Times New Roman" panose="02020603050405020304" pitchFamily="18" charset="0"/>
              </a:rPr>
              <a:t>Tk1: </a:t>
            </a:r>
            <a:r>
              <a:rPr lang="vi-VN" sz="5400" b="1" dirty="0">
                <a:solidFill>
                  <a:schemeClr val="bg1"/>
                </a:solidFill>
                <a:ea typeface="Tahoma" panose="020B0604030504040204" pitchFamily="34" charset="0"/>
                <a:cs typeface="Times New Roman" panose="02020603050405020304" pitchFamily="18" charset="0"/>
              </a:rPr>
              <a:t>Như dòng nến trôi trên bàn thờ, tâm hồn con lâng lâng tìm cảm mến vô bờ. Xin tiến dâng đây con tim ươm bao ước mong, hằng muốn sắt son một đời mến yêu.</a:t>
            </a:r>
          </a:p>
          <a:p>
            <a:pPr marL="0" indent="0" algn="just">
              <a:lnSpc>
                <a:spcPct val="13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500" b="1" dirty="0">
                <a:solidFill>
                  <a:srgbClr val="FFFF00"/>
                </a:solidFill>
                <a:ea typeface="Tahoma" panose="020B0604030504040204" pitchFamily="34" charset="0"/>
                <a:cs typeface="Times New Roman" panose="02020603050405020304" pitchFamily="18" charset="0"/>
              </a:rPr>
              <a:t>Tk2: </a:t>
            </a:r>
            <a:r>
              <a:rPr lang="vi-VN" sz="4500" b="1" dirty="0">
                <a:solidFill>
                  <a:schemeClr val="bg1"/>
                </a:solidFill>
                <a:ea typeface="Tahoma" panose="020B0604030504040204" pitchFamily="34" charset="0"/>
                <a:cs typeface="Times New Roman" panose="02020603050405020304" pitchFamily="18" charset="0"/>
              </a:rPr>
              <a:t>Bao ngày tháng xuôi theo dòng đời, tâm hồn con lênh đênh tìm hạnh phúc mong chờ, xin Chúa thương tim con đây trông mong đến Ngài, là núi đá che chở hoài tháng năm.</a:t>
            </a:r>
          </a:p>
          <a:p>
            <a:pPr marL="0" indent="0" algn="just">
              <a:lnSpc>
                <a:spcPct val="13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300" b="1" dirty="0">
                <a:solidFill>
                  <a:srgbClr val="FFFF00"/>
                </a:solidFill>
                <a:cs typeface="Times New Roman" panose="02020603050405020304" pitchFamily="18" charset="0"/>
              </a:rPr>
              <a:t>Tk1: </a:t>
            </a:r>
            <a:r>
              <a:rPr lang="vi-VN" altLang="en-US" sz="5300" b="1" dirty="0">
                <a:solidFill>
                  <a:schemeClr val="bg1"/>
                </a:solidFill>
                <a:cs typeface="Times New Roman" panose="02020603050405020304" pitchFamily="18" charset="0"/>
              </a:rPr>
              <a:t>Về đây hỡi người nào về đây, tình thương Chúa Trời luôn nối kết. Về đây Thiên Chúa đấng từ bi Người xóa hết tội ta, Người dẫn lối đời ta.</a:t>
            </a:r>
          </a:p>
        </p:txBody>
      </p:sp>
    </p:spTree>
    <p:extLst>
      <p:ext uri="{BB962C8B-B14F-4D97-AF65-F5344CB8AC3E}">
        <p14:creationId xmlns:p14="http://schemas.microsoft.com/office/powerpoint/2010/main" val="123162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821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400" b="1" dirty="0">
                <a:solidFill>
                  <a:srgbClr val="FFFF00"/>
                </a:solidFill>
                <a:ea typeface="Tahoma" panose="020B0604030504040204" pitchFamily="34" charset="0"/>
                <a:cs typeface="Times New Roman" panose="02020603050405020304" pitchFamily="18" charset="0"/>
              </a:rPr>
              <a:t>Tk3: </a:t>
            </a:r>
            <a:r>
              <a:rPr lang="vi-VN" sz="4400" b="1" dirty="0">
                <a:solidFill>
                  <a:schemeClr val="bg1"/>
                </a:solidFill>
                <a:ea typeface="Tahoma" panose="020B0604030504040204" pitchFamily="34" charset="0"/>
                <a:cs typeface="Times New Roman" panose="02020603050405020304" pitchFamily="18" charset="0"/>
              </a:rPr>
              <a:t>Như giọt nước tan trong rượu lành, tâm hồn con hân hoan hòa nhịp với muôn người. Xin Chúa thương cho muôn nơi an vui thái bình. Tình Chúa thắm trong cuộc đời ước mơ.</a:t>
            </a: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111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2597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Tâm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Tình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Sám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Duy</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Trong tâm tình sám hối con đớn đau vì tội đã phạm. Trong tâm tình ăn năn con khóc than biết bao lầm lỗi. Chúa ơi con đã biết tội mình! Chúa ơi con đã biết mình. Tội làm con xa lìa Nhan Chúa, tội làm con xa lìa tình thương.</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Hãy trở về với Ta nối kết tình cách xa bao năm qua. Hãy trở về với Ta nối kết tình cách xa thêm đậm đà.</a:t>
            </a:r>
          </a:p>
        </p:txBody>
      </p:sp>
    </p:spTree>
    <p:extLst>
      <p:ext uri="{BB962C8B-B14F-4D97-AF65-F5344CB8AC3E}">
        <p14:creationId xmlns:p14="http://schemas.microsoft.com/office/powerpoint/2010/main" val="1868136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9914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Sion trời thắp sáng lòng trí con bằng ngọn l</a:t>
            </a:r>
            <a:r>
              <a:rPr lang="en-US" sz="4600" b="1" dirty="0" err="1">
                <a:solidFill>
                  <a:schemeClr val="bg1"/>
                </a:solidFill>
                <a:effectLst>
                  <a:outerShdw blurRad="38100" dist="38100" dir="2700000" algn="tl">
                    <a:srgbClr val="000000">
                      <a:alpha val="43137"/>
                    </a:srgbClr>
                  </a:outerShdw>
                </a:effectLst>
              </a:rPr>
              <a:t>ửa</a:t>
            </a:r>
            <a:r>
              <a:rPr lang="vi-VN" sz="4600" b="1" dirty="0">
                <a:solidFill>
                  <a:schemeClr val="bg1"/>
                </a:solidFill>
                <a:effectLst>
                  <a:outerShdw blurRad="38100" dist="38100" dir="2700000" algn="tl">
                    <a:srgbClr val="000000">
                      <a:alpha val="43137"/>
                    </a:srgbClr>
                  </a:outerShdw>
                </a:effectLst>
              </a:rPr>
              <a:t> hồng. Vui trên đường hy sinh theo Chúa đi gieo nguồn hạnh phúc.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Ngài,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Người. Trọn đời con vang bài ca mới để ngợi khen ân tình biển khơi.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a:solidFill>
                  <a:schemeClr val="bg1"/>
                </a:solidFill>
                <a:effectLst>
                  <a:outerShdw blurRad="38100" dist="38100" dir="2700000" algn="tl">
                    <a:srgbClr val="000000">
                      <a:alpha val="43137"/>
                    </a:srgbClr>
                  </a:outerShdw>
                </a:effectLst>
              </a:rPr>
              <a:t>nay</a:t>
            </a:r>
            <a:r>
              <a:rPr lang="vi-VN" sz="4600" b="1" dirty="0">
                <a:solidFill>
                  <a:schemeClr val="bg1"/>
                </a:solidFill>
                <a:effectLst>
                  <a:outerShdw blurRad="38100" dist="38100" dir="2700000" algn="tl">
                    <a:srgbClr val="000000">
                      <a:alpha val="43137"/>
                    </a:srgbClr>
                  </a:outerShdw>
                </a:effectLst>
              </a:rPr>
              <a:t>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99456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6000" b="1" dirty="0">
                <a:solidFill>
                  <a:srgbClr val="FFFF00"/>
                </a:solidFill>
                <a:latin typeface="+mj-lt"/>
                <a:cs typeface="Tahoma" pitchFamily="34" charset="0"/>
              </a:rPr>
              <a:t>Tk1: </a:t>
            </a:r>
            <a:r>
              <a:rPr lang="vi-VN" altLang="en-US" sz="6000" b="1" dirty="0">
                <a:solidFill>
                  <a:schemeClr val="bg1"/>
                </a:solidFill>
                <a:latin typeface="+mj-lt"/>
                <a:cs typeface="Tahoma" pitchFamily="34" charset="0"/>
              </a:rPr>
              <a:t> Con xin dâng muôn lời kinh thắm lệ chan hòa. Con kêu van Chúa nhân từ ghé mắt xót thương.</a:t>
            </a:r>
          </a:p>
        </p:txBody>
      </p:sp>
    </p:spTree>
    <p:extLst>
      <p:ext uri="{BB962C8B-B14F-4D97-AF65-F5344CB8AC3E}">
        <p14:creationId xmlns:p14="http://schemas.microsoft.com/office/powerpoint/2010/main" val="840043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u="sng" dirty="0">
                <a:solidFill>
                  <a:srgbClr val="FFFF00"/>
                </a:solidFill>
                <a:cs typeface="Tahoma" pitchFamily="34" charset="0"/>
              </a:rPr>
              <a:t>**:</a:t>
            </a:r>
            <a:r>
              <a:rPr lang="vi-VN" altLang="en-US" sz="5400" b="1" dirty="0">
                <a:solidFill>
                  <a:schemeClr val="bg1"/>
                </a:solidFill>
                <a:cs typeface="Tahoma" pitchFamily="34" charset="0"/>
              </a:rPr>
              <a:t> Mùa chay thánh Chúa thương tha thứ tội nhơ. Lắng nghe con dâng lời khấn nguyện, Chúa ban ơn trong mùa thánh này.</a:t>
            </a:r>
          </a:p>
        </p:txBody>
      </p:sp>
    </p:spTree>
    <p:extLst>
      <p:ext uri="{BB962C8B-B14F-4D97-AF65-F5344CB8AC3E}">
        <p14:creationId xmlns:p14="http://schemas.microsoft.com/office/powerpoint/2010/main" val="4073244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ahoma" pitchFamily="34" charset="0"/>
              </a:rPr>
              <a:t>Tk2: </a:t>
            </a:r>
            <a:r>
              <a:rPr lang="vi-VN" altLang="en-US" sz="6000" b="1" dirty="0">
                <a:solidFill>
                  <a:schemeClr val="bg1"/>
                </a:solidFill>
                <a:cs typeface="Tahoma" pitchFamily="34" charset="0"/>
              </a:rPr>
              <a:t>Trong đêm thâu tâm hồn con vướng bao tội tình. Bao đau thương đã phủ đầy trên tấm thân con.</a:t>
            </a:r>
          </a:p>
        </p:txBody>
      </p:sp>
    </p:spTree>
    <p:extLst>
      <p:ext uri="{BB962C8B-B14F-4D97-AF65-F5344CB8AC3E}">
        <p14:creationId xmlns:p14="http://schemas.microsoft.com/office/powerpoint/2010/main" val="233720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ahoma" pitchFamily="34" charset="0"/>
              </a:rPr>
              <a:t>**:</a:t>
            </a:r>
            <a:r>
              <a:rPr lang="vi-VN" altLang="en-US" sz="6000" b="1" dirty="0">
                <a:solidFill>
                  <a:schemeClr val="bg1"/>
                </a:solidFill>
                <a:cs typeface="Tahoma" pitchFamily="34" charset="0"/>
              </a:rPr>
              <a:t> Vì yếu đuối Chúa đã thấu rõ hồn con. Chúa khoan nhân thương gọi trở về khứng ban muôn tâm tình thánh thiện.</a:t>
            </a:r>
          </a:p>
        </p:txBody>
      </p:sp>
    </p:spTree>
    <p:extLst>
      <p:ext uri="{BB962C8B-B14F-4D97-AF65-F5344CB8AC3E}">
        <p14:creationId xmlns:p14="http://schemas.microsoft.com/office/powerpoint/2010/main" val="170688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Đời con đã nhiều lần bội vong, về đây Chúa Trời ban sức sống. Tình Cha nung nấu trí lòng con, ngày tháng mãi nỉ non, Ngài hãy giữ lòng son.</a:t>
            </a:r>
          </a:p>
        </p:txBody>
      </p:sp>
    </p:spTree>
    <p:extLst>
      <p:ext uri="{BB962C8B-B14F-4D97-AF65-F5344CB8AC3E}">
        <p14:creationId xmlns:p14="http://schemas.microsoft.com/office/powerpoint/2010/main" val="1719327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ahoma" pitchFamily="34" charset="0"/>
              </a:rPr>
              <a:t>Tk3: </a:t>
            </a:r>
            <a:r>
              <a:rPr lang="vi-VN" altLang="en-US" sz="6000" b="1" dirty="0">
                <a:solidFill>
                  <a:schemeClr val="bg1"/>
                </a:solidFill>
                <a:cs typeface="Tahoma" pitchFamily="34" charset="0"/>
              </a:rPr>
              <a:t> Con trông mong bao ngày đêm hối tội lỡ lầm. Trong khi con hãm thân mình tịnh xác hy sinh. </a:t>
            </a:r>
          </a:p>
        </p:txBody>
      </p:sp>
    </p:spTree>
    <p:extLst>
      <p:ext uri="{BB962C8B-B14F-4D97-AF65-F5344CB8AC3E}">
        <p14:creationId xmlns:p14="http://schemas.microsoft.com/office/powerpoint/2010/main" val="4232421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800" b="1" u="sng" dirty="0">
                <a:solidFill>
                  <a:srgbClr val="FFFF00"/>
                </a:solidFill>
                <a:cs typeface="Tahoma" pitchFamily="34" charset="0"/>
              </a:rPr>
              <a:t>**:</a:t>
            </a:r>
            <a:r>
              <a:rPr lang="vi-VN" altLang="en-US" sz="5800" b="1" dirty="0">
                <a:solidFill>
                  <a:schemeClr val="bg1"/>
                </a:solidFill>
                <a:cs typeface="Tahoma" pitchFamily="34" charset="0"/>
              </a:rPr>
              <a:t> Mùa chay thánh bốn mươi ngày con vẫn nài xin. Chúa ba ngôi nâng hồn con dậy giúp con luôn trung thành suốt đời.</a:t>
            </a:r>
          </a:p>
        </p:txBody>
      </p:sp>
    </p:spTree>
    <p:extLst>
      <p:ext uri="{BB962C8B-B14F-4D97-AF65-F5344CB8AC3E}">
        <p14:creationId xmlns:p14="http://schemas.microsoft.com/office/powerpoint/2010/main" val="3963749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ahoma" pitchFamily="34" charset="0"/>
              </a:rPr>
              <a:t>Tk4: </a:t>
            </a:r>
            <a:r>
              <a:rPr lang="vi-VN" altLang="en-US" sz="5800" b="1" dirty="0">
                <a:solidFill>
                  <a:schemeClr val="bg1"/>
                </a:solidFill>
                <a:cs typeface="Tahoma" pitchFamily="34" charset="0"/>
              </a:rPr>
              <a:t>  Ôi Giê-su con nguyện xin thánh danh uy quyền. Xưa hy sinh xuống cứu chuộc nhân thế khổ đau. </a:t>
            </a:r>
          </a:p>
        </p:txBody>
      </p:sp>
    </p:spTree>
    <p:extLst>
      <p:ext uri="{BB962C8B-B14F-4D97-AF65-F5344CB8AC3E}">
        <p14:creationId xmlns:p14="http://schemas.microsoft.com/office/powerpoint/2010/main" val="3624299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600" b="1" u="sng" dirty="0">
                <a:solidFill>
                  <a:srgbClr val="FFFF00"/>
                </a:solidFill>
                <a:cs typeface="Tahoma" pitchFamily="34" charset="0"/>
              </a:rPr>
              <a:t>**:</a:t>
            </a:r>
            <a:r>
              <a:rPr lang="vi-VN" altLang="en-US" sz="5600" b="1" dirty="0">
                <a:solidFill>
                  <a:schemeClr val="bg1"/>
                </a:solidFill>
                <a:cs typeface="Tahoma" pitchFamily="34" charset="0"/>
              </a:rPr>
              <a:t> Mùa chay thánh Chúa đem con đến nguồn yêu. Biết yêu thương những kẻ khốn cùng dẫn đưa ai đang còn lỗi lầm.</a:t>
            </a:r>
          </a:p>
        </p:txBody>
      </p:sp>
    </p:spTree>
    <p:extLst>
      <p:ext uri="{BB962C8B-B14F-4D97-AF65-F5344CB8AC3E}">
        <p14:creationId xmlns:p14="http://schemas.microsoft.com/office/powerpoint/2010/main" val="2952412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Hãy trở về với Ta nối kết tình cách xa bao năm qua. Hãy trở về với Ta nối kết tình cách xa thêm đậm đà.</a:t>
            </a:r>
          </a:p>
        </p:txBody>
      </p:sp>
    </p:spTree>
    <p:extLst>
      <p:ext uri="{BB962C8B-B14F-4D97-AF65-F5344CB8AC3E}">
        <p14:creationId xmlns:p14="http://schemas.microsoft.com/office/powerpoint/2010/main" val="324469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a:solidFill>
                  <a:srgbClr val="FFFF00"/>
                </a:solidFill>
              </a:rPr>
              <a:t>Bài đọc 1:</a:t>
            </a:r>
          </a:p>
          <a:p>
            <a:r>
              <a:rPr lang="vi-VN" sz="4000" i="1">
                <a:solidFill>
                  <a:schemeClr val="bg1"/>
                </a:solidFill>
              </a:rPr>
              <a:t>Sau hồng thuỷ, Thiên Chúa lập giao ước với ông Nô-ê.</a:t>
            </a: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355</TotalTime>
  <Words>1633</Words>
  <Application>Microsoft Office PowerPoint</Application>
  <PresentationFormat>On-screen Show (16:9)</PresentationFormat>
  <Paragraphs>67</Paragraphs>
  <Slides>64</Slides>
  <Notes>0</Notes>
  <HiddenSlides>0</HiddenSlides>
  <MMClips>0</MMClips>
  <ScaleCrop>false</ScaleCrop>
  <HeadingPairs>
    <vt:vector size="4" baseType="variant">
      <vt:variant>
        <vt:lpstr>Theme</vt:lpstr>
      </vt:variant>
      <vt:variant>
        <vt:i4>8</vt:i4>
      </vt:variant>
      <vt:variant>
        <vt:lpstr>Slide Titles</vt:lpstr>
      </vt:variant>
      <vt:variant>
        <vt:i4>64</vt:i4>
      </vt:variant>
    </vt:vector>
  </HeadingPairs>
  <TitlesOfParts>
    <vt:vector size="72" baseType="lpstr">
      <vt:lpstr>Office Theme</vt:lpstr>
      <vt:lpstr>1_Office Theme</vt:lpstr>
      <vt:lpstr>4_Office Theme</vt:lpstr>
      <vt:lpstr>12_Office Theme</vt:lpstr>
      <vt:lpstr>13_Office Theme</vt:lpstr>
      <vt:lpstr>2_Office Theme</vt:lpstr>
      <vt:lpstr>10_Office Theme</vt:lpstr>
      <vt:lpstr>37_Default Design</vt:lpstr>
      <vt:lpstr>PowerPoint Presentation</vt:lpstr>
      <vt:lpstr>Ca Nhập Lễ Hãy Trở Về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Ca Thánh Vịnh 24 Lm. Thanh Lâm 03 Câu</vt:lpstr>
      <vt:lpstr>Đk: Mọi nẻo đường của Thiên Chúa đều là hồng ân và lòng từ bi dành cho những ai luôn tuân giữ giới luật của Ngài.</vt:lpstr>
      <vt:lpstr>Tk1: Xin chỉ cho con lối đường Chúa đã đi qua. Xin dạy bảo con hiểu biết đường lối của Ngài. Xin Ngài dìu đưa đi theo con đường chân lý. Xin chỉ dạy con vì Chúa là Đấng cứu độ con.</vt:lpstr>
      <vt:lpstr>Đk: Mọi nẻo đường của Thiên Chúa đều là hồng ân và lòng từ bi dành cho những ai luôn tuân giữ giới luật của Ngài.</vt:lpstr>
      <vt:lpstr>Tk2: Xin đừng quên đi ân tình Chúa đã thương ban. Cõi lòng từ bi hằng có từ trước muôn đời. Xin đừng để tâm bao phen con phạm đến Chúa. Nhưng hãy rộng thương vì Chúa là Đấng rất từ bi.</vt:lpstr>
      <vt:lpstr>Đk: Mọi nẻo đường của Thiên Chúa đều là hồng ân và lòng từ bi dành cho những ai luôn tuân giữ giới luật của Ngài.</vt:lpstr>
      <vt:lpstr>Tk3: Chúa thật công minh, nhân hậu, hết sức khoan dung. Luôn chỉ đường cho người lỡ lạc bước, sa chân. Đưa người khiêm cung đi theo con đường ngay chính. Cho người hèn yếu được thấy đường lối Chúa công minh.</vt:lpstr>
      <vt:lpstr>Đk: Mọi nẻo đường của Thiên Chúa đều là hồng ân và lòng từ bi dành cho những ai luôn tuân giữ giới luật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Tâm Tình Sám Hối Lm. Nguyễn Duy</vt:lpstr>
      <vt:lpstr>Tk1: Trong tâm tình sám hối con đớn đau vì tội đã phạm. Trong tâm tình ăn năn con khóc than biết bao lầm lỗi. Chúa ơi con đã biết tội mình! Chúa ơi con đã biết mình. Tội làm con xa lìa Nhan Chúa, tội làm con xa lìa tình thương.</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Tk2: 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Tk3: Sion trời thắp sáng lòng trí con bằng ngọn lửa hồng. Vui trên đường hy sinh theo Chúa đi gieo nguồn hạnh phúc. Chúa ơi! con xin sống cho Ngài, Chúa ơi! con xin sống cho Người. Trọn đời con vang bài ca mới để ngợi khen ân tình biển khơi.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56</cp:revision>
  <dcterms:created xsi:type="dcterms:W3CDTF">2023-01-29T22:00:16Z</dcterms:created>
  <dcterms:modified xsi:type="dcterms:W3CDTF">2024-02-16T12:48:58Z</dcterms:modified>
</cp:coreProperties>
</file>