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 id="2147483704" r:id="rId3"/>
    <p:sldMasterId id="2147483928" r:id="rId4"/>
    <p:sldMasterId id="2147484372" r:id="rId5"/>
    <p:sldMasterId id="2147484432" r:id="rId6"/>
    <p:sldMasterId id="2147484468" r:id="rId7"/>
    <p:sldMasterId id="2147484480" r:id="rId8"/>
    <p:sldMasterId id="2147484492" r:id="rId9"/>
    <p:sldMasterId id="2147484504" r:id="rId10"/>
    <p:sldMasterId id="2147484576" r:id="rId11"/>
  </p:sldMasterIdLst>
  <p:notesMasterIdLst>
    <p:notesMasterId r:id="rId70"/>
  </p:notesMasterIdLst>
  <p:sldIdLst>
    <p:sldId id="849" r:id="rId12"/>
    <p:sldId id="553" r:id="rId13"/>
    <p:sldId id="746" r:id="rId14"/>
    <p:sldId id="585" r:id="rId15"/>
    <p:sldId id="871" r:id="rId16"/>
    <p:sldId id="861" r:id="rId17"/>
    <p:sldId id="860" r:id="rId18"/>
    <p:sldId id="811" r:id="rId19"/>
    <p:sldId id="812" r:id="rId20"/>
    <p:sldId id="813" r:id="rId21"/>
    <p:sldId id="820" r:id="rId22"/>
    <p:sldId id="814" r:id="rId23"/>
    <p:sldId id="821" r:id="rId24"/>
    <p:sldId id="815" r:id="rId25"/>
    <p:sldId id="823" r:id="rId26"/>
    <p:sldId id="843" r:id="rId27"/>
    <p:sldId id="819" r:id="rId28"/>
    <p:sldId id="842" r:id="rId29"/>
    <p:sldId id="856" r:id="rId30"/>
    <p:sldId id="400" r:id="rId31"/>
    <p:sldId id="401" r:id="rId32"/>
    <p:sldId id="402" r:id="rId33"/>
    <p:sldId id="403" r:id="rId34"/>
    <p:sldId id="404" r:id="rId35"/>
    <p:sldId id="405" r:id="rId36"/>
    <p:sldId id="406" r:id="rId37"/>
    <p:sldId id="407" r:id="rId38"/>
    <p:sldId id="408" r:id="rId39"/>
    <p:sldId id="409" r:id="rId40"/>
    <p:sldId id="410" r:id="rId41"/>
    <p:sldId id="411" r:id="rId42"/>
    <p:sldId id="412" r:id="rId43"/>
    <p:sldId id="841" r:id="rId44"/>
    <p:sldId id="558" r:id="rId45"/>
    <p:sldId id="257" r:id="rId46"/>
    <p:sldId id="259" r:id="rId47"/>
    <p:sldId id="261" r:id="rId48"/>
    <p:sldId id="872" r:id="rId49"/>
    <p:sldId id="276" r:id="rId50"/>
    <p:sldId id="838" r:id="rId51"/>
    <p:sldId id="855" r:id="rId52"/>
    <p:sldId id="277" r:id="rId53"/>
    <p:sldId id="877" r:id="rId54"/>
    <p:sldId id="278" r:id="rId55"/>
    <p:sldId id="878" r:id="rId56"/>
    <p:sldId id="290" r:id="rId57"/>
    <p:sldId id="879" r:id="rId58"/>
    <p:sldId id="291" r:id="rId59"/>
    <p:sldId id="880" r:id="rId60"/>
    <p:sldId id="857" r:id="rId61"/>
    <p:sldId id="858" r:id="rId62"/>
    <p:sldId id="873" r:id="rId63"/>
    <p:sldId id="554" r:id="rId64"/>
    <p:sldId id="555" r:id="rId65"/>
    <p:sldId id="556" r:id="rId66"/>
    <p:sldId id="557" r:id="rId67"/>
    <p:sldId id="874" r:id="rId68"/>
    <p:sldId id="859"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94676" autoAdjust="0"/>
  </p:normalViewPr>
  <p:slideViewPr>
    <p:cSldViewPr>
      <p:cViewPr varScale="1">
        <p:scale>
          <a:sx n="124" d="100"/>
          <a:sy n="124" d="100"/>
        </p:scale>
        <p:origin x="176" y="448"/>
      </p:cViewPr>
      <p:guideLst>
        <p:guide orient="horz" pos="1620"/>
        <p:guide pos="2880"/>
      </p:guideLst>
    </p:cSldViewPr>
  </p:slideViewPr>
  <p:outlineViewPr>
    <p:cViewPr>
      <p:scale>
        <a:sx n="33" d="100"/>
        <a:sy n="33" d="100"/>
      </p:scale>
      <p:origin x="0" y="19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12/2/23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48</a:t>
            </a:fld>
            <a:endParaRPr lang="en-US"/>
          </a:p>
        </p:txBody>
      </p:sp>
    </p:spTree>
    <p:extLst>
      <p:ext uri="{BB962C8B-B14F-4D97-AF65-F5344CB8AC3E}">
        <p14:creationId xmlns:p14="http://schemas.microsoft.com/office/powerpoint/2010/main" val="861847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56309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0150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8923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91084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052691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378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8255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77211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272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656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7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54052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12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37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8019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5831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8373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5068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5476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8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6378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646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824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266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1610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0004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80514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92891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1473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862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0628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68116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38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12/2/23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7838670"/>
      </p:ext>
    </p:extLst>
  </p:cSld>
  <p:clrMap bg1="lt1" tx1="dk1" bg2="lt2" tx2="dk2" accent1="accent1" accent2="accent2" accent3="accent3" accent4="accent4" accent5="accent5" accent6="accent6" hlink="hlink" folHlink="folHlink"/>
  <p:sldLayoutIdLst>
    <p:sldLayoutId id="2147484577" r:id="rId1"/>
    <p:sldLayoutId id="2147484578" r:id="rId2"/>
    <p:sldLayoutId id="2147484579" r:id="rId3"/>
    <p:sldLayoutId id="2147484580" r:id="rId4"/>
    <p:sldLayoutId id="2147484581" r:id="rId5"/>
    <p:sldLayoutId id="2147484582" r:id="rId6"/>
    <p:sldLayoutId id="2147484583" r:id="rId7"/>
    <p:sldLayoutId id="2147484584" r:id="rId8"/>
    <p:sldLayoutId id="2147484585" r:id="rId9"/>
    <p:sldLayoutId id="2147484586" r:id="rId10"/>
    <p:sldLayoutId id="21474845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849196"/>
      </p:ext>
    </p:extLst>
  </p:cSld>
  <p:clrMap bg1="lt1" tx1="dk1" bg2="lt2" tx2="dk2" accent1="accent1" accent2="accent2" accent3="accent3" accent4="accent4" accent5="accent5" accent6="accent6" hlink="hlink" folHlink="folHlink"/>
  <p:sldLayoutIdLst>
    <p:sldLayoutId id="2147484373" r:id="rId1"/>
    <p:sldLayoutId id="2147484374" r:id="rId2"/>
    <p:sldLayoutId id="2147484375" r:id="rId3"/>
    <p:sldLayoutId id="2147484376" r:id="rId4"/>
    <p:sldLayoutId id="2147484377" r:id="rId5"/>
    <p:sldLayoutId id="2147484378" r:id="rId6"/>
    <p:sldLayoutId id="2147484379" r:id="rId7"/>
    <p:sldLayoutId id="2147484380" r:id="rId8"/>
    <p:sldLayoutId id="2147484381" r:id="rId9"/>
    <p:sldLayoutId id="2147484382" r:id="rId10"/>
    <p:sldLayoutId id="21474843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33" r:id="rId1"/>
    <p:sldLayoutId id="2147484434" r:id="rId2"/>
    <p:sldLayoutId id="2147484435" r:id="rId3"/>
    <p:sldLayoutId id="2147484436" r:id="rId4"/>
    <p:sldLayoutId id="2147484437" r:id="rId5"/>
    <p:sldLayoutId id="2147484438" r:id="rId6"/>
    <p:sldLayoutId id="2147484439" r:id="rId7"/>
    <p:sldLayoutId id="2147484440" r:id="rId8"/>
    <p:sldLayoutId id="2147484441" r:id="rId9"/>
    <p:sldLayoutId id="2147484442" r:id="rId10"/>
    <p:sldLayoutId id="21474844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 id="2147484476" r:id="rId8"/>
    <p:sldLayoutId id="2147484477" r:id="rId9"/>
    <p:sldLayoutId id="2147484478" r:id="rId10"/>
    <p:sldLayoutId id="21474844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 id="2147484484" r:id="rId4"/>
    <p:sldLayoutId id="2147484485" r:id="rId5"/>
    <p:sldLayoutId id="2147484486" r:id="rId6"/>
    <p:sldLayoutId id="2147484487" r:id="rId7"/>
    <p:sldLayoutId id="2147484488" r:id="rId8"/>
    <p:sldLayoutId id="2147484489" r:id="rId9"/>
    <p:sldLayoutId id="2147484490" r:id="rId10"/>
    <p:sldLayoutId id="21474844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12/2/23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227890"/>
      </p:ext>
    </p:extLst>
  </p:cSld>
  <p:clrMap bg1="lt1" tx1="dk1" bg2="lt2" tx2="dk2" accent1="accent1" accent2="accent2" accent3="accent3" accent4="accent4" accent5="accent5" accent6="accent6" hlink="hlink" folHlink="folHlink"/>
  <p:sldLayoutIdLst>
    <p:sldLayoutId id="2147484493" r:id="rId1"/>
    <p:sldLayoutId id="2147484494" r:id="rId2"/>
    <p:sldLayoutId id="2147484495" r:id="rId3"/>
    <p:sldLayoutId id="2147484496" r:id="rId4"/>
    <p:sldLayoutId id="2147484497" r:id="rId5"/>
    <p:sldLayoutId id="2147484498" r:id="rId6"/>
    <p:sldLayoutId id="2147484499" r:id="rId7"/>
    <p:sldLayoutId id="2147484500" r:id="rId8"/>
    <p:sldLayoutId id="2147484501" r:id="rId9"/>
    <p:sldLayoutId id="2147484502" r:id="rId10"/>
    <p:sldLayoutId id="21474845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3.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39651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a:solidFill>
                  <a:srgbClr val="FFFF00"/>
                </a:solidFill>
              </a:rPr>
              <a:t>Tk1:</a:t>
            </a:r>
            <a:r>
              <a:rPr lang="en-US">
                <a:solidFill>
                  <a:schemeClr val="bg1"/>
                </a:solidFill>
              </a:rPr>
              <a:t> </a:t>
            </a:r>
            <a:r>
              <a:rPr lang="vi-VN">
                <a:solidFill>
                  <a:schemeClr val="bg1"/>
                </a:solidFill>
              </a:rPr>
              <a:t>Lạy Mục tử nhà Ít-ra-en, Ngài chăn dắt nhà Giu-se như chăn chiên cừu xin hãy lắng nghe. Lạy Đấng ngự giữa các thần hộ giá xin hãy hiển vinh. Xin khơi dậy uy dũng của Ngài mà mau đến cứu độ chúng con.</a:t>
            </a:r>
            <a:endParaRPr lang="en-US">
              <a:solidFill>
                <a:schemeClr val="bg1"/>
              </a:solidFill>
            </a:endParaRPr>
          </a:p>
        </p:txBody>
      </p:sp>
    </p:spTree>
    <p:extLst>
      <p:ext uri="{BB962C8B-B14F-4D97-AF65-F5344CB8AC3E}">
        <p14:creationId xmlns:p14="http://schemas.microsoft.com/office/powerpoint/2010/main" val="1096393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đoái nhìn chúng con, xin tỏ nhan thánh Chúa và cứu độ chúng con.</a:t>
            </a:r>
          </a:p>
        </p:txBody>
      </p:sp>
    </p:spTree>
    <p:extLst>
      <p:ext uri="{BB962C8B-B14F-4D97-AF65-F5344CB8AC3E}">
        <p14:creationId xmlns:p14="http://schemas.microsoft.com/office/powerpoint/2010/main" val="3762941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a:solidFill>
                  <a:srgbClr val="FFFF00"/>
                </a:solidFill>
              </a:rPr>
              <a:t>Tk2:</a:t>
            </a:r>
            <a:r>
              <a:rPr lang="en-US">
                <a:solidFill>
                  <a:schemeClr val="bg1"/>
                </a:solidFill>
              </a:rPr>
              <a:t> </a:t>
            </a:r>
            <a:r>
              <a:rPr lang="vi-VN">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endParaRPr lang="en-US">
              <a:solidFill>
                <a:schemeClr val="bg1"/>
              </a:solidFill>
            </a:endParaRPr>
          </a:p>
        </p:txBody>
      </p:sp>
    </p:spTree>
    <p:extLst>
      <p:ext uri="{BB962C8B-B14F-4D97-AF65-F5344CB8AC3E}">
        <p14:creationId xmlns:p14="http://schemas.microsoft.com/office/powerpoint/2010/main" val="1505896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đoái nhìn chúng con, xin tỏ nhan thánh Chúa và cứu độ chúng con.</a:t>
            </a:r>
          </a:p>
        </p:txBody>
      </p:sp>
    </p:spTree>
    <p:extLst>
      <p:ext uri="{BB962C8B-B14F-4D97-AF65-F5344CB8AC3E}">
        <p14:creationId xmlns:p14="http://schemas.microsoft.com/office/powerpoint/2010/main" val="376294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u="sng">
                <a:solidFill>
                  <a:srgbClr val="FFFF00"/>
                </a:solidFill>
              </a:rPr>
              <a:t>Tk3:</a:t>
            </a:r>
            <a:r>
              <a:rPr lang="en-US">
                <a:solidFill>
                  <a:schemeClr val="bg1"/>
                </a:solidFill>
              </a:rPr>
              <a:t> </a:t>
            </a:r>
            <a:r>
              <a:rPr lang="vi-VN">
                <a:solidFill>
                  <a:schemeClr val="bg1"/>
                </a:solidFill>
              </a:rPr>
              <a:t>Rày nguyện xin Ngài hãy ra tay chở che Đấng ngồi bên ngai, chính đây con người được Chúa xuống uy phong. Nguyện ước đoàn con không còn khi dám xa Chúa nữa đâu. Van xin Ngài cho sống lại an bình, đoàn con mãi chúc tụng Thánh Danh.</a:t>
            </a:r>
          </a:p>
        </p:txBody>
      </p:sp>
    </p:spTree>
    <p:extLst>
      <p:ext uri="{BB962C8B-B14F-4D97-AF65-F5344CB8AC3E}">
        <p14:creationId xmlns:p14="http://schemas.microsoft.com/office/powerpoint/2010/main" val="3009066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đoái nhìn chúng con, xin tỏ nhan thánh Chúa và cứu độ chúng con.</a:t>
            </a:r>
          </a:p>
        </p:txBody>
      </p:sp>
    </p:spTree>
    <p:extLst>
      <p:ext uri="{BB962C8B-B14F-4D97-AF65-F5344CB8AC3E}">
        <p14:creationId xmlns:p14="http://schemas.microsoft.com/office/powerpoint/2010/main" val="3762941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133350"/>
            <a:ext cx="8382000" cy="2246769"/>
          </a:xfrm>
          <a:prstGeom prst="rect">
            <a:avLst/>
          </a:prstGeom>
        </p:spPr>
        <p:txBody>
          <a:bodyPr wrap="square">
            <a:spAutoFit/>
          </a:bodyPr>
          <a:lstStyle/>
          <a:p>
            <a:r>
              <a:rPr lang="vi-VN" sz="2800" u="sng">
                <a:solidFill>
                  <a:srgbClr val="FFFF00"/>
                </a:solidFill>
              </a:rPr>
              <a:t>Bài đọc 2</a:t>
            </a:r>
          </a:p>
          <a:p>
            <a:r>
              <a:rPr lang="vi-VN" sz="2800">
                <a:solidFill>
                  <a:schemeClr val="bg1"/>
                </a:solidFill>
              </a:rPr>
              <a:t>Chúng ta mong đợi ngày Đức Giê-su Ki-tô, Chúa chúng ta mặc khải vinh quang của Người.</a:t>
            </a:r>
          </a:p>
          <a:p>
            <a:r>
              <a:rPr lang="vi-VN" sz="2800">
                <a:solidFill>
                  <a:schemeClr val="bg1"/>
                </a:solidFill>
              </a:rPr>
              <a:t>Bài trích thư thứ nhất của thánh Phao-lô tông đồ gửi tín hữu Cô-rin-tô.</a:t>
            </a:r>
          </a:p>
        </p:txBody>
      </p:sp>
    </p:spTree>
    <p:extLst>
      <p:ext uri="{BB962C8B-B14F-4D97-AF65-F5344CB8AC3E}">
        <p14:creationId xmlns:p14="http://schemas.microsoft.com/office/powerpoint/2010/main" val="192167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a:solidFill>
                  <a:schemeClr val="bg1"/>
                </a:solidFill>
              </a:rPr>
              <a:t>Lạy Chúa, xin tỏ cho chúng con tình thương của Chúa, và ban ơn cứu độ cho chúng con.</a:t>
            </a:r>
            <a:endParaRPr lang="en-US" sz="660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209293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1674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908825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vi-VN" sz="5400" dirty="0">
                <a:solidFill>
                  <a:srgbClr val="FFFF00"/>
                </a:solidFill>
              </a:rPr>
              <a:t>Ca </a:t>
            </a:r>
            <a:r>
              <a:rPr lang="vi-VN" sz="5400">
                <a:solidFill>
                  <a:srgbClr val="FFFF00"/>
                </a:solidFill>
              </a:rPr>
              <a:t>Nhập Lễ (Mùa Vọng)</a:t>
            </a:r>
            <a:br>
              <a:rPr lang="en-US" sz="5400" dirty="0">
                <a:solidFill>
                  <a:srgbClr val="FFFF00"/>
                </a:solidFill>
              </a:rPr>
            </a:br>
            <a:r>
              <a:rPr lang="en-US" sz="5400" i="1" dirty="0" err="1">
                <a:solidFill>
                  <a:schemeClr val="bg1"/>
                </a:solidFill>
              </a:rPr>
              <a:t>Lm</a:t>
            </a:r>
            <a:r>
              <a:rPr lang="en-US" sz="5400" i="1" dirty="0">
                <a:solidFill>
                  <a:schemeClr val="bg1"/>
                </a:solidFill>
              </a:rPr>
              <a:t>. </a:t>
            </a:r>
            <a:r>
              <a:rPr lang="en-US" sz="5400" i="1" dirty="0" err="1">
                <a:solidFill>
                  <a:schemeClr val="bg1"/>
                </a:solidFill>
              </a:rPr>
              <a:t>Nguyễn</a:t>
            </a:r>
            <a:r>
              <a:rPr lang="en-US" sz="5400" i="1" dirty="0">
                <a:solidFill>
                  <a:schemeClr val="bg1"/>
                </a:solidFill>
              </a:rPr>
              <a:t> </a:t>
            </a:r>
            <a:r>
              <a:rPr lang="en-US" sz="5400" i="1" dirty="0" err="1">
                <a:solidFill>
                  <a:schemeClr val="bg1"/>
                </a:solidFill>
              </a:rPr>
              <a:t>Duy</a:t>
            </a:r>
            <a:endParaRPr lang="en-US" sz="6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vi-VN" sz="4400" b="0" dirty="0">
                <a:solidFill>
                  <a:schemeClr val="bg1"/>
                </a:solidFill>
                <a:effectLst/>
                <a:latin typeface="+mj-lt"/>
              </a:rPr>
              <a:t> </a:t>
            </a:r>
            <a:r>
              <a:rPr lang="vi-VN" sz="5300" b="0" i="0" dirty="0">
                <a:solidFill>
                  <a:schemeClr val="bg1"/>
                </a:solidFill>
                <a:effectLst/>
              </a:rPr>
              <a:t>Nay con bước vào mùa hồng ân cứu độ. Thỏa lòng khát khao như nai rừng bên suối. Nay con đón chờ Ngày Tình Yêu giáng thế, Chúa ơi xin giúp con giữ trọn niềm trông cậy.</a:t>
            </a:r>
            <a:endParaRPr lang="vi-VN" sz="5300" dirty="0">
              <a:solidFill>
                <a:schemeClr val="bg1"/>
              </a:solidFill>
            </a:endParaRPr>
          </a:p>
        </p:txBody>
      </p:sp>
    </p:spTree>
    <p:extLst>
      <p:ext uri="{BB962C8B-B14F-4D97-AF65-F5344CB8AC3E}">
        <p14:creationId xmlns:p14="http://schemas.microsoft.com/office/powerpoint/2010/main" val="85795804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076" y="2011680"/>
            <a:ext cx="1123293" cy="1714500"/>
          </a:xfrm>
          <a:prstGeom prst="rect">
            <a:avLst/>
          </a:prstGeom>
        </p:spPr>
      </p:pic>
      <p:sp>
        <p:nvSpPr>
          <p:cNvPr id="5" name="Rectangle 4"/>
          <p:cNvSpPr/>
          <p:nvPr/>
        </p:nvSpPr>
        <p:spPr>
          <a:xfrm>
            <a:off x="3429000" y="241965"/>
            <a:ext cx="5562599" cy="3539430"/>
          </a:xfrm>
          <a:prstGeom prst="rect">
            <a:avLst/>
          </a:prstGeom>
        </p:spPr>
        <p:txBody>
          <a:bodyPr wrap="square">
            <a:spAutoFit/>
          </a:bodyPr>
          <a:lstStyle/>
          <a:p>
            <a:pPr algn="just"/>
            <a:r>
              <a:rPr lang="en-US" sz="3200" u="sng">
                <a:solidFill>
                  <a:srgbClr val="FFFF00"/>
                </a:solidFill>
              </a:rPr>
              <a:t>LỜI NGUYỆN TÍN HỮU</a:t>
            </a:r>
          </a:p>
          <a:p>
            <a:pPr algn="just"/>
            <a:r>
              <a:rPr lang="vi-VN" sz="3200">
                <a:solidFill>
                  <a:schemeClr val="bg1"/>
                </a:solidFill>
              </a:rPr>
              <a:t>Anh chị em thân mến, hôm nay vào Mùa Vọng, Hội thánh muốn nhắc cho ta nhớ rằng Chúa sắp đến, chúng ta phải tỉnh thức. Chúng ta hãy dâng lời cầu nguyện</a:t>
            </a:r>
            <a:r>
              <a:rPr lang="en-US" sz="3200">
                <a:solidFill>
                  <a:schemeClr val="bg1"/>
                </a:solidFill>
              </a:rPr>
              <a:t>.</a:t>
            </a:r>
          </a:p>
        </p:txBody>
      </p:sp>
    </p:spTree>
    <p:extLst>
      <p:ext uri="{BB962C8B-B14F-4D97-AF65-F5344CB8AC3E}">
        <p14:creationId xmlns:p14="http://schemas.microsoft.com/office/powerpoint/2010/main" val="19216740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724400" y="2789011"/>
            <a:ext cx="3429000" cy="1569660"/>
          </a:xfrm>
          <a:prstGeom prst="rect">
            <a:avLst/>
          </a:prstGeom>
        </p:spPr>
        <p:txBody>
          <a:bodyPr wrap="square">
            <a:spAutoFit/>
          </a:bodyPr>
          <a:lstStyle/>
          <a:p>
            <a:pPr algn="ctr"/>
            <a:r>
              <a:rPr lang="en-US" sz="4800" dirty="0" err="1">
                <a:solidFill>
                  <a:srgbClr val="FFFF00"/>
                </a:solidFill>
              </a:rPr>
              <a:t>Dâng</a:t>
            </a:r>
            <a:r>
              <a:rPr lang="en-US" sz="4800" dirty="0">
                <a:solidFill>
                  <a:srgbClr val="FFFF00"/>
                </a:solidFill>
              </a:rPr>
              <a:t> </a:t>
            </a:r>
            <a:r>
              <a:rPr lang="en-US" sz="4800" dirty="0" err="1">
                <a:solidFill>
                  <a:srgbClr val="FFFF00"/>
                </a:solidFill>
              </a:rPr>
              <a:t>Niềm</a:t>
            </a:r>
            <a:r>
              <a:rPr lang="en-US" sz="4800" dirty="0">
                <a:solidFill>
                  <a:srgbClr val="FFFF00"/>
                </a:solidFill>
              </a:rPr>
              <a:t> </a:t>
            </a:r>
            <a:r>
              <a:rPr lang="en-US" sz="4800" dirty="0" err="1">
                <a:solidFill>
                  <a:srgbClr val="FFFF00"/>
                </a:solidFill>
              </a:rPr>
              <a:t>Cảm</a:t>
            </a:r>
            <a:r>
              <a:rPr lang="en-US" sz="4800" dirty="0">
                <a:solidFill>
                  <a:srgbClr val="FFFF00"/>
                </a:solidFill>
              </a:rPr>
              <a:t> </a:t>
            </a:r>
            <a:r>
              <a:rPr lang="en-US" sz="4800" dirty="0" err="1">
                <a:solidFill>
                  <a:srgbClr val="FFFF00"/>
                </a:solidFill>
              </a:rPr>
              <a:t>Mến</a:t>
            </a:r>
            <a:endParaRPr lang="en-US" sz="4800" dirty="0">
              <a:solidFill>
                <a:srgbClr val="FFFF00"/>
              </a:solidFill>
            </a:endParaRPr>
          </a:p>
        </p:txBody>
      </p:sp>
    </p:spTree>
    <p:extLst>
      <p:ext uri="{BB962C8B-B14F-4D97-AF65-F5344CB8AC3E}">
        <p14:creationId xmlns:p14="http://schemas.microsoft.com/office/powerpoint/2010/main" val="1235855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lnSpcReduction="20000"/>
          </a:bodyPr>
          <a:lstStyle/>
          <a:p>
            <a:pPr marL="0" indent="0" algn="just">
              <a:lnSpc>
                <a:spcPct val="130000"/>
              </a:lnSpc>
              <a:spcBef>
                <a:spcPts val="1350"/>
              </a:spcBef>
              <a:buNone/>
            </a:pPr>
            <a:r>
              <a:rPr lang="vi-VN" sz="5400" b="1" dirty="0">
                <a:solidFill>
                  <a:srgbClr val="FFFF00"/>
                </a:solidFill>
                <a:ea typeface="Tahoma" pitchFamily="34" charset="0"/>
                <a:cs typeface="Times New Roman" panose="02020603050405020304" pitchFamily="18" charset="0"/>
              </a:rPr>
              <a:t>Tk1: </a:t>
            </a:r>
            <a:r>
              <a:rPr lang="vi-VN" sz="5400" b="1" dirty="0">
                <a:solidFill>
                  <a:schemeClr val="bg1"/>
                </a:solidFill>
                <a:ea typeface="Tahoma" pitchFamily="34" charset="0"/>
                <a:cs typeface="Times New Roman" panose="02020603050405020304" pitchFamily="18" charset="0"/>
              </a:rPr>
              <a:t>Như dòng nến trôi trên bàn thờ, tâm hồn con lâng lâng tìm cảm mến vô bờ. Xin tiến dâng đây con tim ươm bao ước mong, hằng muốn sắt son một đời mến yêu.</a:t>
            </a:r>
          </a:p>
          <a:p>
            <a:pPr marL="0" indent="0" algn="just">
              <a:lnSpc>
                <a:spcPct val="130000"/>
              </a:lnSpc>
              <a:spcBef>
                <a:spcPts val="1350"/>
              </a:spcBef>
              <a:buNone/>
            </a:pPr>
            <a:endParaRPr lang="vi-VN" sz="5400" b="1" dirty="0">
              <a:solidFill>
                <a:schemeClr val="bg1"/>
              </a:solidFill>
              <a:ea typeface="Tahoma" pitchFamily="34" charset="0"/>
              <a:cs typeface="Times New Roman" panose="02020603050405020304" pitchFamily="18" charset="0"/>
            </a:endParaRPr>
          </a:p>
          <a:p>
            <a:pPr marL="0" indent="0" algn="just">
              <a:lnSpc>
                <a:spcPct val="130000"/>
              </a:lnSpc>
              <a:spcBef>
                <a:spcPts val="1350"/>
              </a:spcBef>
              <a:buNone/>
            </a:pPr>
            <a:endParaRPr lang="vi-VN" sz="54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54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612250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ea typeface="Tahoma" pitchFamily="34" charset="0"/>
                <a:cs typeface="Times New Roman" panose="02020603050405020304" pitchFamily="18" charset="0"/>
              </a:rPr>
              <a:t>Đk: </a:t>
            </a:r>
            <a:r>
              <a:rPr lang="vi-VN" sz="6000" b="1" dirty="0">
                <a:solidFill>
                  <a:schemeClr val="bg1"/>
                </a:solidFill>
                <a:ea typeface="Tahoma" pitchFamily="34" charset="0"/>
                <a:cs typeface="Times New Roman" panose="02020603050405020304" pitchFamily="18" charset="0"/>
              </a:rPr>
              <a:t>Kính tiến Chúa tình yêu bao nhiêu là có gì. Xin Chúa thánh hóa lòng con, tình yêu mới bước tới ngày mai.</a:t>
            </a:r>
          </a:p>
          <a:p>
            <a:pPr marL="0" indent="0" algn="just">
              <a:lnSpc>
                <a:spcPct val="130000"/>
              </a:lnSpc>
              <a:spcBef>
                <a:spcPts val="1350"/>
              </a:spcBef>
              <a:buNone/>
            </a:pP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256354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30000"/>
              </a:lnSpc>
              <a:spcBef>
                <a:spcPts val="1350"/>
              </a:spcBef>
              <a:buNone/>
            </a:pPr>
            <a:r>
              <a:rPr lang="vi-VN" sz="4500" b="1" dirty="0">
                <a:solidFill>
                  <a:srgbClr val="FFFF00"/>
                </a:solidFill>
                <a:ea typeface="Tahoma" pitchFamily="34" charset="0"/>
                <a:cs typeface="Times New Roman" panose="02020603050405020304" pitchFamily="18" charset="0"/>
              </a:rPr>
              <a:t>Tk2: </a:t>
            </a:r>
            <a:r>
              <a:rPr lang="vi-VN" sz="4500" b="1" dirty="0">
                <a:solidFill>
                  <a:schemeClr val="bg1"/>
                </a:solidFill>
                <a:ea typeface="Tahoma" pitchFamily="34" charset="0"/>
                <a:cs typeface="Times New Roman" panose="02020603050405020304" pitchFamily="18" charset="0"/>
              </a:rPr>
              <a:t>Bao ngày tháng xuôi theo dòng đời, tâm hồn con lênh đênh tìm hạnh phúc mong chờ, xin Chúa thương tim con đây trông mong đến Ngài, là núi đá che chở hoài tháng năm.</a:t>
            </a:r>
          </a:p>
          <a:p>
            <a:pPr marL="0" indent="0" algn="just">
              <a:lnSpc>
                <a:spcPct val="120000"/>
              </a:lnSpc>
              <a:spcBef>
                <a:spcPts val="1350"/>
              </a:spcBef>
              <a:buNone/>
            </a:pPr>
            <a:endParaRPr lang="vi-VN" sz="45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500" b="1" dirty="0">
              <a:solidFill>
                <a:schemeClr val="bg1"/>
              </a:solidFill>
              <a:ea typeface="Tahoma" pitchFamily="34" charset="0"/>
              <a:cs typeface="Times New Roman" panose="02020603050405020304" pitchFamily="18" charset="0"/>
            </a:endParaRPr>
          </a:p>
          <a:p>
            <a:pPr marL="0" indent="0" algn="just">
              <a:lnSpc>
                <a:spcPct val="120000"/>
              </a:lnSpc>
              <a:spcBef>
                <a:spcPts val="1350"/>
              </a:spcBef>
              <a:buNone/>
            </a:pPr>
            <a:endParaRPr lang="vi-VN" sz="45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768719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fontScale="92500"/>
          </a:bodyPr>
          <a:lstStyle/>
          <a:p>
            <a:pPr marL="0" indent="0" algn="just">
              <a:lnSpc>
                <a:spcPct val="130000"/>
              </a:lnSpc>
              <a:spcBef>
                <a:spcPts val="1350"/>
              </a:spcBef>
              <a:buNone/>
            </a:pPr>
            <a:r>
              <a:rPr lang="vi-VN" sz="6000" b="1" dirty="0">
                <a:solidFill>
                  <a:srgbClr val="FFFF00"/>
                </a:solidFill>
                <a:ea typeface="Tahoma" pitchFamily="34" charset="0"/>
                <a:cs typeface="Times New Roman" panose="02020603050405020304" pitchFamily="18" charset="0"/>
              </a:rPr>
              <a:t>Đk: </a:t>
            </a:r>
            <a:r>
              <a:rPr lang="vi-VN" sz="6000" b="1" dirty="0">
                <a:solidFill>
                  <a:schemeClr val="bg1"/>
                </a:solidFill>
                <a:ea typeface="Tahoma" pitchFamily="34" charset="0"/>
                <a:cs typeface="Times New Roman" panose="02020603050405020304" pitchFamily="18" charset="0"/>
              </a:rPr>
              <a:t>Kính tiến Chúa tình yêu bao nhiêu là có gì. Xin Chúa thánh hóa lòng con, tình yêu mới bước tới ngày mai.</a:t>
            </a:r>
          </a:p>
          <a:p>
            <a:pPr marL="0" indent="0" algn="just">
              <a:lnSpc>
                <a:spcPct val="130000"/>
              </a:lnSpc>
              <a:spcBef>
                <a:spcPts val="1350"/>
              </a:spcBef>
              <a:buNone/>
            </a:pPr>
            <a:endParaRPr lang="vi-VN" sz="6000" b="1" dirty="0">
              <a:solidFill>
                <a:schemeClr val="bg1"/>
              </a:solidFill>
              <a:ea typeface="Tahoma" pitchFamily="34" charset="0"/>
              <a:cs typeface="Times New Roman" panose="02020603050405020304" pitchFamily="18" charset="0"/>
            </a:endParaRPr>
          </a:p>
        </p:txBody>
      </p:sp>
    </p:spTree>
    <p:extLst>
      <p:ext uri="{BB962C8B-B14F-4D97-AF65-F5344CB8AC3E}">
        <p14:creationId xmlns:p14="http://schemas.microsoft.com/office/powerpoint/2010/main" val="3323942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dirty="0">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a:t>
            </a:r>
            <a:r>
              <a:rPr lang="vi-VN" sz="5400" b="0" i="0" dirty="0">
                <a:solidFill>
                  <a:schemeClr val="bg1"/>
                </a:solidFill>
                <a:effectLst/>
              </a:rPr>
              <a:t>Xin đừng để con xấu hổ vì con trông cậy Chúa, vì con vươn hồn lên tới Chúa. Chúa đừng để quân thù hoan hỉ về con, vì ai trông cậy Ngài sẽ chẳng hổ ngươi.</a:t>
            </a:r>
            <a:endParaRPr lang="vi-VN" sz="54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154984"/>
          </a:xfrm>
          <a:prstGeom prst="rect">
            <a:avLst/>
          </a:prstGeom>
        </p:spPr>
        <p:txBody>
          <a:bodyPr wrap="square">
            <a:spAutoFit/>
          </a:bodyPr>
          <a:lstStyle/>
          <a:p>
            <a:r>
              <a:rPr lang="en-US" sz="4400" u="sng">
                <a:solidFill>
                  <a:srgbClr val="FFFF00"/>
                </a:solidFill>
              </a:rPr>
              <a:t>Xin cộng đoàn lưu ý.</a:t>
            </a:r>
          </a:p>
          <a:p>
            <a:endParaRPr lang="en-US" sz="4400">
              <a:solidFill>
                <a:srgbClr val="FFFF00"/>
              </a:solidFill>
            </a:endParaRPr>
          </a:p>
          <a:p>
            <a:r>
              <a:rPr lang="en-US" sz="4400">
                <a:solidFill>
                  <a:schemeClr val="bg1"/>
                </a:solidFill>
              </a:rPr>
              <a:t>Để việc lên rước lễ được nghiêm trang, xin cộng đoàn hãy lần lượt đi theo thứ tự từng hàng ghế từ trên xuống dưới.</a:t>
            </a:r>
          </a:p>
        </p:txBody>
      </p:sp>
    </p:spTree>
    <p:extLst>
      <p:ext uri="{BB962C8B-B14F-4D97-AF65-F5344CB8AC3E}">
        <p14:creationId xmlns:p14="http://schemas.microsoft.com/office/powerpoint/2010/main" val="19216740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73039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4800" dirty="0" err="1">
                <a:solidFill>
                  <a:srgbClr val="FFFF00"/>
                </a:solidFill>
              </a:rPr>
              <a:t>Hãy</a:t>
            </a:r>
            <a:r>
              <a:rPr lang="en-US" sz="4800" dirty="0">
                <a:solidFill>
                  <a:srgbClr val="FFFF00"/>
                </a:solidFill>
              </a:rPr>
              <a:t> </a:t>
            </a:r>
            <a:r>
              <a:rPr lang="en-US" sz="4800" dirty="0" err="1">
                <a:solidFill>
                  <a:srgbClr val="FFFF00"/>
                </a:solidFill>
              </a:rPr>
              <a:t>Tỉnh</a:t>
            </a:r>
            <a:r>
              <a:rPr lang="en-US" sz="4800" dirty="0">
                <a:solidFill>
                  <a:srgbClr val="FFFF00"/>
                </a:solidFill>
              </a:rPr>
              <a:t> </a:t>
            </a:r>
            <a:r>
              <a:rPr lang="en-US" sz="4800" dirty="0" err="1">
                <a:solidFill>
                  <a:srgbClr val="FFFF00"/>
                </a:solidFill>
              </a:rPr>
              <a:t>Thức</a:t>
            </a:r>
            <a:br>
              <a:rPr lang="en-US" sz="4800" dirty="0">
                <a:solidFill>
                  <a:srgbClr val="FFFF00"/>
                </a:solidFill>
              </a:rPr>
            </a:br>
            <a:r>
              <a:rPr lang="en-US" sz="4800" dirty="0" err="1">
                <a:solidFill>
                  <a:schemeClr val="bg1"/>
                </a:solidFill>
              </a:rPr>
              <a:t>Lm.</a:t>
            </a:r>
            <a:r>
              <a:rPr lang="en-US" sz="6000" b="0" i="1" dirty="0" err="1">
                <a:solidFill>
                  <a:schemeClr val="bg1"/>
                </a:solidFill>
                <a:effectLst/>
                <a:latin typeface="+mj-lt"/>
              </a:rPr>
              <a:t>Thành</a:t>
            </a:r>
            <a:r>
              <a:rPr lang="en-US" sz="6000" b="0" i="1" dirty="0">
                <a:solidFill>
                  <a:schemeClr val="bg1"/>
                </a:solidFill>
                <a:effectLst/>
                <a:latin typeface="+mj-lt"/>
              </a:rPr>
              <a:t> </a:t>
            </a:r>
            <a:r>
              <a:rPr lang="en-US" sz="6000" b="0" i="1" dirty="0" err="1">
                <a:solidFill>
                  <a:schemeClr val="bg1"/>
                </a:solidFill>
                <a:effectLst/>
                <a:latin typeface="+mj-lt"/>
              </a:rPr>
              <a:t>Tâm</a:t>
            </a:r>
            <a:endParaRPr lang="en-US" sz="9600" b="0" i="1" dirty="0">
              <a:solidFill>
                <a:schemeClr val="bg1"/>
              </a:solidFill>
              <a:effectLst/>
              <a:latin typeface="+mj-lt"/>
            </a:endParaRPr>
          </a:p>
        </p:txBody>
      </p:sp>
    </p:spTree>
    <p:extLst>
      <p:ext uri="{BB962C8B-B14F-4D97-AF65-F5344CB8AC3E}">
        <p14:creationId xmlns:p14="http://schemas.microsoft.com/office/powerpoint/2010/main" val="35387842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endParaRPr lang="en-US" sz="4600" b="0" dirty="0">
              <a:solidFill>
                <a:schemeClr val="bg1"/>
              </a:solidFill>
              <a:effectLst/>
            </a:endParaRPr>
          </a:p>
        </p:txBody>
      </p:sp>
    </p:spTree>
    <p:extLst>
      <p:ext uri="{BB962C8B-B14F-4D97-AF65-F5344CB8AC3E}">
        <p14:creationId xmlns:p14="http://schemas.microsoft.com/office/powerpoint/2010/main" val="4065261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u="sng">
                <a:solidFill>
                  <a:srgbClr val="FFFF00"/>
                </a:solidFill>
                <a:effectLst/>
              </a:rPr>
              <a:t>:</a:t>
            </a:r>
            <a:r>
              <a:rPr lang="en-US" sz="4800" b="0">
                <a:solidFill>
                  <a:srgbClr val="FFFF00"/>
                </a:solidFill>
                <a:effectLst/>
              </a:rPr>
              <a:t> </a:t>
            </a:r>
            <a:r>
              <a:rPr lang="vi-VN" sz="4800">
                <a:solidFill>
                  <a:schemeClr val="bg1"/>
                </a:solidFill>
              </a:rPr>
              <a:t>Như thời No-ê trước khi "Lụt" giông có ai đâu màng nghe theo tiếng Ông. Chợt đến những ngày mưa trút nước dâng. Cuốn trôi người trong cơn lốc kinh hoàng. </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endParaRPr lang="en-US" sz="4600" b="0" dirty="0">
              <a:solidFill>
                <a:schemeClr val="bg1"/>
              </a:solidFill>
              <a:effectLst/>
            </a:endParaRPr>
          </a:p>
        </p:txBody>
      </p:sp>
    </p:spTree>
    <p:extLst>
      <p:ext uri="{BB962C8B-B14F-4D97-AF65-F5344CB8AC3E}">
        <p14:creationId xmlns:p14="http://schemas.microsoft.com/office/powerpoint/2010/main" val="2817692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u="sng">
                <a:solidFill>
                  <a:srgbClr val="FFFF00"/>
                </a:solidFill>
                <a:effectLst/>
              </a:rPr>
              <a:t>:</a:t>
            </a:r>
            <a:r>
              <a:rPr lang="en-US" sz="4800" b="0">
                <a:solidFill>
                  <a:schemeClr val="bg1"/>
                </a:solidFill>
                <a:effectLst/>
              </a:rPr>
              <a:t> </a:t>
            </a:r>
            <a:r>
              <a:rPr lang="vi-VN" sz="4800">
                <a:solidFill>
                  <a:schemeClr val="bg1"/>
                </a:solidFill>
              </a:rPr>
              <a:t>Nếu người gia chủ biết đêm nào đây kẻ gian sẽ vào trộm cắp của ông. Thì tất ông đã tỉnh thức không ngơi. Canh phòng đèn chong thắp sáng thâu đêm.</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endParaRPr lang="en-US" sz="4600" b="0" dirty="0">
              <a:solidFill>
                <a:schemeClr val="bg1"/>
              </a:solidFill>
              <a:effectLst/>
            </a:endParaRPr>
          </a:p>
        </p:txBody>
      </p:sp>
    </p:spTree>
    <p:extLst>
      <p:ext uri="{BB962C8B-B14F-4D97-AF65-F5344CB8AC3E}">
        <p14:creationId xmlns:p14="http://schemas.microsoft.com/office/powerpoint/2010/main" val="1301743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u="sng">
                <a:solidFill>
                  <a:srgbClr val="FFFF00"/>
                </a:solidFill>
                <a:effectLst/>
              </a:rPr>
              <a:t>:</a:t>
            </a:r>
            <a:r>
              <a:rPr lang="en-US" sz="5400" b="0">
                <a:solidFill>
                  <a:schemeClr val="bg1"/>
                </a:solidFill>
                <a:effectLst/>
              </a:rPr>
              <a:t> </a:t>
            </a:r>
            <a:r>
              <a:rPr lang="vi-VN" sz="5400">
                <a:solidFill>
                  <a:schemeClr val="bg1"/>
                </a:solidFill>
              </a:rPr>
              <a:t>Năm nàng trinh nữ biết lo phòng xa nhớ mang, mang dầu đầy ắp chóe theo. Chàng rể bất thần đến giữa canh khuya. Sẵn sàng vào vui tiệc cưới với Ngài.</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err="1">
                <a:solidFill>
                  <a:srgbClr val="FFFF00"/>
                </a:solidFill>
                <a:effectLst/>
              </a:rPr>
              <a:t>Đk</a:t>
            </a:r>
            <a:r>
              <a:rPr lang="en-US" sz="4600" b="0" u="sng" dirty="0">
                <a:solidFill>
                  <a:srgbClr val="FFFF00"/>
                </a:solidFill>
                <a:effectLst/>
              </a:rPr>
              <a:t>:</a:t>
            </a:r>
            <a:r>
              <a:rPr lang="en-US" sz="4600" b="0" dirty="0">
                <a:solidFill>
                  <a:schemeClr val="bg1"/>
                </a:solidFill>
                <a:effectLst/>
              </a:rPr>
              <a:t> </a:t>
            </a:r>
            <a:r>
              <a:rPr lang="vi-VN" sz="4600" dirty="0">
                <a:solidFill>
                  <a:schemeClr val="bg1"/>
                </a:solidFill>
              </a:rPr>
              <a:t>Các ngươi nên luôn tỉnh thức thắt đai lưng sẵn sàng. Vì không ai đâu biết chắc khi nào “Con Người đến". Vì thế lo sao tỉnh thức đèn chong niềm tin thắp sáng dẫu Chúa đến ngay hôm nay thì thấy ta sẵn sàng.</a:t>
            </a:r>
            <a:endParaRPr lang="en-US" sz="4600" b="0" dirty="0">
              <a:solidFill>
                <a:schemeClr val="bg1"/>
              </a:solidFill>
              <a:effectLst/>
            </a:endParaRPr>
          </a:p>
        </p:txBody>
      </p:sp>
    </p:spTree>
    <p:extLst>
      <p:ext uri="{BB962C8B-B14F-4D97-AF65-F5344CB8AC3E}">
        <p14:creationId xmlns:p14="http://schemas.microsoft.com/office/powerpoint/2010/main" val="66450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b="0" u="sng" dirty="0" err="1">
                <a:solidFill>
                  <a:srgbClr val="FFFF00"/>
                </a:solidFill>
                <a:effectLst/>
                <a:latin typeface="+mj-lt"/>
              </a:rPr>
              <a:t>Đk</a:t>
            </a:r>
            <a:r>
              <a:rPr lang="vi-VN" sz="4400" b="0" u="sng" dirty="0">
                <a:solidFill>
                  <a:srgbClr val="FFFF00"/>
                </a:solidFill>
                <a:effectLst/>
                <a:latin typeface="+mj-lt"/>
              </a:rPr>
              <a:t>:</a:t>
            </a:r>
            <a:r>
              <a:rPr lang="vi-VN" sz="4400" b="0" dirty="0">
                <a:solidFill>
                  <a:schemeClr val="bg1"/>
                </a:solidFill>
                <a:effectLst/>
                <a:latin typeface="+mj-lt"/>
              </a:rPr>
              <a:t> </a:t>
            </a:r>
            <a:r>
              <a:rPr lang="vi-VN" sz="5300" b="0" i="0" dirty="0">
                <a:solidFill>
                  <a:schemeClr val="bg1"/>
                </a:solidFill>
                <a:effectLst/>
              </a:rPr>
              <a:t>Nay con bước vào mùa hồng ân cứu độ. Thỏa lòng khát khao như nai rừng bên suối. Nay con đón chờ Ngày Tình Yêu giáng thế, Chúa ơi xin giúp con giữ trọn niềm trông cậy.</a:t>
            </a:r>
            <a:endParaRPr lang="vi-VN" sz="5300" dirty="0">
              <a:solidFill>
                <a:schemeClr val="bg1"/>
              </a:solidFill>
            </a:endParaRPr>
          </a:p>
        </p:txBody>
      </p:sp>
    </p:spTree>
    <p:extLst>
      <p:ext uri="{BB962C8B-B14F-4D97-AF65-F5344CB8AC3E}">
        <p14:creationId xmlns:p14="http://schemas.microsoft.com/office/powerpoint/2010/main" val="161080255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608232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8000" dirty="0">
                <a:solidFill>
                  <a:srgbClr val="FFFF00"/>
                </a:solidFill>
              </a:rPr>
              <a:t>Ca </a:t>
            </a:r>
            <a:r>
              <a:rPr lang="en-US" sz="8000" b="0" dirty="0" err="1">
                <a:solidFill>
                  <a:srgbClr val="FFFF00"/>
                </a:solidFill>
                <a:effectLst/>
                <a:latin typeface="+mj-lt"/>
              </a:rPr>
              <a:t>Kết</a:t>
            </a:r>
            <a:r>
              <a:rPr lang="en-US" sz="8000" dirty="0">
                <a:solidFill>
                  <a:srgbClr val="FFFF00"/>
                </a:solidFill>
              </a:rPr>
              <a:t> </a:t>
            </a:r>
            <a:r>
              <a:rPr lang="en-US" sz="8000" dirty="0" err="1">
                <a:solidFill>
                  <a:srgbClr val="FFFF00"/>
                </a:solidFill>
              </a:rPr>
              <a:t>Lễ</a:t>
            </a:r>
            <a:br>
              <a:rPr lang="en-US" sz="8000" dirty="0">
                <a:solidFill>
                  <a:srgbClr val="FFFF00"/>
                </a:solidFill>
              </a:rPr>
            </a:br>
            <a:r>
              <a:rPr lang="en-US" sz="5400" dirty="0">
                <a:solidFill>
                  <a:srgbClr val="FFFF00"/>
                </a:solidFill>
              </a:rPr>
              <a:t>HÃY SẴN SÀNG</a:t>
            </a:r>
            <a:br>
              <a:rPr lang="en-US" sz="5400" dirty="0">
                <a:solidFill>
                  <a:srgbClr val="FFFF00"/>
                </a:solidFill>
              </a:rPr>
            </a:br>
            <a:r>
              <a:rPr lang="en-US" sz="5400" i="1" dirty="0">
                <a:solidFill>
                  <a:schemeClr val="bg1"/>
                </a:solidFill>
              </a:rPr>
              <a:t>Mi </a:t>
            </a:r>
            <a:r>
              <a:rPr lang="en-US" sz="5400" i="1" dirty="0" err="1">
                <a:solidFill>
                  <a:schemeClr val="bg1"/>
                </a:solidFill>
              </a:rPr>
              <a:t>Trầm</a:t>
            </a:r>
            <a:endParaRPr lang="en-US" sz="6000" i="1" dirty="0">
              <a:solidFill>
                <a:schemeClr val="bg1"/>
              </a:solidFill>
            </a:endParaRPr>
          </a:p>
        </p:txBody>
      </p:sp>
    </p:spTree>
    <p:extLst>
      <p:ext uri="{BB962C8B-B14F-4D97-AF65-F5344CB8AC3E}">
        <p14:creationId xmlns:p14="http://schemas.microsoft.com/office/powerpoint/2010/main" val="367702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800"/>
              </a:spcBef>
            </a:pPr>
            <a:r>
              <a:rPr lang="vi-VN" sz="5850" b="1" dirty="0">
                <a:solidFill>
                  <a:srgbClr val="FFFF00"/>
                </a:solidFill>
                <a:cs typeface="Times New Roman" panose="02020603050405020304" pitchFamily="18" charset="0"/>
              </a:rPr>
              <a:t>Đk: </a:t>
            </a:r>
            <a:r>
              <a:rPr lang="vi-VN" sz="5850" b="1" dirty="0">
                <a:solidFill>
                  <a:schemeClr val="bg1"/>
                </a:solidFill>
                <a:cs typeface="Times New Roman" panose="02020603050405020304" pitchFamily="18" charset="0"/>
              </a:rPr>
              <a:t>Này đoàn dân Chúa hãy sẵn sàng, vì lúc ta không ngờ thì Chúa sẽ đến. Này đoàn dân Chúa hãy sẵn sàng, vì lúc ta không ngờ thì Chúa đến gần.</a:t>
            </a: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6523264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lnSpcReduction="10000"/>
          </a:bodyPr>
          <a:lstStyle/>
          <a:p>
            <a:pPr algn="just">
              <a:lnSpc>
                <a:spcPct val="120000"/>
              </a:lnSpc>
              <a:spcBef>
                <a:spcPts val="1800"/>
              </a:spcBef>
            </a:pPr>
            <a:r>
              <a:rPr lang="vi-VN" sz="7200" b="1" dirty="0">
                <a:solidFill>
                  <a:srgbClr val="FFFF00"/>
                </a:solidFill>
                <a:cs typeface="Times New Roman" panose="02020603050405020304" pitchFamily="18" charset="0"/>
              </a:rPr>
              <a:t>Tk1: </a:t>
            </a:r>
            <a:r>
              <a:rPr lang="vi-VN" sz="7200" b="1" dirty="0">
                <a:solidFill>
                  <a:schemeClr val="bg1"/>
                </a:solidFill>
                <a:cs typeface="Times New Roman" panose="02020603050405020304" pitchFamily="18" charset="0"/>
              </a:rPr>
              <a:t>Hãy thắp nến sáng với bao việc lành, chờ ngày về nơi phúc vinh Thiên đàng.</a:t>
            </a:r>
          </a:p>
        </p:txBody>
      </p:sp>
    </p:spTree>
    <p:extLst>
      <p:ext uri="{BB962C8B-B14F-4D97-AF65-F5344CB8AC3E}">
        <p14:creationId xmlns:p14="http://schemas.microsoft.com/office/powerpoint/2010/main" val="28537648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800"/>
              </a:spcBef>
            </a:pPr>
            <a:r>
              <a:rPr lang="vi-VN" sz="5850" b="1" dirty="0">
                <a:solidFill>
                  <a:srgbClr val="FFFF00"/>
                </a:solidFill>
                <a:cs typeface="Times New Roman" panose="02020603050405020304" pitchFamily="18" charset="0"/>
              </a:rPr>
              <a:t>Đk: </a:t>
            </a:r>
            <a:r>
              <a:rPr lang="vi-VN" sz="5850" b="1" dirty="0">
                <a:solidFill>
                  <a:schemeClr val="bg1"/>
                </a:solidFill>
                <a:cs typeface="Times New Roman" panose="02020603050405020304" pitchFamily="18" charset="0"/>
              </a:rPr>
              <a:t>Này đoàn dân Chúa hãy sẵn sàng, vì lúc ta không ngờ thì Chúa sẽ đến. Này đoàn dân Chúa hãy sẵn sàng, vì lúc ta không ngờ thì Chúa đến gần.</a:t>
            </a: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4104740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subTitle" idx="1"/>
          </p:nvPr>
        </p:nvSpPr>
        <p:spPr>
          <a:xfrm>
            <a:off x="0" y="-9854"/>
            <a:ext cx="9144000" cy="5143500"/>
          </a:xfrm>
        </p:spPr>
        <p:txBody>
          <a:bodyPr>
            <a:normAutofit lnSpcReduction="10000"/>
          </a:bodyPr>
          <a:lstStyle/>
          <a:p>
            <a:pPr algn="just">
              <a:lnSpc>
                <a:spcPct val="130000"/>
              </a:lnSpc>
              <a:spcBef>
                <a:spcPts val="0"/>
              </a:spcBef>
            </a:pPr>
            <a:r>
              <a:rPr lang="vi-VN" sz="6600" b="1" dirty="0">
                <a:solidFill>
                  <a:srgbClr val="FFFF00"/>
                </a:solidFill>
                <a:cs typeface="Times New Roman" panose="02020603050405020304" pitchFamily="18" charset="0"/>
              </a:rPr>
              <a:t>Tk2: </a:t>
            </a:r>
            <a:r>
              <a:rPr lang="vi-VN" sz="6600" b="1" dirty="0">
                <a:solidFill>
                  <a:schemeClr val="bg1"/>
                </a:solidFill>
                <a:cs typeface="Times New Roman" panose="02020603050405020304" pitchFamily="18" charset="0"/>
              </a:rPr>
              <a:t>Hãy sống xứng đáng với Cha Trên Trời, ngày dài trần gian tránh xa tội đời.</a:t>
            </a:r>
          </a:p>
        </p:txBody>
      </p:sp>
    </p:spTree>
    <p:extLst>
      <p:ext uri="{BB962C8B-B14F-4D97-AF65-F5344CB8AC3E}">
        <p14:creationId xmlns:p14="http://schemas.microsoft.com/office/powerpoint/2010/main" val="1574410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subTitle" idx="1"/>
          </p:nvPr>
        </p:nvSpPr>
        <p:spPr>
          <a:xfrm>
            <a:off x="0" y="0"/>
            <a:ext cx="9144000" cy="5143500"/>
          </a:xfrm>
        </p:spPr>
        <p:txBody>
          <a:bodyPr>
            <a:normAutofit fontScale="92500" lnSpcReduction="10000"/>
          </a:bodyPr>
          <a:lstStyle/>
          <a:p>
            <a:pPr algn="just">
              <a:lnSpc>
                <a:spcPct val="130000"/>
              </a:lnSpc>
              <a:spcBef>
                <a:spcPts val="1800"/>
              </a:spcBef>
            </a:pPr>
            <a:r>
              <a:rPr lang="vi-VN" sz="5850" b="1" dirty="0">
                <a:solidFill>
                  <a:srgbClr val="FFFF00"/>
                </a:solidFill>
                <a:cs typeface="Times New Roman" panose="02020603050405020304" pitchFamily="18" charset="0"/>
              </a:rPr>
              <a:t>Đk: </a:t>
            </a:r>
            <a:r>
              <a:rPr lang="vi-VN" sz="5850" b="1" dirty="0">
                <a:solidFill>
                  <a:schemeClr val="bg1"/>
                </a:solidFill>
                <a:cs typeface="Times New Roman" panose="02020603050405020304" pitchFamily="18" charset="0"/>
              </a:rPr>
              <a:t>Này đoàn dân Chúa hãy sẵn sàng, vì lúc ta không ngờ thì Chúa sẽ đến. Này đoàn dân Chúa hãy sẵn sàng, vì lúc ta không ngờ thì Chúa đến gần.</a:t>
            </a: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30000"/>
              </a:lnSpc>
              <a:spcBef>
                <a:spcPts val="1800"/>
              </a:spcBef>
            </a:pPr>
            <a:endParaRPr lang="vi-VN" sz="4950" b="1" dirty="0">
              <a:solidFill>
                <a:schemeClr val="bg1"/>
              </a:solidFill>
              <a:cs typeface="Times New Roman" panose="02020603050405020304" pitchFamily="18" charset="0"/>
            </a:endParaRPr>
          </a:p>
          <a:p>
            <a:pPr algn="just">
              <a:lnSpc>
                <a:spcPct val="120000"/>
              </a:lnSpc>
              <a:spcBef>
                <a:spcPts val="1800"/>
              </a:spcBef>
            </a:pPr>
            <a:endParaRPr lang="vi-VN" sz="495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84153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29170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2410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1754326"/>
          </a:xfrm>
          <a:prstGeom prst="rect">
            <a:avLst/>
          </a:prstGeom>
        </p:spPr>
        <p:txBody>
          <a:bodyPr wrap="square">
            <a:spAutoFit/>
          </a:bodyPr>
          <a:lstStyle/>
          <a:p>
            <a:r>
              <a:rPr lang="vi-VN" sz="3600" u="sng">
                <a:solidFill>
                  <a:srgbClr val="FFFF00"/>
                </a:solidFill>
              </a:rPr>
              <a:t>Bài đọc 1</a:t>
            </a:r>
          </a:p>
          <a:p>
            <a:r>
              <a:rPr lang="vi-VN" sz="3600">
                <a:solidFill>
                  <a:prstClr val="white"/>
                </a:solidFill>
              </a:rPr>
              <a:t>Phải chi Chúa xé trời mà ngự xuống.</a:t>
            </a:r>
          </a:p>
          <a:p>
            <a:r>
              <a:rPr lang="vi-VN" sz="3600">
                <a:solidFill>
                  <a:prstClr val="white"/>
                </a:solidFill>
              </a:rPr>
              <a:t>Bài trích sách ngôn sứ I-sai-a.</a:t>
            </a:r>
          </a:p>
        </p:txBody>
      </p:sp>
    </p:spTree>
    <p:extLst>
      <p:ext uri="{BB962C8B-B14F-4D97-AF65-F5344CB8AC3E}">
        <p14:creationId xmlns:p14="http://schemas.microsoft.com/office/powerpoint/2010/main" val="4175431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a:solidFill>
                  <a:srgbClr val="FFFF00"/>
                </a:solidFill>
              </a:rPr>
              <a:t>Thánh Vịnh 79</a:t>
            </a:r>
            <a:br>
              <a:rPr lang="en-US">
                <a:solidFill>
                  <a:srgbClr val="FFFF00"/>
                </a:solidFill>
              </a:rPr>
            </a:br>
            <a:r>
              <a:rPr lang="en-US">
                <a:solidFill>
                  <a:srgbClr val="FFFF00"/>
                </a:solidFill>
              </a:rPr>
              <a:t>Chúa Nhật I Mùa Vọng </a:t>
            </a:r>
            <a:br>
              <a:rPr lang="en-US">
                <a:solidFill>
                  <a:srgbClr val="FFFF00"/>
                </a:solidFill>
              </a:rPr>
            </a:br>
            <a:r>
              <a:rPr lang="en-US">
                <a:solidFill>
                  <a:srgbClr val="FFFF00"/>
                </a:solidFill>
              </a:rPr>
              <a:t>Năm B</a:t>
            </a:r>
            <a:br>
              <a:rPr lang="en-US">
                <a:solidFill>
                  <a:srgbClr val="FFFF00"/>
                </a:solidFill>
              </a:rPr>
            </a:br>
            <a:r>
              <a:rPr lang="en-US" b="1" i="1">
                <a:solidFill>
                  <a:schemeClr val="bg1"/>
                </a:solidFill>
              </a:rPr>
              <a:t>Lm. Kim Long</a:t>
            </a:r>
            <a:br>
              <a:rPr lang="en-US" b="1" i="1">
                <a:solidFill>
                  <a:schemeClr val="bg1"/>
                </a:solidFill>
              </a:rPr>
            </a:br>
            <a:r>
              <a:rPr lang="en-US" b="1" i="1">
                <a:solidFill>
                  <a:schemeClr val="bg1"/>
                </a:solidFill>
              </a:rPr>
              <a:t>03 Câu</a:t>
            </a:r>
          </a:p>
        </p:txBody>
      </p:sp>
    </p:spTree>
    <p:extLst>
      <p:ext uri="{BB962C8B-B14F-4D97-AF65-F5344CB8AC3E}">
        <p14:creationId xmlns:p14="http://schemas.microsoft.com/office/powerpoint/2010/main" val="372970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6600" u="sng">
                <a:solidFill>
                  <a:srgbClr val="FFFF00"/>
                </a:solidFill>
              </a:rPr>
              <a:t>Đk:</a:t>
            </a:r>
            <a:r>
              <a:rPr lang="en-US" sz="6600">
                <a:solidFill>
                  <a:schemeClr val="bg1"/>
                </a:solidFill>
              </a:rPr>
              <a:t> </a:t>
            </a:r>
            <a:r>
              <a:rPr lang="vi-VN" sz="6600">
                <a:solidFill>
                  <a:schemeClr val="bg1"/>
                </a:solidFill>
              </a:rPr>
              <a:t>Lạy Chúa xin đoái nhìn chúng con, xin tỏ nhan thánh Chúa và cứu độ chúng con.</a:t>
            </a:r>
          </a:p>
        </p:txBody>
      </p:sp>
    </p:spTree>
    <p:extLst>
      <p:ext uri="{BB962C8B-B14F-4D97-AF65-F5344CB8AC3E}">
        <p14:creationId xmlns:p14="http://schemas.microsoft.com/office/powerpoint/2010/main" val="2982620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1292</TotalTime>
  <Words>1514</Words>
  <Application>Microsoft Macintosh PowerPoint</Application>
  <PresentationFormat>On-screen Show (16:9)</PresentationFormat>
  <Paragraphs>64</Paragraphs>
  <Slides>58</Slides>
  <Notes>1</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58</vt:i4>
      </vt:variant>
    </vt:vector>
  </HeadingPairs>
  <TitlesOfParts>
    <vt:vector size="72" baseType="lpstr">
      <vt:lpstr>Arial</vt:lpstr>
      <vt:lpstr>Calibri</vt:lpstr>
      <vt:lpstr>UTM American Sans</vt:lpstr>
      <vt:lpstr>Office Theme</vt:lpstr>
      <vt:lpstr>10_Office Theme</vt:lpstr>
      <vt:lpstr>37_Default Design</vt:lpstr>
      <vt:lpstr>6_Office Theme</vt:lpstr>
      <vt:lpstr>9_Office Theme</vt:lpstr>
      <vt:lpstr>11_Office Theme</vt:lpstr>
      <vt:lpstr>15_Office Theme</vt:lpstr>
      <vt:lpstr>16_Office Theme</vt:lpstr>
      <vt:lpstr>17_Office Theme</vt:lpstr>
      <vt:lpstr>18_Office Theme</vt:lpstr>
      <vt:lpstr>1_Office Theme</vt:lpstr>
      <vt:lpstr>PowerPoint Presentation</vt:lpstr>
      <vt:lpstr>Ca Nhập Lễ Ca Nhập Lễ (Mùa Vọng) Lm. Nguyễn Duy</vt:lpstr>
      <vt:lpstr>PowerPoint Presentation</vt:lpstr>
      <vt:lpstr>PowerPoint Presentation</vt:lpstr>
      <vt:lpstr>PowerPoint Presentation</vt:lpstr>
      <vt:lpstr>PowerPoint Presentation</vt:lpstr>
      <vt:lpstr>PowerPoint Presentation</vt:lpstr>
      <vt:lpstr>Thánh Vịnh 79 Chúa Nhật I Mùa Vọng  Năm B Lm. Kim Long 03 Câu</vt:lpstr>
      <vt:lpstr>Đk: Lạy Chúa xin đoái nhìn chúng con, xin tỏ nhan thánh Chúa và cứu độ chúng con.</vt:lpstr>
      <vt:lpstr>Tk1: Lạy Mục tử nhà Ít-ra-en, Ngài chăn dắt nhà Giu-se như chăn chiên cừu xin hãy lắng nghe. Lạy Đấng ngự giữa các thần hộ giá xin hãy hiển vinh. Xin khơi dậy uy dũng của Ngài mà mau đến cứu độ chúng con.</vt:lpstr>
      <vt:lpstr>Đk: Lạy Chúa xin đoái nhìn chúng con, xin tỏ nhan thánh Chúa và cứu độ chúng con.</vt:lpstr>
      <vt:lpstr>Tk2: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Lạy Chúa xin đoái nhìn chúng con, xin tỏ nhan thánh Chúa và cứu độ chúng con.</vt:lpstr>
      <vt:lpstr>Tk3: Rày nguyện xin Ngài hãy ra tay chở che Đấng ngồi bên ngai, chính đây con người được Chúa xuống uy phong. Nguyện ước đoàn con không còn khi dám xa Chúa nữa đâu. Van xin Ngài cho sống lại an bình, đoàn con mãi chúc tụng Thánh Danh.</vt:lpstr>
      <vt:lpstr>Đk: Lạy Chúa xin đoái nhìn chúng con, xin tỏ nhan thánh Chúa và cứu độ chúng con.</vt:lpstr>
      <vt:lpstr>PowerPoint Presentation</vt:lpstr>
      <vt:lpstr>Lạy Chúa, xin tỏ cho chúng con tình thương của Chúa, và ban ơn cứu độ cho chúng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Hãy Tỉnh Thức Lm.Thành Tâm</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Tk1: Như thời No-ê trước khi "Lụt" giông có ai đâu màng nghe theo tiếng Ông. Chợt đến những ngày mưa trút nước dâng. Cuốn trôi người trong cơn lốc kinh hoàng. </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Tk2: Nếu người gia chủ biết đêm nào đây kẻ gian sẽ vào trộm cắp của ông. Thì tất ông đã tỉnh thức không ngơi. Canh phòng đèn chong thắp sáng thâu đêm.</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Tk3: Năm nàng trinh nữ biết lo phòng xa nhớ mang, mang dầu đầy ắp chóe theo. Chàng rể bất thần đến giữa canh khuya. Sẵn sàng vào vui tiệc cưới với Ngài.</vt:lpstr>
      <vt:lpstr>Đk: Các ngươi nên luôn tỉnh thức thắt đai lưng sẵn sàng. Vì không ai đâu biết chắc khi nào “Con Người đến". Vì thế lo sao tỉnh thức đèn chong niềm tin thắp sáng dẫu Chúa đến ngay hôm nay thì thấy ta sẵn sàng.</vt:lpstr>
      <vt:lpstr>PowerPoint Presentation</vt:lpstr>
      <vt:lpstr>PowerPoint Presentation</vt:lpstr>
      <vt:lpstr>Ca Kết Lễ HÃY SẴN SÀNG Mi Trầm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Microsoft Office User</cp:lastModifiedBy>
  <cp:revision>160</cp:revision>
  <dcterms:created xsi:type="dcterms:W3CDTF">2023-05-21T07:25:42Z</dcterms:created>
  <dcterms:modified xsi:type="dcterms:W3CDTF">2023-12-02T10:01:27Z</dcterms:modified>
</cp:coreProperties>
</file>