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04" r:id="rId3"/>
    <p:sldMasterId id="2147483928" r:id="rId4"/>
    <p:sldMasterId id="2147484372" r:id="rId5"/>
    <p:sldMasterId id="2147484432" r:id="rId6"/>
    <p:sldMasterId id="2147484468" r:id="rId7"/>
    <p:sldMasterId id="2147484480" r:id="rId8"/>
    <p:sldMasterId id="2147484492" r:id="rId9"/>
    <p:sldMasterId id="2147484504" r:id="rId10"/>
    <p:sldMasterId id="2147484600" r:id="rId11"/>
  </p:sldMasterIdLst>
  <p:notesMasterIdLst>
    <p:notesMasterId r:id="rId85"/>
  </p:notesMasterIdLst>
  <p:sldIdLst>
    <p:sldId id="886" r:id="rId12"/>
    <p:sldId id="553" r:id="rId13"/>
    <p:sldId id="746" r:id="rId14"/>
    <p:sldId id="585" r:id="rId15"/>
    <p:sldId id="877" r:id="rId16"/>
    <p:sldId id="676" r:id="rId17"/>
    <p:sldId id="878" r:id="rId18"/>
    <p:sldId id="861" r:id="rId19"/>
    <p:sldId id="860" r:id="rId20"/>
    <p:sldId id="811" r:id="rId21"/>
    <p:sldId id="812" r:id="rId22"/>
    <p:sldId id="813" r:id="rId23"/>
    <p:sldId id="891" r:id="rId24"/>
    <p:sldId id="814" r:id="rId25"/>
    <p:sldId id="892" r:id="rId26"/>
    <p:sldId id="815" r:id="rId27"/>
    <p:sldId id="893" r:id="rId28"/>
    <p:sldId id="843" r:id="rId29"/>
    <p:sldId id="819" r:id="rId30"/>
    <p:sldId id="887" r:id="rId31"/>
    <p:sldId id="842"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841" r:id="rId46"/>
    <p:sldId id="558" r:id="rId47"/>
    <p:sldId id="257" r:id="rId48"/>
    <p:sldId id="259" r:id="rId49"/>
    <p:sldId id="261" r:id="rId50"/>
    <p:sldId id="263" r:id="rId51"/>
    <p:sldId id="265" r:id="rId52"/>
    <p:sldId id="910" r:id="rId53"/>
    <p:sldId id="276" r:id="rId54"/>
    <p:sldId id="838" r:id="rId55"/>
    <p:sldId id="888" r:id="rId56"/>
    <p:sldId id="277" r:id="rId57"/>
    <p:sldId id="279" r:id="rId58"/>
    <p:sldId id="897" r:id="rId59"/>
    <p:sldId id="278" r:id="rId60"/>
    <p:sldId id="894" r:id="rId61"/>
    <p:sldId id="901" r:id="rId62"/>
    <p:sldId id="902" r:id="rId63"/>
    <p:sldId id="290" r:id="rId64"/>
    <p:sldId id="896" r:id="rId65"/>
    <p:sldId id="903" r:id="rId66"/>
    <p:sldId id="904" r:id="rId67"/>
    <p:sldId id="291" r:id="rId68"/>
    <p:sldId id="895" r:id="rId69"/>
    <p:sldId id="900" r:id="rId70"/>
    <p:sldId id="899" r:id="rId71"/>
    <p:sldId id="857" r:id="rId72"/>
    <p:sldId id="889" r:id="rId73"/>
    <p:sldId id="293" r:id="rId74"/>
    <p:sldId id="564" r:id="rId75"/>
    <p:sldId id="907" r:id="rId76"/>
    <p:sldId id="908" r:id="rId77"/>
    <p:sldId id="751" r:id="rId78"/>
    <p:sldId id="905" r:id="rId79"/>
    <p:sldId id="563" r:id="rId80"/>
    <p:sldId id="884" r:id="rId81"/>
    <p:sldId id="906" r:id="rId82"/>
    <p:sldId id="909" r:id="rId83"/>
    <p:sldId id="890"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94665" autoAdjust="0"/>
  </p:normalViewPr>
  <p:slideViewPr>
    <p:cSldViewPr>
      <p:cViewPr varScale="1">
        <p:scale>
          <a:sx n="124" d="100"/>
          <a:sy n="124" d="100"/>
        </p:scale>
        <p:origin x="192" y="480"/>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12/9/23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57</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58</a:t>
            </a:fld>
            <a:endParaRPr lang="en-US"/>
          </a:p>
        </p:txBody>
      </p:sp>
    </p:spTree>
    <p:extLst>
      <p:ext uri="{BB962C8B-B14F-4D97-AF65-F5344CB8AC3E}">
        <p14:creationId xmlns:p14="http://schemas.microsoft.com/office/powerpoint/2010/main" val="77600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86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6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2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738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517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2790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806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38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259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87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80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12/9/23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4926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3.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9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FFFF00"/>
                </a:solidFill>
              </a:rPr>
              <a:t>Thánh</a:t>
            </a:r>
            <a:r>
              <a:rPr lang="en-US" dirty="0">
                <a:solidFill>
                  <a:srgbClr val="FFFF00"/>
                </a:solidFill>
              </a:rPr>
              <a:t> </a:t>
            </a:r>
            <a:r>
              <a:rPr lang="en-US" dirty="0" err="1">
                <a:solidFill>
                  <a:srgbClr val="FFFF00"/>
                </a:solidFill>
              </a:rPr>
              <a:t>Vịnh</a:t>
            </a:r>
            <a:r>
              <a:rPr lang="en-US" dirty="0">
                <a:solidFill>
                  <a:srgbClr val="FFFF00"/>
                </a:solidFill>
              </a:rPr>
              <a:t> 84</a:t>
            </a:r>
            <a:br>
              <a:rPr lang="en-US" dirty="0">
                <a:solidFill>
                  <a:srgbClr val="FFFF00"/>
                </a:solidFill>
              </a:rPr>
            </a:br>
            <a:r>
              <a:rPr lang="en-US" dirty="0" err="1">
                <a:solidFill>
                  <a:srgbClr val="FFFF00"/>
                </a:solidFill>
              </a:rPr>
              <a:t>Chúa</a:t>
            </a:r>
            <a:r>
              <a:rPr lang="en-US" dirty="0">
                <a:solidFill>
                  <a:srgbClr val="FFFF00"/>
                </a:solidFill>
              </a:rPr>
              <a:t> </a:t>
            </a:r>
            <a:r>
              <a:rPr lang="en-US" dirty="0" err="1">
                <a:solidFill>
                  <a:srgbClr val="FFFF00"/>
                </a:solidFill>
              </a:rPr>
              <a:t>Nhật</a:t>
            </a:r>
            <a:r>
              <a:rPr lang="en-US" dirty="0">
                <a:solidFill>
                  <a:srgbClr val="FFFF00"/>
                </a:solidFill>
              </a:rPr>
              <a:t> II </a:t>
            </a:r>
            <a:r>
              <a:rPr lang="en-US" dirty="0" err="1">
                <a:solidFill>
                  <a:srgbClr val="FFFF00"/>
                </a:solidFill>
              </a:rPr>
              <a:t>Mùa</a:t>
            </a:r>
            <a:r>
              <a:rPr lang="en-US" dirty="0">
                <a:solidFill>
                  <a:srgbClr val="FFFF00"/>
                </a:solidFill>
              </a:rPr>
              <a:t> </a:t>
            </a:r>
            <a:r>
              <a:rPr lang="en-US" dirty="0" err="1">
                <a:solidFill>
                  <a:srgbClr val="FFFF00"/>
                </a:solidFill>
              </a:rPr>
              <a:t>Vọng</a:t>
            </a:r>
            <a:r>
              <a:rPr lang="en-US" dirty="0">
                <a:solidFill>
                  <a:srgbClr val="FFFF00"/>
                </a:solidFill>
              </a:rPr>
              <a:t> </a:t>
            </a:r>
            <a:br>
              <a:rPr lang="en-US" dirty="0">
                <a:solidFill>
                  <a:srgbClr val="FFFF00"/>
                </a:solidFill>
              </a:rPr>
            </a:br>
            <a:r>
              <a:rPr lang="en-US" dirty="0" err="1">
                <a:solidFill>
                  <a:srgbClr val="FFFF00"/>
                </a:solidFill>
              </a:rPr>
              <a:t>Năm</a:t>
            </a:r>
            <a:r>
              <a:rPr lang="en-US" dirty="0">
                <a:solidFill>
                  <a:srgbClr val="FFFF00"/>
                </a:solidFill>
              </a:rPr>
              <a:t> B</a:t>
            </a:r>
            <a:br>
              <a:rPr lang="en-US" dirty="0">
                <a:solidFill>
                  <a:srgbClr val="FFFF00"/>
                </a:solidFill>
              </a:rPr>
            </a:br>
            <a:r>
              <a:rPr lang="en-US" b="1" i="1" dirty="0" err="1">
                <a:solidFill>
                  <a:schemeClr val="bg1"/>
                </a:solidFill>
              </a:rPr>
              <a:t>Lm</a:t>
            </a:r>
            <a:r>
              <a:rPr lang="en-US" b="1" i="1" dirty="0">
                <a:solidFill>
                  <a:schemeClr val="bg1"/>
                </a:solidFill>
              </a:rPr>
              <a:t>. </a:t>
            </a:r>
            <a:r>
              <a:rPr lang="en-US" b="1" i="1" dirty="0" err="1">
                <a:solidFill>
                  <a:schemeClr val="bg1"/>
                </a:solidFill>
              </a:rPr>
              <a:t>Thái</a:t>
            </a:r>
            <a:r>
              <a:rPr lang="en-US" b="1" i="1" dirty="0">
                <a:solidFill>
                  <a:schemeClr val="bg1"/>
                </a:solidFill>
              </a:rPr>
              <a:t> </a:t>
            </a:r>
            <a:r>
              <a:rPr lang="en-US" b="1" i="1">
                <a:solidFill>
                  <a:schemeClr val="bg1"/>
                </a:solidFill>
              </a:rPr>
              <a:t>Nguyên</a:t>
            </a:r>
            <a:br>
              <a:rPr lang="en-US" b="1" i="1">
                <a:solidFill>
                  <a:schemeClr val="bg1"/>
                </a:solidFill>
              </a:rPr>
            </a:br>
            <a:r>
              <a:rPr lang="en-US" b="1" i="1" dirty="0">
                <a:solidFill>
                  <a:schemeClr val="bg1"/>
                </a:solidFill>
              </a:rPr>
              <a:t>03 </a:t>
            </a:r>
            <a:r>
              <a:rPr lang="en-US" b="1" i="1" dirty="0" err="1">
                <a:solidFill>
                  <a:schemeClr val="bg1"/>
                </a:solidFill>
              </a:rPr>
              <a:t>Câu</a:t>
            </a:r>
            <a:endParaRPr lang="en-US" b="1" i="1" dirty="0">
              <a:solidFill>
                <a:schemeClr val="bg1"/>
              </a:solidFill>
            </a:endParaRPr>
          </a:p>
        </p:txBody>
      </p:sp>
    </p:spTree>
    <p:extLst>
      <p:ext uri="{BB962C8B-B14F-4D97-AF65-F5344CB8AC3E}">
        <p14:creationId xmlns:p14="http://schemas.microsoft.com/office/powerpoint/2010/main" val="372970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8634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b="1" i="0" dirty="0">
                <a:solidFill>
                  <a:schemeClr val="bg1"/>
                </a:solidFill>
                <a:effectLst/>
                <a:latin typeface="+mn-lt"/>
              </a:rPr>
              <a:t>Lạy Chúa xin cho chúng con, được nhìn thấy tình thương của Ngài.  Nguyện Ngài thương ban cho chúng con ơn cứu độ của Chúa muôn đời. </a:t>
            </a:r>
            <a:endParaRPr lang="vi-VN" sz="5400" b="1" dirty="0">
              <a:solidFill>
                <a:schemeClr val="bg1"/>
              </a:solidFill>
              <a:latin typeface="+mn-lt"/>
            </a:endParaRPr>
          </a:p>
        </p:txBody>
      </p:sp>
    </p:spTree>
    <p:extLst>
      <p:ext uri="{BB962C8B-B14F-4D97-AF65-F5344CB8AC3E}">
        <p14:creationId xmlns:p14="http://schemas.microsoft.com/office/powerpoint/2010/main" val="298262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Tk1:</a:t>
            </a:r>
            <a:r>
              <a:rPr lang="en-US" sz="5600" dirty="0">
                <a:solidFill>
                  <a:schemeClr val="bg1"/>
                </a:solidFill>
              </a:rPr>
              <a:t> </a:t>
            </a:r>
            <a:r>
              <a:rPr lang="vi-VN" sz="5600" b="1" i="0" dirty="0">
                <a:solidFill>
                  <a:schemeClr val="bg1"/>
                </a:solidFill>
                <a:effectLst/>
                <a:latin typeface="+mn-lt"/>
              </a:rPr>
              <a:t>Con nay lẳng lặng nghe Chúa nay phán truyền, lời cầu bình an ban tặng dân Chúa.  Cứu ai hằng kính sợ tôn danh Chúa dọi chiếu ánh quang vinh Ngài.  </a:t>
            </a:r>
            <a:endParaRPr lang="en-US" sz="5600" dirty="0">
              <a:solidFill>
                <a:schemeClr val="bg1"/>
              </a:solidFill>
            </a:endParaRPr>
          </a:p>
        </p:txBody>
      </p:sp>
    </p:spTree>
    <p:extLst>
      <p:ext uri="{BB962C8B-B14F-4D97-AF65-F5344CB8AC3E}">
        <p14:creationId xmlns:p14="http://schemas.microsoft.com/office/powerpoint/2010/main" val="109639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8634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b="1" i="0" dirty="0">
                <a:solidFill>
                  <a:schemeClr val="bg1"/>
                </a:solidFill>
                <a:effectLst/>
                <a:latin typeface="+mn-lt"/>
              </a:rPr>
              <a:t>Lạy Chúa xin cho chúng con, được nhìn thấy tình thương của Ngài.  Nguyện Ngài thương ban cho chúng con ơn cứu độ của Chúa muôn đời. </a:t>
            </a:r>
            <a:endParaRPr lang="vi-VN" sz="5400" b="1" dirty="0">
              <a:solidFill>
                <a:schemeClr val="bg1"/>
              </a:solidFill>
              <a:latin typeface="+mn-lt"/>
            </a:endParaRPr>
          </a:p>
        </p:txBody>
      </p:sp>
    </p:spTree>
    <p:extLst>
      <p:ext uri="{BB962C8B-B14F-4D97-AF65-F5344CB8AC3E}">
        <p14:creationId xmlns:p14="http://schemas.microsoft.com/office/powerpoint/2010/main" val="78759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dirty="0">
                <a:solidFill>
                  <a:srgbClr val="FFFF00"/>
                </a:solidFill>
              </a:rPr>
              <a:t>Tk2:</a:t>
            </a:r>
            <a:r>
              <a:rPr lang="en-US" sz="5600" dirty="0">
                <a:solidFill>
                  <a:schemeClr val="bg1"/>
                </a:solidFill>
              </a:rPr>
              <a:t> </a:t>
            </a:r>
            <a:r>
              <a:rPr lang="vi-VN" sz="5600" b="1" i="0" dirty="0">
                <a:solidFill>
                  <a:schemeClr val="bg1"/>
                </a:solidFill>
                <a:effectLst/>
                <a:latin typeface="+mn-lt"/>
              </a:rPr>
              <a:t>Tín nghĩa và ân phúc đến nay tao ngộ, hoà bình công lý nay đã giao duyên.  Đất nay đã nẩy mầm sự công chính, thành tín giáng lâm bởi trời.</a:t>
            </a:r>
            <a:endParaRPr lang="en-US" sz="5600" dirty="0">
              <a:solidFill>
                <a:schemeClr val="bg1"/>
              </a:solidFill>
            </a:endParaRPr>
          </a:p>
        </p:txBody>
      </p:sp>
    </p:spTree>
    <p:extLst>
      <p:ext uri="{BB962C8B-B14F-4D97-AF65-F5344CB8AC3E}">
        <p14:creationId xmlns:p14="http://schemas.microsoft.com/office/powerpoint/2010/main" val="150589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8634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b="1" i="0" dirty="0">
                <a:solidFill>
                  <a:schemeClr val="bg1"/>
                </a:solidFill>
                <a:effectLst/>
                <a:latin typeface="+mn-lt"/>
              </a:rPr>
              <a:t>Lạy Chúa xin cho chúng con, được nhìn thấy tình thương của Ngài.  Nguyện Ngài thương ban cho chúng con ơn cứu độ của Chúa muôn đời. </a:t>
            </a:r>
            <a:endParaRPr lang="vi-VN" sz="5400" b="1" dirty="0">
              <a:solidFill>
                <a:schemeClr val="bg1"/>
              </a:solidFill>
              <a:latin typeface="+mn-lt"/>
            </a:endParaRPr>
          </a:p>
        </p:txBody>
      </p:sp>
    </p:spTree>
    <p:extLst>
      <p:ext uri="{BB962C8B-B14F-4D97-AF65-F5344CB8AC3E}">
        <p14:creationId xmlns:p14="http://schemas.microsoft.com/office/powerpoint/2010/main" val="989262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dirty="0">
                <a:solidFill>
                  <a:srgbClr val="FFFF00"/>
                </a:solidFill>
              </a:rPr>
              <a:t>Tk3:</a:t>
            </a:r>
            <a:r>
              <a:rPr lang="en-US" sz="5600" dirty="0">
                <a:solidFill>
                  <a:schemeClr val="bg1"/>
                </a:solidFill>
              </a:rPr>
              <a:t> </a:t>
            </a:r>
            <a:r>
              <a:rPr lang="vi-VN" sz="5600" b="1" i="0" dirty="0">
                <a:solidFill>
                  <a:schemeClr val="bg1"/>
                </a:solidFill>
                <a:effectLst/>
                <a:latin typeface="+mn-lt"/>
              </a:rPr>
              <a:t>Đây chính Ngài ban phúc quá ư dư đầy, và đồng ruộng đã nở rộ hoa trái.  Tín trung rầy đã là tiền phong Chúa, mở lối bước chân của Ngài.</a:t>
            </a:r>
            <a:endParaRPr lang="vi-VN" sz="5600" dirty="0">
              <a:solidFill>
                <a:schemeClr val="bg1"/>
              </a:solidFill>
            </a:endParaRPr>
          </a:p>
        </p:txBody>
      </p:sp>
    </p:spTree>
    <p:extLst>
      <p:ext uri="{BB962C8B-B14F-4D97-AF65-F5344CB8AC3E}">
        <p14:creationId xmlns:p14="http://schemas.microsoft.com/office/powerpoint/2010/main" val="3009066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86349"/>
          </a:xfrm>
        </p:spPr>
        <p:txBody>
          <a:bodyPr>
            <a:no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b="1" i="0" dirty="0">
                <a:solidFill>
                  <a:schemeClr val="bg1"/>
                </a:solidFill>
                <a:effectLst/>
                <a:latin typeface="+mn-lt"/>
              </a:rPr>
              <a:t>Lạy Chúa xin cho chúng con, được nhìn thấy tình thương của Ngài.  Nguyện Ngài thương ban cho chúng con ơn cứu độ của Chúa muôn đời. </a:t>
            </a:r>
            <a:endParaRPr lang="vi-VN" sz="5400" b="1" dirty="0">
              <a:solidFill>
                <a:schemeClr val="bg1"/>
              </a:solidFill>
              <a:latin typeface="+mn-lt"/>
            </a:endParaRPr>
          </a:p>
        </p:txBody>
      </p:sp>
    </p:spTree>
    <p:extLst>
      <p:ext uri="{BB962C8B-B14F-4D97-AF65-F5344CB8AC3E}">
        <p14:creationId xmlns:p14="http://schemas.microsoft.com/office/powerpoint/2010/main" val="371550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1692771"/>
          </a:xfrm>
          <a:prstGeom prst="rect">
            <a:avLst/>
          </a:prstGeom>
        </p:spPr>
        <p:txBody>
          <a:bodyPr wrap="square">
            <a:spAutoFit/>
          </a:bodyPr>
          <a:lstStyle/>
          <a:p>
            <a:r>
              <a:rPr lang="vi-VN" sz="3200" u="sng">
                <a:solidFill>
                  <a:srgbClr val="FFFF00"/>
                </a:solidFill>
              </a:rPr>
              <a:t>Bài đọc 2</a:t>
            </a:r>
          </a:p>
          <a:p>
            <a:r>
              <a:rPr lang="vi-VN" sz="3200">
                <a:solidFill>
                  <a:schemeClr val="bg1"/>
                </a:solidFill>
              </a:rPr>
              <a:t>Bài trích thư thứ hai của thánh Phê-rô tông đồ.</a:t>
            </a:r>
            <a:br>
              <a:rPr lang="en-US" sz="3200">
                <a:solidFill>
                  <a:schemeClr val="bg1"/>
                </a:solidFill>
              </a:rPr>
            </a:br>
            <a:r>
              <a:rPr lang="vi-VN" sz="4000">
                <a:solidFill>
                  <a:schemeClr val="bg1"/>
                </a:solidFill>
              </a:rPr>
              <a:t>Chúng ta mong đợi trời mới đất mới.</a:t>
            </a:r>
          </a:p>
        </p:txBody>
      </p:sp>
    </p:spTree>
    <p:extLst>
      <p:ext uri="{BB962C8B-B14F-4D97-AF65-F5344CB8AC3E}">
        <p14:creationId xmlns:p14="http://schemas.microsoft.com/office/powerpoint/2010/main" val="192167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Hãy dọn đường cho Chúa, hãy sửa đường Chúa cho thẳng ngay, và mọi người sẽ thấy ơn Thiên Chúa cứu độ.</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a:solidFill>
                  <a:srgbClr val="FFFF00"/>
                </a:solidFill>
                <a:effectLst/>
                <a:latin typeface="+mj-lt"/>
              </a:rPr>
            </a:br>
            <a:r>
              <a:rPr lang="vi-VN" sz="5400">
                <a:solidFill>
                  <a:srgbClr val="FFFF00"/>
                </a:solidFill>
              </a:rPr>
              <a:t>Chúa Ngự Đến</a:t>
            </a:r>
            <a:br>
              <a:rPr lang="en-US" sz="5400">
                <a:solidFill>
                  <a:srgbClr val="FFFF00"/>
                </a:solidFill>
              </a:rPr>
            </a:br>
            <a:r>
              <a:rPr lang="en-US" sz="5400" i="1">
                <a:solidFill>
                  <a:schemeClr val="bg1"/>
                </a:solidFill>
              </a:rPr>
              <a:t>Trần Anh Linh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a:solidFill>
                  <a:srgbClr val="FFFF00"/>
                </a:solidFill>
                <a:effectLst/>
                <a:latin typeface="+mj-lt"/>
              </a:rPr>
              <a:t>Đ</a:t>
            </a:r>
            <a:r>
              <a:rPr lang="en-US" sz="6600" b="0" u="sng" dirty="0">
                <a:solidFill>
                  <a:srgbClr val="FFFF00"/>
                </a:solidFill>
                <a:effectLst/>
                <a:latin typeface="+mj-lt"/>
              </a:rPr>
              <a:t>k</a:t>
            </a:r>
            <a:r>
              <a:rPr lang="vi-VN" sz="6600" b="0" u="sng">
                <a:solidFill>
                  <a:srgbClr val="FFFF00"/>
                </a:solidFill>
                <a:effectLst/>
                <a:latin typeface="+mj-lt"/>
              </a:rPr>
              <a:t>:</a:t>
            </a:r>
            <a:r>
              <a:rPr lang="vi-VN" sz="6600" b="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en-US" sz="660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a:solidFill>
                  <a:srgbClr val="FFFF00"/>
                </a:solidFill>
              </a:rPr>
              <a:t>LỜI NGUYỆN TÍN HỮU</a:t>
            </a:r>
          </a:p>
          <a:p>
            <a:pPr algn="just"/>
            <a:r>
              <a:rPr lang="en-US" sz="3200">
                <a:solidFill>
                  <a:schemeClr val="bg1"/>
                </a:solidFill>
              </a:rPr>
              <a:t>A</a:t>
            </a:r>
            <a:r>
              <a:rPr lang="vi-VN" sz="3200">
                <a:solidFill>
                  <a:schemeClr val="bg1"/>
                </a:solidFill>
              </a:rPr>
              <a:t>nh chị em thân mến, hôm nay Chúa nhật thứ 2 Mùa Vọng, Hội thánh mời gọi mọi người hãy dọn đường cho Chúa đến, sửa lối cho thẳng để Người đi. Chúa đến là một hồng ân cho mỗi người</a:t>
            </a:r>
            <a:r>
              <a:rPr lang="en-US" sz="3200">
                <a:solidFill>
                  <a:schemeClr val="bg1"/>
                </a:solidFill>
              </a:rPr>
              <a:t>.</a:t>
            </a:r>
          </a:p>
        </p:txBody>
      </p:sp>
    </p:spTree>
    <p:extLst>
      <p:ext uri="{BB962C8B-B14F-4D97-AF65-F5344CB8AC3E}">
        <p14:creationId xmlns:p14="http://schemas.microsoft.com/office/powerpoint/2010/main" val="1921674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657600" y="2724150"/>
            <a:ext cx="5715000" cy="923330"/>
          </a:xfrm>
          <a:prstGeom prst="rect">
            <a:avLst/>
          </a:prstGeom>
        </p:spPr>
        <p:txBody>
          <a:bodyPr wrap="square">
            <a:spAutoFit/>
          </a:bodyPr>
          <a:lstStyle/>
          <a:p>
            <a:pPr algn="ctr"/>
            <a:r>
              <a:rPr lang="en-US" sz="5400" dirty="0">
                <a:solidFill>
                  <a:srgbClr val="FFFF00"/>
                </a:solidFill>
              </a:rPr>
              <a:t>TRÊN ĐĨA THÁNH</a:t>
            </a:r>
          </a:p>
        </p:txBody>
      </p:sp>
    </p:spTree>
    <p:extLst>
      <p:ext uri="{BB962C8B-B14F-4D97-AF65-F5344CB8AC3E}">
        <p14:creationId xmlns:p14="http://schemas.microsoft.com/office/powerpoint/2010/main" val="1235855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Tk1: </a:t>
            </a:r>
            <a:r>
              <a:rPr lang="vi-VN" sz="6000" b="1" dirty="0">
                <a:solidFill>
                  <a:schemeClr val="bg1"/>
                </a:solidFill>
                <a:ea typeface="Tahoma" pitchFamily="34" charset="0"/>
                <a:cs typeface="Times New Roman" panose="02020603050405020304" pitchFamily="18" charset="0"/>
              </a:rPr>
              <a:t>Trên đĩa thánh con dâng Ngài tấm bánh, là giọt mồ hôi là sức lao công, cuộc đời gian khó kết nên lễ dâng.</a:t>
            </a:r>
          </a:p>
        </p:txBody>
      </p:sp>
    </p:spTree>
    <p:extLst>
      <p:ext uri="{BB962C8B-B14F-4D97-AF65-F5344CB8AC3E}">
        <p14:creationId xmlns:p14="http://schemas.microsoft.com/office/powerpoint/2010/main" val="856005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u="sng" dirty="0">
                <a:solidFill>
                  <a:srgbClr val="FFFF00"/>
                </a:solidFill>
                <a:ea typeface="Tahoma" pitchFamily="34" charset="0"/>
                <a:cs typeface="Times New Roman" panose="02020603050405020304" pitchFamily="18" charset="0"/>
              </a:rPr>
              <a:t>**:</a:t>
            </a:r>
            <a:r>
              <a:rPr lang="vi-VN" sz="5400" b="1" dirty="0">
                <a:solidFill>
                  <a:schemeClr val="bg1"/>
                </a:solidFill>
                <a:ea typeface="Tahoma" pitchFamily="34" charset="0"/>
                <a:cs typeface="Times New Roman" panose="02020603050405020304" pitchFamily="18" charset="0"/>
              </a:rPr>
              <a:t> Trong chén thánh con dâng Ngài chút rượu, chính Chúa nhân lành điểm tô đời con, thánh hóa lao công xóa bao tội tình.</a:t>
            </a:r>
          </a:p>
        </p:txBody>
      </p:sp>
    </p:spTree>
    <p:extLst>
      <p:ext uri="{BB962C8B-B14F-4D97-AF65-F5344CB8AC3E}">
        <p14:creationId xmlns:p14="http://schemas.microsoft.com/office/powerpoint/2010/main" val="1520660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Xin Ngài nhận của lễ con dâng, lễ vật do sức lao công, con người gian nan kiếp sống, xin Ngài nhận của lễ con dâng rộng tình ân phúc thương ban tô đời tươi thắm ơn lành. </a:t>
            </a: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4050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Người vừa lên tiếng, tiếng Người oai nghiêm. Kìa Đấng cứu tinh muôn đời đang đến cứu độ dân Người, cho lòng anh em ngợp vui.</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FF00"/>
                </a:solidFill>
                <a:ea typeface="Tahoma" pitchFamily="34" charset="0"/>
                <a:cs typeface="Times New Roman" panose="02020603050405020304" pitchFamily="18" charset="0"/>
              </a:rPr>
              <a:t>Tk2: </a:t>
            </a:r>
            <a:r>
              <a:rPr lang="vi-VN" sz="6000" b="1" dirty="0">
                <a:solidFill>
                  <a:schemeClr val="bg1"/>
                </a:solidFill>
                <a:ea typeface="Tahoma" pitchFamily="34" charset="0"/>
                <a:cs typeface="Times New Roman" panose="02020603050405020304" pitchFamily="18" charset="0"/>
              </a:rPr>
              <a:t>Đây thánh giá giang tay Ngài đã chết, này ngàn khổ đau đổ xuống trên vai, ngày dài u tối sống cho ngày mai.</a:t>
            </a:r>
          </a:p>
        </p:txBody>
      </p:sp>
    </p:spTree>
    <p:extLst>
      <p:ext uri="{BB962C8B-B14F-4D97-AF65-F5344CB8AC3E}">
        <p14:creationId xmlns:p14="http://schemas.microsoft.com/office/powerpoint/2010/main" val="4160659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u="sng" dirty="0">
                <a:solidFill>
                  <a:srgbClr val="FFFF00"/>
                </a:solidFill>
                <a:ea typeface="Tahoma" pitchFamily="34" charset="0"/>
                <a:cs typeface="Times New Roman" panose="02020603050405020304" pitchFamily="18" charset="0"/>
              </a:rPr>
              <a:t>**:</a:t>
            </a:r>
            <a:r>
              <a:rPr lang="vi-VN" sz="6000" b="1" dirty="0">
                <a:solidFill>
                  <a:schemeClr val="bg1"/>
                </a:solidFill>
                <a:ea typeface="Tahoma" pitchFamily="34" charset="0"/>
                <a:cs typeface="Times New Roman" panose="02020603050405020304" pitchFamily="18" charset="0"/>
              </a:rPr>
              <a:t> Và trong cõi vinh quang Ngài sống lại, dẫn lối đưa đường thánh ân ngài ban, cứu sống con người sướng vui đầy tràn.</a:t>
            </a:r>
          </a:p>
          <a:p>
            <a:pPr marL="0" indent="0" algn="just">
              <a:lnSpc>
                <a:spcPct val="120000"/>
              </a:lnSpc>
              <a:spcBef>
                <a:spcPts val="135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30000"/>
              </a:lnSpc>
              <a:spcBef>
                <a:spcPts val="135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chemeClr val="bg1"/>
              </a:solidFill>
              <a:ea typeface="Tahoma" pitchFamily="34" charset="0"/>
              <a:cs typeface="Times New Roman" panose="02020603050405020304" pitchFamily="18" charset="0"/>
            </a:endParaRPr>
          </a:p>
          <a:p>
            <a:pPr marL="0" indent="0" algn="just">
              <a:lnSpc>
                <a:spcPct val="140000"/>
              </a:lnSpc>
              <a:spcBef>
                <a:spcPts val="1350"/>
              </a:spcBef>
              <a:buNone/>
            </a:pP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507069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77500" lnSpcReduction="20000"/>
          </a:bodyPr>
          <a:lstStyle/>
          <a:p>
            <a:pPr marL="0" indent="0" algn="just">
              <a:lnSpc>
                <a:spcPct val="120000"/>
              </a:lnSpc>
              <a:spcBef>
                <a:spcPts val="0"/>
              </a:spcBef>
              <a:buNone/>
            </a:pPr>
            <a:r>
              <a:rPr lang="vi-VN" sz="6600" b="1" dirty="0">
                <a:solidFill>
                  <a:srgbClr val="FFFF00"/>
                </a:solidFill>
                <a:ea typeface="Tahoma" pitchFamily="34" charset="0"/>
                <a:cs typeface="Times New Roman" panose="02020603050405020304" pitchFamily="18" charset="0"/>
              </a:rPr>
              <a:t>Đk: </a:t>
            </a:r>
            <a:r>
              <a:rPr lang="vi-VN" sz="6600" b="1" dirty="0">
                <a:solidFill>
                  <a:schemeClr val="bg1"/>
                </a:solidFill>
                <a:ea typeface="Tahoma" pitchFamily="34" charset="0"/>
                <a:cs typeface="Times New Roman" panose="02020603050405020304" pitchFamily="18" charset="0"/>
              </a:rPr>
              <a:t>Xin Ngài nhận của lễ con dâng, lễ vật do sức lao công, con người gian nan kiếp sống, xin Ngài nhận của lễ con dâng rộng tình ân phúc thương ban tô đời tươi thắm ơn lành. </a:t>
            </a: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a:p>
            <a:pPr marL="0" indent="0" algn="just">
              <a:lnSpc>
                <a:spcPct val="120000"/>
              </a:lnSpc>
              <a:spcBef>
                <a:spcPts val="0"/>
              </a:spcBef>
              <a:buNone/>
            </a:pPr>
            <a:endParaRPr lang="vi-VN" sz="66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86354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a:solidFill>
                  <a:srgbClr val="FFFF00"/>
                </a:solidFill>
              </a:rPr>
              <a:t>Xin cộng đoàn lưu ý.</a:t>
            </a:r>
          </a:p>
          <a:p>
            <a:endParaRPr lang="en-US" sz="4400">
              <a:solidFill>
                <a:srgbClr val="FFFF00"/>
              </a:solidFill>
            </a:endParaRPr>
          </a:p>
          <a:p>
            <a:r>
              <a:rPr lang="en-US" sz="4400">
                <a:solidFill>
                  <a:schemeClr val="bg1"/>
                </a:solidFill>
              </a:rPr>
              <a:t>Để việc lên rước lễ được nghiêm trang, xin cộng đoàn hãy lần lượt đi theo thứ tự từng hàng ghế từ trên xuống dưới.</a:t>
            </a:r>
          </a:p>
        </p:txBody>
      </p:sp>
    </p:spTree>
    <p:extLst>
      <p:ext uri="{BB962C8B-B14F-4D97-AF65-F5344CB8AC3E}">
        <p14:creationId xmlns:p14="http://schemas.microsoft.com/office/powerpoint/2010/main" val="1921674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Ca </a:t>
            </a:r>
            <a:r>
              <a:rPr lang="en-US" sz="5400" b="0" dirty="0" err="1">
                <a:solidFill>
                  <a:srgbClr val="FFFF00"/>
                </a:solidFill>
                <a:effectLst/>
                <a:latin typeface="+mj-lt"/>
              </a:rPr>
              <a:t>Nguyện</a:t>
            </a:r>
            <a:r>
              <a:rPr lang="en-US" sz="5400" b="0" dirty="0">
                <a:solidFill>
                  <a:srgbClr val="FFFF00"/>
                </a:solidFill>
                <a:effectLst/>
                <a:latin typeface="+mj-lt"/>
              </a:rPr>
              <a:t> </a:t>
            </a:r>
            <a:r>
              <a:rPr lang="en-US" sz="5400" b="0" dirty="0" err="1">
                <a:solidFill>
                  <a:srgbClr val="FFFF00"/>
                </a:solidFill>
                <a:effectLst/>
                <a:latin typeface="+mj-lt"/>
              </a:rPr>
              <a:t>Hiệp</a:t>
            </a:r>
            <a:r>
              <a:rPr lang="en-US" sz="5400" b="0" dirty="0">
                <a:solidFill>
                  <a:srgbClr val="FFFF00"/>
                </a:solidFill>
                <a:effectLst/>
                <a:latin typeface="+mj-lt"/>
              </a:rPr>
              <a:t> </a:t>
            </a:r>
            <a:r>
              <a:rPr lang="en-US" sz="5400" b="0" dirty="0" err="1">
                <a:solidFill>
                  <a:srgbClr val="FFFF00"/>
                </a:solidFill>
                <a:effectLst/>
                <a:latin typeface="+mj-lt"/>
              </a:rPr>
              <a:t>Lễ</a:t>
            </a:r>
            <a:br>
              <a:rPr lang="en-US" sz="6600" b="0" dirty="0">
                <a:solidFill>
                  <a:srgbClr val="FFFF00"/>
                </a:solidFill>
                <a:effectLst/>
                <a:latin typeface="+mj-lt"/>
              </a:rPr>
            </a:br>
            <a:r>
              <a:rPr lang="vi-VN" sz="6000" dirty="0">
                <a:solidFill>
                  <a:srgbClr val="FFFF00"/>
                </a:solidFill>
              </a:rPr>
              <a:t>TIẾNG GỌI TRONG SA MẠC</a:t>
            </a:r>
            <a:br>
              <a:rPr lang="en-US" sz="4800" dirty="0">
                <a:solidFill>
                  <a:srgbClr val="FFFF00"/>
                </a:solidFill>
              </a:rPr>
            </a:br>
            <a:r>
              <a:rPr lang="en-US" sz="6000" b="0" i="1" dirty="0" err="1">
                <a:solidFill>
                  <a:schemeClr val="bg1"/>
                </a:solidFill>
                <a:effectLst/>
                <a:latin typeface="+mj-lt"/>
              </a:rPr>
              <a:t>Lm</a:t>
            </a:r>
            <a:r>
              <a:rPr lang="en-US" sz="6000" b="0" i="1" dirty="0">
                <a:solidFill>
                  <a:schemeClr val="bg1"/>
                </a:solidFill>
                <a:effectLst/>
                <a:latin typeface="+mj-lt"/>
              </a:rPr>
              <a:t>. </a:t>
            </a:r>
            <a:r>
              <a:rPr lang="en-US" sz="6000" b="0" i="1" dirty="0" err="1">
                <a:solidFill>
                  <a:schemeClr val="bg1"/>
                </a:solidFill>
                <a:effectLst/>
                <a:latin typeface="+mj-lt"/>
              </a:rPr>
              <a:t>Xuân</a:t>
            </a:r>
            <a:r>
              <a:rPr lang="en-US" sz="6000" b="0" i="1" dirty="0">
                <a:solidFill>
                  <a:schemeClr val="bg1"/>
                </a:solidFill>
                <a:effectLst/>
                <a:latin typeface="+mj-lt"/>
              </a:rPr>
              <a:t> </a:t>
            </a:r>
            <a:r>
              <a:rPr lang="en-US" sz="6000" b="0" i="1" dirty="0" err="1">
                <a:solidFill>
                  <a:schemeClr val="bg1"/>
                </a:solidFill>
                <a:effectLst/>
                <a:latin typeface="+mj-lt"/>
              </a:rPr>
              <a:t>Thảo</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i="0" dirty="0">
                <a:solidFill>
                  <a:schemeClr val="bg1"/>
                </a:solidFill>
                <a:effectLst/>
                <a:latin typeface="+mn-lt"/>
              </a:rPr>
              <a:t>Dọn đường cho Chúa đi, hãy san bằng những con đường gập ghềnh. Đồi cao hay hố sâu, hãy biến thành những con đường thẳng tắp. </a:t>
            </a:r>
            <a:endParaRPr lang="en-US" sz="5400" b="0" dirty="0">
              <a:solidFill>
                <a:schemeClr val="bg1"/>
              </a:solidFill>
              <a:effectLst/>
              <a:latin typeface="+mn-lt"/>
            </a:endParaRPr>
          </a:p>
        </p:txBody>
      </p:sp>
    </p:spTree>
    <p:extLst>
      <p:ext uri="{BB962C8B-B14F-4D97-AF65-F5344CB8AC3E}">
        <p14:creationId xmlns:p14="http://schemas.microsoft.com/office/powerpoint/2010/main" val="1718770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Dọn đường cho Chúa đi, trở về với Chúa đi, Nước Chúa đang gần kề, Nước Chúa đang gần bên.</a:t>
            </a:r>
            <a:endParaRPr lang="en-US" sz="6000" b="0" dirty="0">
              <a:solidFill>
                <a:schemeClr val="bg1"/>
              </a:solidFill>
              <a:effectLst/>
              <a:latin typeface="+mn-lt"/>
            </a:endParaRPr>
          </a:p>
        </p:txBody>
      </p:sp>
    </p:spTree>
    <p:extLst>
      <p:ext uri="{BB962C8B-B14F-4D97-AF65-F5344CB8AC3E}">
        <p14:creationId xmlns:p14="http://schemas.microsoft.com/office/powerpoint/2010/main" val="304653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latin typeface="+mn-lt"/>
              </a:rPr>
              <a:t>Tk1:</a:t>
            </a:r>
            <a:r>
              <a:rPr lang="en-US" sz="6000" b="0" dirty="0">
                <a:solidFill>
                  <a:srgbClr val="FFFF00"/>
                </a:solidFill>
                <a:effectLst/>
                <a:latin typeface="+mn-lt"/>
              </a:rPr>
              <a:t> </a:t>
            </a:r>
            <a:r>
              <a:rPr lang="vi-VN" sz="6000" b="0" i="0" dirty="0">
                <a:solidFill>
                  <a:schemeClr val="bg1"/>
                </a:solidFill>
                <a:effectLst/>
                <a:latin typeface="+mn-lt"/>
              </a:rPr>
              <a:t>Trong sa mạc hoang vu, trên rừng vắng âm u: có tiếng gọi trong sa mạc, có tiếng gọi nơi hoang địa, có tiếng gọi trong lòng. </a:t>
            </a:r>
            <a:endParaRPr lang="vi-VN" sz="6000"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a:solidFill>
                  <a:srgbClr val="FFFF00"/>
                </a:solidFill>
                <a:effectLst/>
                <a:latin typeface="+mj-lt"/>
              </a:rPr>
              <a:t>Đ</a:t>
            </a:r>
            <a:r>
              <a:rPr lang="en-US" sz="6600" b="0" u="sng" dirty="0">
                <a:solidFill>
                  <a:srgbClr val="FFFF00"/>
                </a:solidFill>
                <a:effectLst/>
                <a:latin typeface="+mj-lt"/>
              </a:rPr>
              <a:t>k</a:t>
            </a:r>
            <a:r>
              <a:rPr lang="vi-VN" sz="6600" b="0" u="sng">
                <a:solidFill>
                  <a:srgbClr val="FFFF00"/>
                </a:solidFill>
                <a:effectLst/>
                <a:latin typeface="+mj-lt"/>
              </a:rPr>
              <a:t>:</a:t>
            </a:r>
            <a:r>
              <a:rPr lang="vi-VN" sz="6600" b="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en-US" sz="660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u="sng" dirty="0">
                <a:solidFill>
                  <a:srgbClr val="FFFF00"/>
                </a:solidFill>
                <a:latin typeface="+mn-lt"/>
              </a:rPr>
              <a:t>***</a:t>
            </a:r>
            <a:r>
              <a:rPr lang="en-US" sz="6000" b="0" u="sng" dirty="0">
                <a:solidFill>
                  <a:srgbClr val="FFFF00"/>
                </a:solidFill>
                <a:effectLst/>
                <a:latin typeface="+mn-lt"/>
              </a:rPr>
              <a:t>:</a:t>
            </a:r>
            <a:r>
              <a:rPr lang="en-US" sz="6000" b="0" dirty="0">
                <a:solidFill>
                  <a:srgbClr val="FFFF00"/>
                </a:solidFill>
                <a:effectLst/>
                <a:latin typeface="+mn-lt"/>
              </a:rPr>
              <a:t> </a:t>
            </a:r>
            <a:r>
              <a:rPr lang="vi-VN" sz="6000" b="0" i="0" dirty="0">
                <a:solidFill>
                  <a:schemeClr val="bg1"/>
                </a:solidFill>
                <a:effectLst/>
                <a:latin typeface="+mn-lt"/>
              </a:rPr>
              <a:t>Trong sa mạc hoang vu, trong cuộc sống âu lo: có tiếng gọi trong sa mạc, có tiếng gọi trong hoang địa, có tiếng gọi lòng ta.</a:t>
            </a:r>
            <a:endParaRPr lang="vi-VN" sz="6000" b="0" dirty="0">
              <a:solidFill>
                <a:schemeClr val="bg1"/>
              </a:solidFill>
              <a:effectLst/>
              <a:latin typeface="+mn-lt"/>
            </a:endParaRPr>
          </a:p>
        </p:txBody>
      </p:sp>
    </p:spTree>
    <p:extLst>
      <p:ext uri="{BB962C8B-B14F-4D97-AF65-F5344CB8AC3E}">
        <p14:creationId xmlns:p14="http://schemas.microsoft.com/office/powerpoint/2010/main" val="3460703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i="0" dirty="0">
                <a:solidFill>
                  <a:schemeClr val="bg1"/>
                </a:solidFill>
                <a:effectLst/>
                <a:latin typeface="+mn-lt"/>
              </a:rPr>
              <a:t>Dọn đường cho Chúa đi, hãy san bằng những con đường gập ghềnh. Đồi cao hay hố sâu, hãy biến thành những con đường thẳng tắp. </a:t>
            </a:r>
            <a:endParaRPr lang="en-US" sz="5400" b="0" dirty="0">
              <a:solidFill>
                <a:schemeClr val="bg1"/>
              </a:solidFill>
              <a:effectLst/>
              <a:latin typeface="+mn-lt"/>
            </a:endParaRPr>
          </a:p>
        </p:txBody>
      </p:sp>
    </p:spTree>
    <p:extLst>
      <p:ext uri="{BB962C8B-B14F-4D97-AF65-F5344CB8AC3E}">
        <p14:creationId xmlns:p14="http://schemas.microsoft.com/office/powerpoint/2010/main" val="1078990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Dọn đường cho Chúa đi, trở về với Chúa đi, Nước Chúa đang gần kề, Nước Chúa đang gần bên.</a:t>
            </a:r>
            <a:endParaRPr lang="en-US" sz="6000" b="0" dirty="0">
              <a:solidFill>
                <a:schemeClr val="bg1"/>
              </a:solidFill>
              <a:effectLst/>
              <a:latin typeface="+mn-lt"/>
            </a:endParaRPr>
          </a:p>
        </p:txBody>
      </p:sp>
    </p:spTree>
    <p:extLst>
      <p:ext uri="{BB962C8B-B14F-4D97-AF65-F5344CB8AC3E}">
        <p14:creationId xmlns:p14="http://schemas.microsoft.com/office/powerpoint/2010/main" val="4063291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a:solidFill>
                  <a:srgbClr val="FFFF00"/>
                </a:solidFill>
                <a:effectLst/>
              </a:rPr>
              <a:t>Tk2:</a:t>
            </a:r>
            <a:r>
              <a:rPr lang="en-US" sz="6600" b="0" dirty="0">
                <a:solidFill>
                  <a:schemeClr val="bg1"/>
                </a:solidFill>
                <a:effectLst/>
              </a:rPr>
              <a:t> </a:t>
            </a:r>
            <a:r>
              <a:rPr lang="vi-VN" sz="6600" b="0" i="0" dirty="0">
                <a:solidFill>
                  <a:schemeClr val="bg1"/>
                </a:solidFill>
                <a:effectLst/>
                <a:latin typeface="+mn-lt"/>
              </a:rPr>
              <a:t>Khi con người xa hoa, đang chìm đắm say sưa: có tiếng gọi nơi hoang địa, có tiếng gọi trong lòng. </a:t>
            </a:r>
            <a:endParaRPr lang="en-US" sz="6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u="sng" dirty="0">
                <a:solidFill>
                  <a:srgbClr val="FFFF00"/>
                </a:solidFill>
              </a:rPr>
              <a:t>***</a:t>
            </a:r>
            <a:r>
              <a:rPr lang="en-US" sz="6600" b="0" u="sng" dirty="0">
                <a:solidFill>
                  <a:srgbClr val="FFFF00"/>
                </a:solidFill>
                <a:effectLst/>
              </a:rPr>
              <a:t>:</a:t>
            </a:r>
            <a:r>
              <a:rPr lang="en-US" sz="6600" b="0" dirty="0">
                <a:solidFill>
                  <a:schemeClr val="bg1"/>
                </a:solidFill>
                <a:effectLst/>
              </a:rPr>
              <a:t> </a:t>
            </a:r>
            <a:r>
              <a:rPr lang="vi-VN" sz="6600" b="0" i="0" dirty="0">
                <a:solidFill>
                  <a:schemeClr val="bg1"/>
                </a:solidFill>
                <a:effectLst/>
                <a:latin typeface="+mn-lt"/>
              </a:rPr>
              <a:t>Khi con người hiên ngang trong cuộc sống gian tham: có tiếng gọi trong hoang địa, có tiếng gọi lòng ta.</a:t>
            </a:r>
            <a:endParaRPr lang="en-US" sz="6600" b="0" dirty="0">
              <a:solidFill>
                <a:schemeClr val="bg1"/>
              </a:solidFill>
              <a:effectLst/>
            </a:endParaRPr>
          </a:p>
        </p:txBody>
      </p:sp>
    </p:spTree>
    <p:extLst>
      <p:ext uri="{BB962C8B-B14F-4D97-AF65-F5344CB8AC3E}">
        <p14:creationId xmlns:p14="http://schemas.microsoft.com/office/powerpoint/2010/main" val="866028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i="0" dirty="0">
                <a:solidFill>
                  <a:schemeClr val="bg1"/>
                </a:solidFill>
                <a:effectLst/>
                <a:latin typeface="+mn-lt"/>
              </a:rPr>
              <a:t>Dọn đường cho Chúa đi, hãy san bằng những con đường gập ghềnh. Đồi cao hay hố sâu, hãy biến thành những con đường thẳng tắp. </a:t>
            </a:r>
            <a:endParaRPr lang="en-US" sz="5400" b="0" dirty="0">
              <a:solidFill>
                <a:schemeClr val="bg1"/>
              </a:solidFill>
              <a:effectLst/>
              <a:latin typeface="+mn-lt"/>
            </a:endParaRPr>
          </a:p>
        </p:txBody>
      </p:sp>
    </p:spTree>
    <p:extLst>
      <p:ext uri="{BB962C8B-B14F-4D97-AF65-F5344CB8AC3E}">
        <p14:creationId xmlns:p14="http://schemas.microsoft.com/office/powerpoint/2010/main" val="2895290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Dọn đường cho Chúa đi, trở về với Chúa đi, Nước Chúa đang gần kề, Nước Chúa đang gần bên.</a:t>
            </a:r>
            <a:endParaRPr lang="en-US" sz="6000" b="0" dirty="0">
              <a:solidFill>
                <a:schemeClr val="bg1"/>
              </a:solidFill>
              <a:effectLst/>
              <a:latin typeface="+mn-lt"/>
            </a:endParaRPr>
          </a:p>
        </p:txBody>
      </p:sp>
    </p:spTree>
    <p:extLst>
      <p:ext uri="{BB962C8B-B14F-4D97-AF65-F5344CB8AC3E}">
        <p14:creationId xmlns:p14="http://schemas.microsoft.com/office/powerpoint/2010/main" val="4116413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Tk3:</a:t>
            </a:r>
            <a:r>
              <a:rPr lang="en-US" sz="6600" b="0" dirty="0">
                <a:solidFill>
                  <a:schemeClr val="bg1"/>
                </a:solidFill>
                <a:effectLst/>
              </a:rPr>
              <a:t> </a:t>
            </a:r>
            <a:r>
              <a:rPr lang="vi-VN" sz="6600" b="0" i="0" dirty="0">
                <a:solidFill>
                  <a:schemeClr val="bg1"/>
                </a:solidFill>
                <a:effectLst/>
                <a:latin typeface="+mn-lt"/>
              </a:rPr>
              <a:t>Khi tâm hồn băn khoăn, cho cuộc sống mai sau: có tiếng gọi nơi hoang địa, có tiếng gọi trong lòng.</a:t>
            </a:r>
            <a:endParaRPr lang="en-US" sz="6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a:t>
            </a:r>
            <a:r>
              <a:rPr lang="en-US" sz="6600" b="0" u="sng" dirty="0">
                <a:solidFill>
                  <a:srgbClr val="FFFF00"/>
                </a:solidFill>
                <a:effectLst/>
              </a:rPr>
              <a:t>:</a:t>
            </a:r>
            <a:r>
              <a:rPr lang="vi-VN" sz="6600" b="0" i="0" dirty="0">
                <a:solidFill>
                  <a:schemeClr val="bg1"/>
                </a:solidFill>
                <a:effectLst/>
                <a:latin typeface="+mn-lt"/>
              </a:rPr>
              <a:t> Khi tâm hồn băn khoăn, đang tự hối ăn năn: có tiếng gọi trong hoang địa, có tiếng gọi lòng ta.</a:t>
            </a:r>
            <a:endParaRPr lang="en-US" sz="6600" b="0" dirty="0">
              <a:solidFill>
                <a:schemeClr val="bg1"/>
              </a:solidFill>
              <a:effectLst/>
            </a:endParaRPr>
          </a:p>
        </p:txBody>
      </p:sp>
    </p:spTree>
    <p:extLst>
      <p:ext uri="{BB962C8B-B14F-4D97-AF65-F5344CB8AC3E}">
        <p14:creationId xmlns:p14="http://schemas.microsoft.com/office/powerpoint/2010/main" val="3589392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i="0" dirty="0">
                <a:solidFill>
                  <a:schemeClr val="bg1"/>
                </a:solidFill>
                <a:effectLst/>
                <a:latin typeface="+mn-lt"/>
              </a:rPr>
              <a:t>Dọn đường cho Chúa đi, hãy san bằng những con đường gập ghềnh. Đồi cao hay hố sâu, hãy biến thành những con đường thẳng tắp. </a:t>
            </a:r>
            <a:endParaRPr lang="en-US" sz="5400" b="0" dirty="0">
              <a:solidFill>
                <a:schemeClr val="bg1"/>
              </a:solidFill>
              <a:effectLst/>
              <a:latin typeface="+mn-lt"/>
            </a:endParaRPr>
          </a:p>
        </p:txBody>
      </p:sp>
    </p:spTree>
    <p:extLst>
      <p:ext uri="{BB962C8B-B14F-4D97-AF65-F5344CB8AC3E}">
        <p14:creationId xmlns:p14="http://schemas.microsoft.com/office/powerpoint/2010/main" val="384532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a:solidFill>
                  <a:srgbClr val="FFFF00"/>
                </a:solidFill>
                <a:effectLst/>
                <a:latin typeface="+mj-lt"/>
              </a:rPr>
              <a:t>Tk2</a:t>
            </a:r>
            <a:r>
              <a:rPr lang="vi-VN" sz="6000" b="0" u="sng">
                <a:solidFill>
                  <a:srgbClr val="FFFF00"/>
                </a:solidFill>
                <a:effectLst/>
                <a:latin typeface="+mj-lt"/>
              </a:rPr>
              <a:t>:</a:t>
            </a:r>
            <a:r>
              <a:rPr lang="en-US" sz="6000">
                <a:solidFill>
                  <a:schemeClr val="bg1"/>
                </a:solidFill>
                <a:latin typeface="+mj-lt"/>
              </a:rPr>
              <a:t> </a:t>
            </a:r>
            <a:r>
              <a:rPr lang="vi-VN" sz="6000">
                <a:solidFill>
                  <a:schemeClr val="bg1"/>
                </a:solidFill>
                <a:latin typeface="+mj-lt"/>
              </a:rPr>
              <a:t>Bạn luôn vui sướng giữa đoàn hành hương nhịp bước sánh vai lên đường ca hát những điệu vui mừng, đi về nhà Chúa tình thương.</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4800" b="0" i="0" dirty="0">
                <a:solidFill>
                  <a:schemeClr val="bg1"/>
                </a:solidFill>
                <a:effectLst/>
                <a:latin typeface="+mn-lt"/>
              </a:rPr>
              <a:t>Dọn đường cho Chúa đi, trở về với Chúa đi, Nước Chúa đang gần kề, Nước Chúa đang gần bên.</a:t>
            </a:r>
            <a:br>
              <a:rPr lang="vi-VN" sz="2800" dirty="0">
                <a:solidFill>
                  <a:schemeClr val="bg1"/>
                </a:solidFill>
                <a:latin typeface="+mn-lt"/>
              </a:rPr>
            </a:br>
            <a:br>
              <a:rPr lang="vi-VN" sz="2800" dirty="0">
                <a:solidFill>
                  <a:schemeClr val="bg1"/>
                </a:solidFill>
                <a:latin typeface="+mn-lt"/>
              </a:rPr>
            </a:br>
            <a:r>
              <a:rPr lang="vi-VN" sz="6000" b="1" i="0" dirty="0">
                <a:solidFill>
                  <a:srgbClr val="FFFF00"/>
                </a:solidFill>
                <a:effectLst/>
                <a:latin typeface="+mn-lt"/>
              </a:rPr>
              <a:t>Kết: </a:t>
            </a:r>
            <a:r>
              <a:rPr lang="vi-VN" sz="6000" b="0" i="0" dirty="0">
                <a:solidFill>
                  <a:schemeClr val="bg1"/>
                </a:solidFill>
                <a:effectLst/>
                <a:latin typeface="+mn-lt"/>
              </a:rPr>
              <a:t>Dọn đường cho Chúa đi, trở về với Chúa đi.</a:t>
            </a:r>
            <a:endParaRPr lang="en-US" sz="6000" b="0" dirty="0">
              <a:solidFill>
                <a:schemeClr val="bg1"/>
              </a:solidFill>
              <a:effectLst/>
              <a:latin typeface="+mn-lt"/>
            </a:endParaRPr>
          </a:p>
        </p:txBody>
      </p:sp>
    </p:spTree>
    <p:extLst>
      <p:ext uri="{BB962C8B-B14F-4D97-AF65-F5344CB8AC3E}">
        <p14:creationId xmlns:p14="http://schemas.microsoft.com/office/powerpoint/2010/main" val="3028220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000" dirty="0" err="1">
                <a:solidFill>
                  <a:srgbClr val="FFFF00"/>
                </a:solidFill>
              </a:rPr>
              <a:t>Hãy</a:t>
            </a:r>
            <a:r>
              <a:rPr lang="en-US" sz="6000" dirty="0">
                <a:solidFill>
                  <a:srgbClr val="FFFF00"/>
                </a:solidFill>
              </a:rPr>
              <a:t> </a:t>
            </a:r>
            <a:r>
              <a:rPr lang="en-US" sz="6000" dirty="0" err="1">
                <a:solidFill>
                  <a:srgbClr val="FFFF00"/>
                </a:solidFill>
              </a:rPr>
              <a:t>Dọn</a:t>
            </a:r>
            <a:r>
              <a:rPr lang="en-US" sz="6000" dirty="0">
                <a:solidFill>
                  <a:srgbClr val="FFFF00"/>
                </a:solidFill>
              </a:rPr>
              <a:t> </a:t>
            </a:r>
            <a:r>
              <a:rPr lang="en-US" sz="6000" dirty="0" err="1">
                <a:solidFill>
                  <a:srgbClr val="FFFF00"/>
                </a:solidFill>
              </a:rPr>
              <a:t>Đường</a:t>
            </a:r>
            <a:br>
              <a:rPr lang="en-US" sz="6000" dirty="0">
                <a:solidFill>
                  <a:srgbClr val="FFFF00"/>
                </a:solidFill>
              </a:rPr>
            </a:br>
            <a:r>
              <a:rPr lang="en-US" sz="5400" i="1" dirty="0" err="1">
                <a:solidFill>
                  <a:schemeClr val="bg1"/>
                </a:solidFill>
              </a:rPr>
              <a:t>Lm</a:t>
            </a:r>
            <a:r>
              <a:rPr lang="en-US" sz="5400" i="1" dirty="0">
                <a:solidFill>
                  <a:schemeClr val="bg1"/>
                </a:solidFill>
              </a:rPr>
              <a:t>. Mi </a:t>
            </a:r>
            <a:r>
              <a:rPr lang="en-US" sz="5400" i="1" dirty="0" err="1">
                <a:solidFill>
                  <a:schemeClr val="bg1"/>
                </a:solidFill>
              </a:rPr>
              <a:t>Trầm</a:t>
            </a:r>
            <a:r>
              <a:rPr lang="en-US" sz="5400" i="1" dirty="0">
                <a:solidFill>
                  <a:schemeClr val="bg1"/>
                </a:solidFill>
              </a:rPr>
              <a:t> </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a:t>
            </a:r>
            <a:r>
              <a:rPr lang="en-US" sz="6000" b="0" u="sng" dirty="0">
                <a:solidFill>
                  <a:srgbClr val="FFFF00"/>
                </a:solidFill>
                <a:effectLst/>
              </a:rPr>
              <a:t>1:</a:t>
            </a:r>
            <a:r>
              <a:rPr lang="en-US" sz="6000" b="0" dirty="0">
                <a:solidFill>
                  <a:schemeClr val="bg1"/>
                </a:solidFill>
                <a:effectLst/>
              </a:rPr>
              <a:t> </a:t>
            </a:r>
            <a:r>
              <a:rPr lang="vi-VN" sz="6000" b="0" i="0" dirty="0">
                <a:solidFill>
                  <a:schemeClr val="bg1"/>
                </a:solidFill>
                <a:effectLst/>
                <a:latin typeface="+mn-lt"/>
              </a:rPr>
              <a:t>Hãy dọn đường Chúa đi, hãy dọn đường Chúa đi . Đồi cao hãy san bằng, Hố sâu bạc cho phẳng vì nầy đây Chúa đến, Chúa đến.</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a:t>
            </a:r>
            <a:r>
              <a:rPr lang="en-US" sz="6600" b="0" dirty="0">
                <a:solidFill>
                  <a:schemeClr val="bg1"/>
                </a:solidFill>
                <a:effectLst/>
              </a:rPr>
              <a:t> </a:t>
            </a:r>
            <a:r>
              <a:rPr lang="vi-VN" sz="6600" b="0" i="0" dirty="0">
                <a:solidFill>
                  <a:schemeClr val="bg1"/>
                </a:solidFill>
                <a:effectLst/>
                <a:latin typeface="+mn-lt"/>
              </a:rPr>
              <a:t>Đường quanh co uốn cho ngay, Nơi gồ ghề lấp cho đầy vì này đây Chúa đến, đến gần.</a:t>
            </a:r>
            <a:endParaRPr lang="en-US" sz="6600" b="0" dirty="0">
              <a:solidFill>
                <a:schemeClr val="bg1"/>
              </a:solidFill>
              <a:effectLst/>
            </a:endParaRPr>
          </a:p>
        </p:txBody>
      </p:sp>
    </p:spTree>
    <p:extLst>
      <p:ext uri="{BB962C8B-B14F-4D97-AF65-F5344CB8AC3E}">
        <p14:creationId xmlns:p14="http://schemas.microsoft.com/office/powerpoint/2010/main" val="1416899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n-lt"/>
              </a:rPr>
              <a:t>Đk</a:t>
            </a:r>
            <a:r>
              <a:rPr lang="en-US" sz="4800" b="0" u="sng" dirty="0">
                <a:solidFill>
                  <a:srgbClr val="FFFF00"/>
                </a:solidFill>
                <a:effectLst/>
                <a:latin typeface="+mn-lt"/>
              </a:rPr>
              <a:t>:</a:t>
            </a:r>
            <a:r>
              <a:rPr lang="vi-VN" sz="4800" b="0" i="0" dirty="0">
                <a:solidFill>
                  <a:schemeClr val="bg1"/>
                </a:solidFill>
                <a:effectLst/>
                <a:latin typeface="+mn-lt"/>
              </a:rPr>
              <a:t>Mừng vui lên anh em vì Chúa sắp đến rồi, Chúa sắp đến rồi: Ngày hồng ân cho muôn nơi. Mừng vui lên anh em Đấng Cứu Độ đang tới. Chúa sắp đến rồi: Ngày hạnh phúc tuyệt vời.</a:t>
            </a:r>
            <a:endParaRPr lang="vi-VN" sz="4800" b="0" dirty="0">
              <a:solidFill>
                <a:schemeClr val="bg1"/>
              </a:solidFill>
              <a:effectLst/>
              <a:latin typeface="+mn-lt"/>
            </a:endParaRPr>
          </a:p>
        </p:txBody>
      </p:sp>
    </p:spTree>
    <p:extLst>
      <p:ext uri="{BB962C8B-B14F-4D97-AF65-F5344CB8AC3E}">
        <p14:creationId xmlns:p14="http://schemas.microsoft.com/office/powerpoint/2010/main" val="433121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a:solidFill>
                  <a:srgbClr val="FFFF00"/>
                </a:solidFill>
              </a:rPr>
              <a:t>Tk2</a:t>
            </a:r>
            <a:r>
              <a:rPr lang="en-US" sz="5600" b="0" u="sng" dirty="0">
                <a:solidFill>
                  <a:srgbClr val="FFFF00"/>
                </a:solidFill>
                <a:effectLst/>
              </a:rPr>
              <a:t>:</a:t>
            </a:r>
            <a:r>
              <a:rPr lang="en-US" sz="5600" b="0" dirty="0">
                <a:solidFill>
                  <a:schemeClr val="bg1"/>
                </a:solidFill>
                <a:effectLst/>
              </a:rPr>
              <a:t> </a:t>
            </a:r>
            <a:r>
              <a:rPr lang="vi-VN" sz="5600" b="0" i="0" dirty="0">
                <a:solidFill>
                  <a:schemeClr val="bg1"/>
                </a:solidFill>
                <a:effectLst/>
                <a:latin typeface="+mn-lt"/>
              </a:rPr>
              <a:t>Hãy dọn đường Chúa đi. Hãy dọn đường Chúa đi. Người hỡi sống khiêm nhường, mến thương là phần thưởng Vì nầy đây Chúa đến, Chúa đến.</a:t>
            </a:r>
            <a:endParaRPr lang="en-US" sz="56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a:t>
            </a:r>
            <a:r>
              <a:rPr lang="en-US" sz="6600" b="0" dirty="0">
                <a:solidFill>
                  <a:schemeClr val="bg1"/>
                </a:solidFill>
                <a:effectLst/>
              </a:rPr>
              <a:t> </a:t>
            </a:r>
            <a:r>
              <a:rPr lang="vi-VN" sz="6600" b="0" i="0" dirty="0">
                <a:solidFill>
                  <a:schemeClr val="bg1"/>
                </a:solidFill>
                <a:effectLst/>
                <a:latin typeface="+mn-lt"/>
              </a:rPr>
              <a:t>Ngày tháng tới hãy yêu đời, không lọc lừa, sống chân thành vì nầy đây Chúa đến, đến gần.</a:t>
            </a:r>
            <a:endParaRPr lang="en-US" sz="6600" b="0" dirty="0">
              <a:solidFill>
                <a:schemeClr val="bg1"/>
              </a:solidFill>
              <a:effectLst/>
            </a:endParaRPr>
          </a:p>
        </p:txBody>
      </p:sp>
    </p:spTree>
    <p:extLst>
      <p:ext uri="{BB962C8B-B14F-4D97-AF65-F5344CB8AC3E}">
        <p14:creationId xmlns:p14="http://schemas.microsoft.com/office/powerpoint/2010/main" val="559804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n-lt"/>
              </a:rPr>
              <a:t>Đk</a:t>
            </a:r>
            <a:r>
              <a:rPr lang="en-US" sz="4800" b="0" u="sng" dirty="0">
                <a:solidFill>
                  <a:srgbClr val="FFFF00"/>
                </a:solidFill>
                <a:effectLst/>
                <a:latin typeface="+mn-lt"/>
              </a:rPr>
              <a:t>:</a:t>
            </a:r>
            <a:r>
              <a:rPr lang="vi-VN" sz="4800" b="0" i="0" dirty="0">
                <a:solidFill>
                  <a:schemeClr val="bg1"/>
                </a:solidFill>
                <a:effectLst/>
                <a:latin typeface="+mn-lt"/>
              </a:rPr>
              <a:t>Mừng vui lên anh em vì Chúa sắp đến rồi, Chúa sắp đến rồi: Ngày hồng ân cho muôn nơi. Mừng vui lên anh em Đấng Cứu Độ đang tới. Chúa sắp đến rồi: Ngày hạnh phúc tuyệt vời.</a:t>
            </a:r>
            <a:endParaRPr lang="vi-VN" sz="4800" b="0" dirty="0">
              <a:solidFill>
                <a:schemeClr val="bg1"/>
              </a:solidFill>
              <a:effectLst/>
              <a:latin typeface="+mn-lt"/>
            </a:endParaRPr>
          </a:p>
        </p:txBody>
      </p:sp>
    </p:spTree>
    <p:extLst>
      <p:ext uri="{BB962C8B-B14F-4D97-AF65-F5344CB8AC3E}">
        <p14:creationId xmlns:p14="http://schemas.microsoft.com/office/powerpoint/2010/main" val="215976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a:solidFill>
                  <a:srgbClr val="FFFF00"/>
                </a:solidFill>
                <a:effectLst/>
                <a:latin typeface="+mj-lt"/>
              </a:rPr>
              <a:t>Đ</a:t>
            </a:r>
            <a:r>
              <a:rPr lang="en-US" sz="6600" b="0" u="sng" dirty="0">
                <a:solidFill>
                  <a:srgbClr val="FFFF00"/>
                </a:solidFill>
                <a:effectLst/>
                <a:latin typeface="+mj-lt"/>
              </a:rPr>
              <a:t>k</a:t>
            </a:r>
            <a:r>
              <a:rPr lang="vi-VN" sz="6600" b="0" u="sng">
                <a:solidFill>
                  <a:srgbClr val="FFFF00"/>
                </a:solidFill>
                <a:effectLst/>
                <a:latin typeface="+mj-lt"/>
              </a:rPr>
              <a:t>:</a:t>
            </a:r>
            <a:r>
              <a:rPr lang="vi-VN" sz="6600" b="0">
                <a:solidFill>
                  <a:schemeClr val="bg1"/>
                </a:solidFill>
                <a:effectLst/>
                <a:latin typeface="+mj-lt"/>
              </a:rPr>
              <a:t> </a:t>
            </a:r>
            <a:r>
              <a:rPr lang="vi-VN" sz="6600">
                <a:solidFill>
                  <a:schemeClr val="bg1"/>
                </a:solidFill>
                <a:latin typeface="+mj-lt"/>
              </a:rPr>
              <a:t>Này hỡi dân Xi-on! Kìa Đấng cứu độ muôn dân, Người sắp ngự đến khiến lòng anh em hỷ hoan. (2 lần)</a:t>
            </a:r>
            <a:r>
              <a:rPr lang="en-US" sz="6600">
                <a:solidFill>
                  <a:schemeClr val="bg1"/>
                </a:solidFill>
                <a:latin typeface="+mj-lt"/>
              </a:rPr>
              <a:t>.</a:t>
            </a:r>
            <a:endParaRPr lang="vi-VN" sz="6600">
              <a:solidFill>
                <a:schemeClr val="bg1"/>
              </a:solidFill>
              <a:latin typeface="+mj-lt"/>
            </a:endParaRPr>
          </a:p>
        </p:txBody>
      </p:sp>
    </p:spTree>
    <p:extLst>
      <p:ext uri="{BB962C8B-B14F-4D97-AF65-F5344CB8AC3E}">
        <p14:creationId xmlns:p14="http://schemas.microsoft.com/office/powerpoint/2010/main" val="132515433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a:solidFill>
                  <a:srgbClr val="FFFF00"/>
                </a:solidFill>
              </a:rPr>
              <a:t>T</a:t>
            </a:r>
            <a:r>
              <a:rPr lang="en-US" sz="5800" b="0" u="sng" dirty="0">
                <a:solidFill>
                  <a:srgbClr val="FFFF00"/>
                </a:solidFill>
                <a:effectLst/>
              </a:rPr>
              <a:t>k3:</a:t>
            </a:r>
            <a:r>
              <a:rPr lang="en-US" sz="5800" dirty="0">
                <a:solidFill>
                  <a:schemeClr val="bg1"/>
                </a:solidFill>
              </a:rPr>
              <a:t> </a:t>
            </a:r>
            <a:r>
              <a:rPr lang="vi-VN" sz="5800" b="0" i="0" dirty="0">
                <a:solidFill>
                  <a:schemeClr val="bg1"/>
                </a:solidFill>
                <a:effectLst/>
                <a:latin typeface="+mn-lt"/>
              </a:rPr>
              <a:t>Hãy dọn đường Chúa đi. Hãy dọn đường Chúa đi. Người hỡi sống hy vọng, điểm tô đẹp cuộc sống Vì này đây Chúa đến, Chúa đến.</a:t>
            </a:r>
            <a:endParaRPr lang="vi-VN" sz="5800" b="0" dirty="0">
              <a:solidFill>
                <a:schemeClr val="bg1"/>
              </a:solidFill>
              <a:effectLst/>
            </a:endParaRPr>
          </a:p>
        </p:txBody>
      </p:sp>
    </p:spTree>
    <p:extLst>
      <p:ext uri="{BB962C8B-B14F-4D97-AF65-F5344CB8AC3E}">
        <p14:creationId xmlns:p14="http://schemas.microsoft.com/office/powerpoint/2010/main" val="2692961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a:t>
            </a:r>
            <a:r>
              <a:rPr lang="en-US" sz="6600" dirty="0">
                <a:solidFill>
                  <a:schemeClr val="bg1"/>
                </a:solidFill>
              </a:rPr>
              <a:t> </a:t>
            </a:r>
            <a:r>
              <a:rPr lang="vi-VN" sz="6600" b="0" i="0" dirty="0">
                <a:solidFill>
                  <a:schemeClr val="bg1"/>
                </a:solidFill>
                <a:effectLst/>
                <a:latin typeface="+mn-lt"/>
              </a:rPr>
              <a:t>Nầy tiếng Chúa hãy nghe lời, xa tội đời, hãy quay về vì nầy đây Chúa đến, đến gần.</a:t>
            </a:r>
            <a:endParaRPr lang="vi-VN" sz="6600" b="0" dirty="0">
              <a:solidFill>
                <a:schemeClr val="bg1"/>
              </a:solidFill>
              <a:effectLst/>
            </a:endParaRPr>
          </a:p>
        </p:txBody>
      </p:sp>
    </p:spTree>
    <p:extLst>
      <p:ext uri="{BB962C8B-B14F-4D97-AF65-F5344CB8AC3E}">
        <p14:creationId xmlns:p14="http://schemas.microsoft.com/office/powerpoint/2010/main" val="3297195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n-lt"/>
              </a:rPr>
              <a:t>Đk</a:t>
            </a:r>
            <a:r>
              <a:rPr lang="en-US" sz="4800" b="0" u="sng" dirty="0">
                <a:solidFill>
                  <a:srgbClr val="FFFF00"/>
                </a:solidFill>
                <a:effectLst/>
                <a:latin typeface="+mn-lt"/>
              </a:rPr>
              <a:t>:</a:t>
            </a:r>
            <a:r>
              <a:rPr lang="vi-VN" sz="4800" b="0" i="0" dirty="0">
                <a:solidFill>
                  <a:schemeClr val="bg1"/>
                </a:solidFill>
                <a:effectLst/>
                <a:latin typeface="+mn-lt"/>
              </a:rPr>
              <a:t>Mừng vui lên anh em vì Chúa sắp đến rồi, Chúa sắp đến rồi: Ngày hồng ân cho muôn nơi. Mừng vui lên anh em Đấng Cứu Độ đang tới. Chúa sắp đến rồi: Ngày hạnh phúc tuyệt vời.</a:t>
            </a:r>
            <a:endParaRPr lang="vi-VN" sz="4800" b="0" dirty="0">
              <a:solidFill>
                <a:schemeClr val="bg1"/>
              </a:solidFill>
              <a:effectLst/>
              <a:latin typeface="+mn-lt"/>
            </a:endParaRPr>
          </a:p>
        </p:txBody>
      </p:sp>
    </p:spTree>
    <p:extLst>
      <p:ext uri="{BB962C8B-B14F-4D97-AF65-F5344CB8AC3E}">
        <p14:creationId xmlns:p14="http://schemas.microsoft.com/office/powerpoint/2010/main" val="875071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1</a:t>
            </a:r>
            <a:endParaRPr lang="vi-VN" sz="3600">
              <a:solidFill>
                <a:prstClr val="white"/>
              </a:solidFill>
            </a:endParaRPr>
          </a:p>
          <a:p>
            <a:r>
              <a:rPr lang="en-US" sz="3600">
                <a:solidFill>
                  <a:prstClr val="white"/>
                </a:solidFill>
              </a:rPr>
              <a:t>Bài trích sách ngôn sứ I-sai-a.</a:t>
            </a:r>
          </a:p>
          <a:p>
            <a:r>
              <a:rPr lang="vi-VN" sz="3600">
                <a:solidFill>
                  <a:prstClr val="white"/>
                </a:solidFill>
              </a:rPr>
              <a:t>Hãy mở một con đường cho Đức Chúa.</a:t>
            </a:r>
          </a:p>
        </p:txBody>
      </p:sp>
    </p:spTree>
    <p:extLst>
      <p:ext uri="{BB962C8B-B14F-4D97-AF65-F5344CB8AC3E}">
        <p14:creationId xmlns:p14="http://schemas.microsoft.com/office/powerpoint/2010/main" val="417543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1851</Words>
  <Application>Microsoft Macintosh PowerPoint</Application>
  <PresentationFormat>On-screen Show (16:9)</PresentationFormat>
  <Paragraphs>83</Paragraphs>
  <Slides>73</Slides>
  <Notes>2</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73</vt:i4>
      </vt:variant>
    </vt:vector>
  </HeadingPairs>
  <TitlesOfParts>
    <vt:vector size="87" baseType="lpstr">
      <vt:lpstr>Arial</vt:lpstr>
      <vt:lpstr>Calibri</vt:lpstr>
      <vt:lpstr>UTM American Sans</vt:lpstr>
      <vt:lpstr>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3_Office Theme</vt:lpstr>
      <vt:lpstr>PowerPoint Presentation</vt:lpstr>
      <vt:lpstr>Ca Nhập Lễ Chúa Ngự Đến Trần Anh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84 Chúa Nhật II Mùa Vọng  Năm B Lm. Thái Nguyên 03 Câu</vt:lpstr>
      <vt:lpstr>Đk: Lạy Chúa xin cho chúng con, được nhìn thấy tình thương của Ngài.  Nguyện Ngài thương ban cho chúng con ơn cứu độ của Chúa muôn đời. </vt:lpstr>
      <vt:lpstr>Tk1: Con nay lẳng lặng nghe Chúa nay phán truyền, lời cầu bình an ban tặng dân Chúa.  Cứu ai hằng kính sợ tôn danh Chúa dọi chiếu ánh quang vinh Ngài.  </vt:lpstr>
      <vt:lpstr>Đk: Lạy Chúa xin cho chúng con, được nhìn thấy tình thương của Ngài.  Nguyện Ngài thương ban cho chúng con ơn cứu độ của Chúa muôn đời. </vt:lpstr>
      <vt:lpstr>Tk2: Tín nghĩa và ân phúc đến nay tao ngộ, hoà bình công lý nay đã giao duyên.  Đất nay đã nẩy mầm sự công chính, thành tín giáng lâm bởi trời.</vt:lpstr>
      <vt:lpstr>Đk: Lạy Chúa xin cho chúng con, được nhìn thấy tình thương của Ngài.  Nguyện Ngài thương ban cho chúng con ơn cứu độ của Chúa muôn đời. </vt:lpstr>
      <vt:lpstr>Tk3: Đây chính Ngài ban phúc quá ư dư đầy, và đồng ruộng đã nở rộ hoa trái.  Tín trung rầy đã là tiền phong Chúa, mở lối bước chân của Ngài.</vt:lpstr>
      <vt:lpstr>Đk: Lạy Chúa xin cho chúng con, được nhìn thấy tình thương của Ngài.  Nguyện Ngài thương ban cho chúng con ơn cứu độ của Chúa muôn đời. </vt:lpstr>
      <vt:lpstr>PowerPoint Presentation</vt:lpstr>
      <vt:lpstr>Hãy dọn đường cho Chúa, hãy sửa đường Chúa cho thẳng ngay, và mọi người sẽ thấy ơn Thiên Chúa cứu độ.</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TIẾNG GỌI TRONG SA MẠC Lm. Xuân Thảo</vt:lpstr>
      <vt:lpstr>Đk: Dọn đường cho Chúa đi, hãy san bằng những con đường gập ghềnh. Đồi cao hay hố sâu, hãy biến thành những con đường thẳng tắp. </vt:lpstr>
      <vt:lpstr>***: Dọn đường cho Chúa đi, trở về với Chúa đi, Nước Chúa đang gần kề, Nước Chúa đang gần bên.</vt:lpstr>
      <vt:lpstr>Tk1: Trong sa mạc hoang vu, trên rừng vắng âm u: có tiếng gọi trong sa mạc, có tiếng gọi nơi hoang địa, có tiếng gọi trong lòng. </vt:lpstr>
      <vt:lpstr>***: Trong sa mạc hoang vu, trong cuộc sống âu lo: có tiếng gọi trong sa mạc, có tiếng gọi trong hoang địa, có tiếng gọi lòng ta.</vt:lpstr>
      <vt:lpstr>Đk: Dọn đường cho Chúa đi, hãy san bằng những con đường gập ghềnh. Đồi cao hay hố sâu, hãy biến thành những con đường thẳng tắp. </vt:lpstr>
      <vt:lpstr>***: Dọn đường cho Chúa đi, trở về với Chúa đi, Nước Chúa đang gần kề, Nước Chúa đang gần bên.</vt:lpstr>
      <vt:lpstr>Tk2: Khi con người xa hoa, đang chìm đắm say sưa: có tiếng gọi nơi hoang địa, có tiếng gọi trong lòng. </vt:lpstr>
      <vt:lpstr>***: Khi con người hiên ngang trong cuộc sống gian tham: có tiếng gọi trong hoang địa, có tiếng gọi lòng ta.</vt:lpstr>
      <vt:lpstr>Đk: Dọn đường cho Chúa đi, hãy san bằng những con đường gập ghềnh. Đồi cao hay hố sâu, hãy biến thành những con đường thẳng tắp. </vt:lpstr>
      <vt:lpstr>***: Dọn đường cho Chúa đi, trở về với Chúa đi, Nước Chúa đang gần kề, Nước Chúa đang gần bên.</vt:lpstr>
      <vt:lpstr>Tk3: Khi tâm hồn băn khoăn, cho cuộc sống mai sau: có tiếng gọi nơi hoang địa, có tiếng gọi trong lòng.</vt:lpstr>
      <vt:lpstr>***: Khi tâm hồn băn khoăn, đang tự hối ăn năn: có tiếng gọi trong hoang địa, có tiếng gọi lòng ta.</vt:lpstr>
      <vt:lpstr>Đk: Dọn đường cho Chúa đi, hãy san bằng những con đường gập ghềnh. Đồi cao hay hố sâu, hãy biến thành những con đường thẳng tắp. </vt:lpstr>
      <vt:lpstr>***: Dọn đường cho Chúa đi, trở về với Chúa đi, Nước Chúa đang gần kề, Nước Chúa đang gần bên.  Kết: Dọn đường cho Chúa đi, trở về với Chúa đi.</vt:lpstr>
      <vt:lpstr>PowerPoint Presentation</vt:lpstr>
      <vt:lpstr>PowerPoint Presentation</vt:lpstr>
      <vt:lpstr>Ca Kết Lễ Hãy Dọn Đường Lm. Mi Trầm </vt:lpstr>
      <vt:lpstr>Tk1: Hãy dọn đường Chúa đi, hãy dọn đường Chúa đi . Đồi cao hãy san bằng, Hố sâu bạc cho phẳng vì nầy đây Chúa đến, Chúa đến.</vt:lpstr>
      <vt:lpstr>***: Đường quanh co uốn cho ngay, Nơi gồ ghề lấp cho đầy vì này đây Chúa đến, đến gần.</vt:lpstr>
      <vt:lpstr>Đk:Mừng vui lên anh em vì Chúa sắp đến rồi, Chúa sắp đến rồi: Ngày hồng ân cho muôn nơi. Mừng vui lên anh em Đấng Cứu Độ đang tới. Chúa sắp đến rồi: Ngày hạnh phúc tuyệt vời.</vt:lpstr>
      <vt:lpstr>Tk2: Hãy dọn đường Chúa đi. Hãy dọn đường Chúa đi. Người hỡi sống khiêm nhường, mến thương là phần thưởng Vì nầy đây Chúa đến, Chúa đến.</vt:lpstr>
      <vt:lpstr>***: Ngày tháng tới hãy yêu đời, không lọc lừa, sống chân thành vì nầy đây Chúa đến, đến gần.</vt:lpstr>
      <vt:lpstr>Đk:Mừng vui lên anh em vì Chúa sắp đến rồi, Chúa sắp đến rồi: Ngày hồng ân cho muôn nơi. Mừng vui lên anh em Đấng Cứu Độ đang tới. Chúa sắp đến rồi: Ngày hạnh phúc tuyệt vời.</vt:lpstr>
      <vt:lpstr>Tk3: Hãy dọn đường Chúa đi. Hãy dọn đường Chúa đi. Người hỡi sống hy vọng, điểm tô đẹp cuộc sống Vì này đây Chúa đến, Chúa đến.</vt:lpstr>
      <vt:lpstr>***: Nầy tiếng Chúa hãy nghe lời, xa tội đời, hãy quay về vì nầy đây Chúa đến, đến gần.</vt:lpstr>
      <vt:lpstr>Đk:Mừng vui lên anh em vì Chúa sắp đến rồi, Chúa sắp đến rồi: Ngày hồng ân cho muôn nơi. Mừng vui lên anh em Đấng Cứu Độ đang tới. Chúa sắp đến rồi: Ngày hạnh phúc tuyệt vời.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163</cp:revision>
  <dcterms:created xsi:type="dcterms:W3CDTF">2023-05-21T07:25:42Z</dcterms:created>
  <dcterms:modified xsi:type="dcterms:W3CDTF">2023-12-09T12:20:49Z</dcterms:modified>
</cp:coreProperties>
</file>