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16" r:id="rId4"/>
    <p:sldMasterId id="2147483728" r:id="rId5"/>
    <p:sldMasterId id="2147483776" r:id="rId6"/>
    <p:sldMasterId id="2147483788" r:id="rId7"/>
    <p:sldMasterId id="2147483800" r:id="rId8"/>
    <p:sldMasterId id="2147483812" r:id="rId9"/>
    <p:sldMasterId id="2147483824" r:id="rId10"/>
    <p:sldMasterId id="2147483848" r:id="rId11"/>
    <p:sldMasterId id="2147483860" r:id="rId12"/>
  </p:sldMasterIdLst>
  <p:notesMasterIdLst>
    <p:notesMasterId r:id="rId116"/>
  </p:notesMasterIdLst>
  <p:sldIdLst>
    <p:sldId id="256" r:id="rId13"/>
    <p:sldId id="2146" r:id="rId14"/>
    <p:sldId id="1982" r:id="rId15"/>
    <p:sldId id="1986" r:id="rId16"/>
    <p:sldId id="9670" r:id="rId17"/>
    <p:sldId id="9698" r:id="rId18"/>
    <p:sldId id="9699" r:id="rId19"/>
    <p:sldId id="9702" r:id="rId20"/>
    <p:sldId id="9701" r:id="rId21"/>
    <p:sldId id="9700" r:id="rId22"/>
    <p:sldId id="9703" r:id="rId23"/>
    <p:sldId id="9697" r:id="rId24"/>
    <p:sldId id="9804" r:id="rId25"/>
    <p:sldId id="9805" r:id="rId26"/>
    <p:sldId id="9806" r:id="rId27"/>
    <p:sldId id="9839" r:id="rId28"/>
    <p:sldId id="9635" r:id="rId29"/>
    <p:sldId id="9808" r:id="rId30"/>
    <p:sldId id="9809" r:id="rId31"/>
    <p:sldId id="9810" r:id="rId32"/>
    <p:sldId id="9812" r:id="rId33"/>
    <p:sldId id="9811" r:id="rId34"/>
    <p:sldId id="9813" r:id="rId35"/>
    <p:sldId id="9688" r:id="rId36"/>
    <p:sldId id="2361" r:id="rId37"/>
    <p:sldId id="9690" r:id="rId38"/>
    <p:sldId id="261" r:id="rId39"/>
    <p:sldId id="262" r:id="rId40"/>
    <p:sldId id="9674" r:id="rId41"/>
    <p:sldId id="9814" r:id="rId42"/>
    <p:sldId id="264" r:id="rId43"/>
    <p:sldId id="9675" r:id="rId44"/>
    <p:sldId id="9815" r:id="rId45"/>
    <p:sldId id="266" r:id="rId46"/>
    <p:sldId id="9676" r:id="rId47"/>
    <p:sldId id="9816" r:id="rId48"/>
    <p:sldId id="9689" r:id="rId49"/>
    <p:sldId id="9584" r:id="rId50"/>
    <p:sldId id="9658" r:id="rId51"/>
    <p:sldId id="9659" r:id="rId52"/>
    <p:sldId id="9644" r:id="rId53"/>
    <p:sldId id="9645" r:id="rId54"/>
    <p:sldId id="9646" r:id="rId55"/>
    <p:sldId id="9647" r:id="rId56"/>
    <p:sldId id="9648" r:id="rId57"/>
    <p:sldId id="9649" r:id="rId58"/>
    <p:sldId id="9650" r:id="rId59"/>
    <p:sldId id="9651" r:id="rId60"/>
    <p:sldId id="9652" r:id="rId61"/>
    <p:sldId id="9653" r:id="rId62"/>
    <p:sldId id="9654" r:id="rId63"/>
    <p:sldId id="9655" r:id="rId64"/>
    <p:sldId id="9656" r:id="rId65"/>
    <p:sldId id="9692" r:id="rId66"/>
    <p:sldId id="258" r:id="rId67"/>
    <p:sldId id="1134" r:id="rId68"/>
    <p:sldId id="1161" r:id="rId69"/>
    <p:sldId id="9678" r:id="rId70"/>
    <p:sldId id="1139" r:id="rId71"/>
    <p:sldId id="9553" r:id="rId72"/>
    <p:sldId id="9554" r:id="rId73"/>
    <p:sldId id="9679" r:id="rId74"/>
    <p:sldId id="9669" r:id="rId75"/>
    <p:sldId id="1283" r:id="rId76"/>
    <p:sldId id="1284" r:id="rId77"/>
    <p:sldId id="1285" r:id="rId78"/>
    <p:sldId id="9837" r:id="rId79"/>
    <p:sldId id="1286" r:id="rId80"/>
    <p:sldId id="1287" r:id="rId81"/>
    <p:sldId id="1288" r:id="rId82"/>
    <p:sldId id="9838" r:id="rId83"/>
    <p:sldId id="9840" r:id="rId84"/>
    <p:sldId id="9693" r:id="rId85"/>
    <p:sldId id="9384" r:id="rId86"/>
    <p:sldId id="2344" r:id="rId87"/>
    <p:sldId id="9683" r:id="rId88"/>
    <p:sldId id="9818" r:id="rId89"/>
    <p:sldId id="9555" r:id="rId90"/>
    <p:sldId id="9819" r:id="rId91"/>
    <p:sldId id="9820" r:id="rId92"/>
    <p:sldId id="9821" r:id="rId93"/>
    <p:sldId id="9556" r:id="rId94"/>
    <p:sldId id="9817" r:id="rId95"/>
    <p:sldId id="9684" r:id="rId96"/>
    <p:sldId id="9822" r:id="rId97"/>
    <p:sldId id="9823" r:id="rId98"/>
    <p:sldId id="9824" r:id="rId99"/>
    <p:sldId id="9825" r:id="rId100"/>
    <p:sldId id="9691" r:id="rId101"/>
    <p:sldId id="9694" r:id="rId102"/>
    <p:sldId id="9390" r:id="rId103"/>
    <p:sldId id="9827" r:id="rId104"/>
    <p:sldId id="2180" r:id="rId105"/>
    <p:sldId id="2182" r:id="rId106"/>
    <p:sldId id="9828" r:id="rId107"/>
    <p:sldId id="9829" r:id="rId108"/>
    <p:sldId id="9682" r:id="rId109"/>
    <p:sldId id="9830" r:id="rId110"/>
    <p:sldId id="9831" r:id="rId111"/>
    <p:sldId id="9826" r:id="rId112"/>
    <p:sldId id="9832" r:id="rId113"/>
    <p:sldId id="9833" r:id="rId114"/>
    <p:sldId id="9695" r:id="rId1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24" autoAdjust="0"/>
    <p:restoredTop sz="94676" autoAdjust="0"/>
  </p:normalViewPr>
  <p:slideViewPr>
    <p:cSldViewPr>
      <p:cViewPr varScale="1">
        <p:scale>
          <a:sx n="162" d="100"/>
          <a:sy n="162" d="100"/>
        </p:scale>
        <p:origin x="-542" y="-8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presProps" Target="presProps.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viewProps" Target="viewProp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66101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0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48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147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9476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1230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7215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5271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5864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9293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250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95477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8.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vi-VN" sz="4800" b="0" i="0" dirty="0">
                <a:solidFill>
                  <a:srgbClr val="003399"/>
                </a:solidFill>
                <a:effectLst/>
              </a:rPr>
              <a:t>Hằng theo chân Chúa mọi ngày, đường thương đau dẫu còn dài nguyện thề đâu dám phai. Vì hy sinh vác thập hình, để mai sau sống trọn tình, cùng Chúa trong hiển vinh</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086040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Vác thánh giá trung kiên theo Chúa nơi nơi, mai đây sẽ chung phần phúc vinh trên trời.</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4828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0014388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9000461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4658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0000"/>
                </a:solidFill>
                <a:ea typeface="Tahoma" pitchFamily="34" charset="0"/>
                <a:cs typeface="Times New Roman" pitchFamily="18" charset="0"/>
              </a:rPr>
              <a:t/>
            </a:r>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r>
              <a:rPr lang="en-US" sz="13800" dirty="0">
                <a:solidFill>
                  <a:srgbClr val="FF0000"/>
                </a:solidFill>
                <a:ea typeface="Tahoma" pitchFamily="34" charset="0"/>
                <a:cs typeface="Times New Roman" pitchFamily="18" charset="0"/>
              </a:rPr>
              <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900" b="0" i="0" dirty="0">
                <a:solidFill>
                  <a:srgbClr val="003399"/>
                </a:solidFill>
                <a:effectLst/>
              </a:rPr>
              <a:t>Xin Chúa thương xót chúng con. Xin Chúa thương (nguyện) xin Chúa thương, xin thương xót chúng con. Xin Chúa Ki-tô, xin Chúa Ki-tô thương xót chúng con.</a:t>
            </a:r>
            <a:endParaRPr lang="en-US" altLang="en-US" sz="49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rPr>
              <a:t>** </a:t>
            </a:r>
            <a:r>
              <a:rPr lang="vi-VN" sz="5600" b="0" i="0" dirty="0">
                <a:solidFill>
                  <a:srgbClr val="003399"/>
                </a:solidFill>
                <a:effectLst/>
              </a:rPr>
              <a:t>Xin Chúa Ki-tô, xin Chúa Ki-tô thương xót chúng con. Xin Chúa thương xót chúng con, xin thương xót chúng con. Xin thương xót chúng con.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26354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8250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100" b="0" i="0" dirty="0">
                <a:solidFill>
                  <a:srgbClr val="FF0000"/>
                </a:solidFill>
                <a:effectLst/>
                <a:latin typeface="+mn-lt"/>
              </a:rPr>
              <a:t>Chủ tế: Vinh danh Thiên Chúa trên các tầng trời. </a:t>
            </a:r>
          </a:p>
          <a:p>
            <a:pPr algn="just">
              <a:lnSpc>
                <a:spcPct val="120000"/>
              </a:lnSpc>
              <a:spcBef>
                <a:spcPts val="1350"/>
              </a:spcBef>
            </a:pPr>
            <a:r>
              <a:rPr lang="vi-VN" sz="5100" b="0" i="0" dirty="0">
                <a:solidFill>
                  <a:srgbClr val="FF0000"/>
                </a:solidFill>
                <a:effectLst/>
                <a:latin typeface="+mn-lt"/>
              </a:rPr>
              <a:t>Cộng đoàn: </a:t>
            </a:r>
            <a:r>
              <a:rPr lang="vi-VN" sz="5100" b="0" i="0" dirty="0">
                <a:solidFill>
                  <a:srgbClr val="003399"/>
                </a:solidFill>
                <a:effectLst/>
                <a:latin typeface="+mn-lt"/>
              </a:rPr>
              <a:t>Và bình an dưới thế, bình an dưới thế cho người thiện tâm. Chúng con ca ngợi Chúa. </a:t>
            </a:r>
            <a:endParaRPr lang="en-US" altLang="en-US" sz="51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96747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0000"/>
                </a:solidFill>
                <a:latin typeface="+mn-lt"/>
              </a:rPr>
              <a:t>**</a:t>
            </a:r>
            <a:r>
              <a:rPr lang="vi-VN" sz="5700" b="0" i="0" dirty="0">
                <a:solidFill>
                  <a:srgbClr val="003399"/>
                </a:solidFill>
                <a:effectLst/>
                <a:latin typeface="+mn-lt"/>
              </a:rPr>
              <a:t> Chúng con chúc tụng Chúa. Chúng con thờ lạy Chúa. Chúng con tôn vinh Chúa. Chúng con cảm tạ Chúa vì vinh quang cao cả Chúa. </a:t>
            </a:r>
            <a:endParaRPr lang="en-US" altLang="en-US" sz="57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50473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Hoan</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0000"/>
                </a:solidFill>
                <a:latin typeface="+mn-lt"/>
              </a:rPr>
              <a:t>**</a:t>
            </a:r>
            <a:r>
              <a:rPr lang="vi-VN" sz="5200" b="0" i="0" dirty="0">
                <a:solidFill>
                  <a:srgbClr val="003399"/>
                </a:solidFill>
                <a:effectLst/>
                <a:latin typeface="+mn-lt"/>
              </a:rPr>
              <a:t> Lạy Chúa là Thiên Chúa, là Vua trên trời, là Chúa Cha toàn năng. Lạy Con Một Thiên Chúa, Chúa Giê-su Ki-tô. Lạy Chúa là Thiên Chúa, là Chiên Thiên Chúa, là Con Đức Chúa Cha. </a:t>
            </a:r>
            <a:endParaRPr lang="en-US" altLang="en-US" sz="52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830009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800" dirty="0">
                <a:solidFill>
                  <a:srgbClr val="FF0000"/>
                </a:solidFill>
                <a:latin typeface="+mn-lt"/>
              </a:rPr>
              <a:t>**</a:t>
            </a:r>
            <a:r>
              <a:rPr lang="vi-VN" sz="5800" b="0" i="0" dirty="0">
                <a:solidFill>
                  <a:srgbClr val="003399"/>
                </a:solidFill>
                <a:effectLst/>
                <a:latin typeface="+mn-lt"/>
              </a:rPr>
              <a:t> Chúa xoá tội trần gian, xin thương, xin thương, xin thương xót chúng con. Chúa xoá tội trần gian, Xin nhận lời chúng con cầu khẩn. </a:t>
            </a:r>
            <a:endParaRPr lang="en-US" altLang="en-US" sz="58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3162583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latin typeface="+mn-lt"/>
              </a:rPr>
              <a:t>**</a:t>
            </a:r>
            <a:r>
              <a:rPr lang="vi-VN" sz="5600" b="0" i="0" dirty="0">
                <a:solidFill>
                  <a:srgbClr val="003399"/>
                </a:solidFill>
                <a:effectLst/>
                <a:latin typeface="+mn-lt"/>
              </a:rPr>
              <a:t> Chúa ngự bên hữu Đức Chúa Cha, xin thương, xin thương, xin thương xót chúng con. Vì lạy Chúa Giê-su Ki-tô, chỉ có Chúa là Đấng Thánh, </a:t>
            </a:r>
            <a:endParaRPr lang="en-US" altLang="en-US" sz="56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1819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6000" dirty="0">
                <a:solidFill>
                  <a:srgbClr val="FF0000"/>
                </a:solidFill>
                <a:latin typeface="+mn-lt"/>
              </a:rPr>
              <a:t>**</a:t>
            </a:r>
            <a:r>
              <a:rPr lang="vi-VN" sz="6000" b="0" i="0" dirty="0">
                <a:solidFill>
                  <a:srgbClr val="003399"/>
                </a:solidFill>
                <a:effectLst/>
                <a:latin typeface="+mn-lt"/>
              </a:rPr>
              <a:t> chỉ có Chúa là Chúa, chỉ có Chúa là Đấng Tối Cao, cùng Đức Chúa Thánh Thần trong vinh quang Đức Chúa Cha. </a:t>
            </a:r>
            <a:r>
              <a:rPr lang="vi-VN" sz="6000" b="0" i="0" dirty="0">
                <a:solidFill>
                  <a:srgbClr val="FF0000"/>
                </a:solidFill>
                <a:effectLst/>
                <a:latin typeface="+mn-lt"/>
              </a:rPr>
              <a:t>A-men. A-men.</a:t>
            </a:r>
            <a:endParaRPr lang="en-US" altLang="en-US" sz="6000" b="1" dirty="0">
              <a:solidFill>
                <a:srgbClr val="FF0000"/>
              </a:solidFill>
              <a:latin typeface="+mn-lt"/>
              <a:cs typeface="Tahoma" panose="020B0604030504040204" pitchFamily="34" charset="0"/>
            </a:endParaRPr>
          </a:p>
        </p:txBody>
      </p:sp>
    </p:spTree>
    <p:extLst>
      <p:ext uri="{BB962C8B-B14F-4D97-AF65-F5344CB8AC3E}">
        <p14:creationId xmlns:p14="http://schemas.microsoft.com/office/powerpoint/2010/main" val="327450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706120" y="4248150"/>
            <a:ext cx="6925294" cy="646331"/>
          </a:xfrm>
          <a:prstGeom prst="rect">
            <a:avLst/>
          </a:prstGeom>
          <a:noFill/>
        </p:spPr>
        <p:txBody>
          <a:bodyPr wrap="none" rtlCol="0">
            <a:spAutoFit/>
          </a:bodyPr>
          <a:lstStyle/>
          <a:p>
            <a:r>
              <a:rPr lang="en-US" sz="3600" dirty="0" err="1">
                <a:solidFill>
                  <a:schemeClr val="bg1"/>
                </a:solidFill>
              </a:rPr>
              <a:t>Các</a:t>
            </a:r>
            <a:r>
              <a:rPr lang="en-US" sz="3600" dirty="0">
                <a:solidFill>
                  <a:schemeClr val="bg1"/>
                </a:solidFill>
              </a:rPr>
              <a:t> </a:t>
            </a:r>
            <a:r>
              <a:rPr lang="en-US" sz="3600" dirty="0" err="1">
                <a:solidFill>
                  <a:schemeClr val="bg1"/>
                </a:solidFill>
              </a:rPr>
              <a:t>tín</a:t>
            </a:r>
            <a:r>
              <a:rPr lang="en-US" sz="3600" dirty="0">
                <a:solidFill>
                  <a:schemeClr val="bg1"/>
                </a:solidFill>
              </a:rPr>
              <a:t> </a:t>
            </a:r>
            <a:r>
              <a:rPr lang="en-US" sz="3600" dirty="0" err="1">
                <a:solidFill>
                  <a:schemeClr val="bg1"/>
                </a:solidFill>
              </a:rPr>
              <a:t>hữu</a:t>
            </a:r>
            <a:r>
              <a:rPr lang="en-US" sz="3600" dirty="0">
                <a:solidFill>
                  <a:schemeClr val="bg1"/>
                </a:solidFill>
              </a:rPr>
              <a:t> </a:t>
            </a:r>
            <a:r>
              <a:rPr lang="en-US" sz="3600" dirty="0" err="1">
                <a:solidFill>
                  <a:schemeClr val="bg1"/>
                </a:solidFill>
              </a:rPr>
              <a:t>chỉ</a:t>
            </a:r>
            <a:r>
              <a:rPr lang="en-US" sz="3600" dirty="0">
                <a:solidFill>
                  <a:schemeClr val="bg1"/>
                </a:solidFill>
              </a:rPr>
              <a:t> </a:t>
            </a:r>
            <a:r>
              <a:rPr lang="en-US" sz="3600" dirty="0" err="1">
                <a:solidFill>
                  <a:schemeClr val="bg1"/>
                </a:solidFill>
              </a:rPr>
              <a:t>có</a:t>
            </a:r>
            <a:r>
              <a:rPr lang="en-US" sz="3600" dirty="0">
                <a:solidFill>
                  <a:schemeClr val="bg1"/>
                </a:solidFill>
              </a:rPr>
              <a:t> </a:t>
            </a:r>
            <a:r>
              <a:rPr lang="en-US" sz="3600" dirty="0" err="1">
                <a:solidFill>
                  <a:schemeClr val="bg1"/>
                </a:solidFill>
              </a:rPr>
              <a:t>một</a:t>
            </a:r>
            <a:r>
              <a:rPr lang="en-US" sz="3600" dirty="0">
                <a:solidFill>
                  <a:schemeClr val="bg1"/>
                </a:solidFill>
              </a:rPr>
              <a:t> </a:t>
            </a:r>
            <a:r>
              <a:rPr lang="en-US" sz="3600" dirty="0" err="1">
                <a:solidFill>
                  <a:schemeClr val="bg1"/>
                </a:solidFill>
              </a:rPr>
              <a:t>lòng</a:t>
            </a:r>
            <a:r>
              <a:rPr lang="en-US" sz="3600" dirty="0">
                <a:solidFill>
                  <a:schemeClr val="bg1"/>
                </a:solidFill>
              </a:rPr>
              <a:t> </a:t>
            </a:r>
            <a:r>
              <a:rPr lang="en-US" sz="3600" dirty="0" err="1">
                <a:solidFill>
                  <a:schemeClr val="bg1"/>
                </a:solidFill>
              </a:rPr>
              <a:t>một</a:t>
            </a:r>
            <a:r>
              <a:rPr lang="en-US" sz="3600" dirty="0">
                <a:solidFill>
                  <a:schemeClr val="bg1"/>
                </a:solidFill>
              </a:rPr>
              <a:t> ý.</a:t>
            </a:r>
          </a:p>
        </p:txBody>
      </p:sp>
    </p:spTree>
    <p:extLst>
      <p:ext uri="{BB962C8B-B14F-4D97-AF65-F5344CB8AC3E}">
        <p14:creationId xmlns:p14="http://schemas.microsoft.com/office/powerpoint/2010/main" val="664176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a:solidFill>
                  <a:srgbClr val="FF0000"/>
                </a:solidFill>
                <a:latin typeface="+mj-lt"/>
                <a:cs typeface="Tahoma" pitchFamily="34" charset="0"/>
              </a:rPr>
              <a:t>THÁNH VỊNH 117</a:t>
            </a:r>
          </a:p>
          <a:p>
            <a:pPr eaLnBrk="1" hangingPunct="1">
              <a:lnSpc>
                <a:spcPct val="120000"/>
              </a:lnSpc>
            </a:pPr>
            <a:r>
              <a:rPr lang="en-US" sz="5400" b="1">
                <a:solidFill>
                  <a:srgbClr val="FF0000"/>
                </a:solidFill>
                <a:latin typeface="+mj-lt"/>
                <a:cs typeface="Tahoma" pitchFamily="34" charset="0"/>
              </a:rPr>
              <a:t>Lm Kim Long</a:t>
            </a:r>
          </a:p>
          <a:p>
            <a:pPr eaLnBrk="1" hangingPunct="1">
              <a:lnSpc>
                <a:spcPct val="120000"/>
              </a:lnSpc>
            </a:pPr>
            <a:r>
              <a:rPr lang="en-US" sz="5400" b="1">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Hãy tạ ơn Chúa vì Chúa nhân từ,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Nhà Is-ra-el, hãy xướng lên: ngàn đời Chúa vẫn trọn tình thương. Nào A-ha-ron, hãy xướng lên: ngàn đời Chúa vẫn trọn tình thương. </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Người tôn sợ Chúa hãy nói lên: ngàn đời Chúa vẫn trọn tình thương. </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Hãy tạ ơn Chúa vì Chúa nhân từ,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8375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Ngài vẫn chở che phù giúp tôi dù đời giăng mắc đầy hiểm nguy. Ngài trở nên Đấng giải thoát tôi vì Ngài là dũng lực đời tôi.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Mừng vui chiến thắng lời hát vang: kìa này tay Chúa kỳ diệu thay!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Hãy tạ ơn Chúa vì Chúa nhân từ,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28255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61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Là đá thợ nề loại bỏ ra đá trở nên đá nền tường xây. Việc do tay Chúa làm lớn lao thật là cao quý kỳ diệu thay! </a:t>
            </a:r>
            <a:endParaRPr lang="en-US" sz="6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Và đây ngày Chúa đã tác nên nào người ca hát và mừng vui.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0" i="0" dirty="0">
                <a:solidFill>
                  <a:srgbClr val="003399"/>
                </a:solidFill>
                <a:effectLst/>
                <a:latin typeface="+mn-lt"/>
              </a:rPr>
              <a:t>Hãy tạ ơn Chúa vì Chúa nhân từ,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2707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7111242" cy="1200329"/>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Mọi kẻ đã được Thiên Chúa sinh ra </a:t>
            </a:r>
            <a:endParaRPr lang="en-US" sz="3600" dirty="0">
              <a:solidFill>
                <a:srgbClr val="003399"/>
              </a:solidFill>
            </a:endParaRPr>
          </a:p>
          <a:p>
            <a:r>
              <a:rPr lang="vi-VN" sz="3600" dirty="0">
                <a:solidFill>
                  <a:srgbClr val="003399"/>
                </a:solidFill>
              </a:rPr>
              <a:t>đều thắng được thế gian.</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cs typeface="Times New Roman" panose="02020603050405020304" pitchFamily="18" charset="0"/>
              </a:rPr>
              <a:t>phán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xem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Vì đêm qua đã tàn rồi, giờ vinh quang Chúa rạng ngời, ngày tươi lên ánh vui. Hồng ân Thiên Chúa tuyệt vời, Ngài ban cho khắp trần đời</a:t>
            </a:r>
            <a:r>
              <a:rPr lang="vi-VN" sz="4700" b="1">
                <a:solidFill>
                  <a:srgbClr val="003399"/>
                </a:solidFill>
                <a:latin typeface="+mj-lt"/>
                <a:cs typeface="Times New Roman" panose="02020603050405020304" pitchFamily="18" charset="0"/>
              </a:rPr>
              <a:t>, </a:t>
            </a:r>
            <a:r>
              <a:rPr lang="en-US" sz="4700" b="1">
                <a:solidFill>
                  <a:srgbClr val="003399"/>
                </a:solidFill>
                <a:latin typeface="+mj-lt"/>
                <a:cs typeface="Times New Roman" panose="02020603050405020304" pitchFamily="18" charset="0"/>
              </a:rPr>
              <a:t>m</a:t>
            </a:r>
            <a:r>
              <a:rPr lang="vi-VN" sz="4700" b="1">
                <a:solidFill>
                  <a:srgbClr val="003399"/>
                </a:solidFill>
                <a:latin typeface="+mj-lt"/>
                <a:cs typeface="Times New Roman" panose="02020603050405020304" pitchFamily="18" charset="0"/>
              </a:rPr>
              <a:t>ừng </a:t>
            </a:r>
            <a:r>
              <a:rPr lang="vi-VN" sz="4700" b="1" dirty="0">
                <a:solidFill>
                  <a:srgbClr val="003399"/>
                </a:solidFill>
                <a:latin typeface="+mj-lt"/>
                <a:cs typeface="Times New Roman" panose="02020603050405020304" pitchFamily="18" charset="0"/>
              </a:rPr>
              <a:t>hát lên người ơi.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spTree>
    <p:extLst>
      <p:ext uri="{BB962C8B-B14F-4D97-AF65-F5344CB8AC3E}">
        <p14:creationId xmlns:p14="http://schemas.microsoft.com/office/powerpoint/2010/main" val="115966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dirty="0">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0" i="0" dirty="0">
                <a:solidFill>
                  <a:srgbClr val="003399"/>
                </a:solidFill>
                <a:effectLst/>
              </a:rPr>
              <a:t>Nguồn ân thiêng Chúa dạt dào, tình yêu ôi quá nhiệm mầu, Ngài chịu bao đớn đau. Để cho nhân thế khổ sầu hưởng niềm vui sống ngọt ngào, hạnh phúc mãi ngàn sau.</a:t>
            </a:r>
            <a:endParaRPr lang="en-US" sz="47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921645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là</a:t>
            </a:r>
            <a:r>
              <a:rPr lang="en-US" sz="5700" b="0" i="0" dirty="0">
                <a:solidFill>
                  <a:srgbClr val="003399"/>
                </a:solidFill>
                <a:effectLst/>
              </a:rPr>
              <a:t> </a:t>
            </a:r>
            <a:r>
              <a:rPr lang="en-US" sz="5700" b="0" i="0" dirty="0" err="1">
                <a:solidFill>
                  <a:srgbClr val="003399"/>
                </a:solidFill>
                <a:effectLst/>
              </a:rPr>
              <a:t>Thiên</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đạo</a:t>
            </a:r>
            <a:r>
              <a:rPr lang="en-US" sz="5700" b="0" i="0" dirty="0">
                <a:solidFill>
                  <a:srgbClr val="003399"/>
                </a:solidFill>
                <a:effectLst/>
              </a:rPr>
              <a:t> </a:t>
            </a:r>
            <a:r>
              <a:rPr lang="en-US" sz="5700" b="0" i="0" dirty="0" err="1">
                <a:solidFill>
                  <a:srgbClr val="003399"/>
                </a:solidFill>
                <a:effectLst/>
              </a:rPr>
              <a:t>binh</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r>
              <a:rPr lang="en-US" sz="5700" b="0" i="0" dirty="0" err="1">
                <a:solidFill>
                  <a:srgbClr val="003399"/>
                </a:solidFill>
                <a:effectLst/>
              </a:rPr>
              <a:t>đất</a:t>
            </a:r>
            <a:r>
              <a:rPr lang="en-US" sz="5700" b="0" i="0" dirty="0">
                <a:solidFill>
                  <a:srgbClr val="003399"/>
                </a:solidFill>
                <a:effectLst/>
              </a:rPr>
              <a:t> </a:t>
            </a:r>
            <a:r>
              <a:rPr lang="en-US" sz="5700" b="0" i="0" dirty="0" err="1">
                <a:solidFill>
                  <a:srgbClr val="003399"/>
                </a:solidFill>
                <a:effectLst/>
              </a:rPr>
              <a:t>đầy</a:t>
            </a:r>
            <a:r>
              <a:rPr lang="en-US" sz="5700" b="0" i="0" dirty="0">
                <a:solidFill>
                  <a:srgbClr val="003399"/>
                </a:solidFill>
                <a:effectLst/>
              </a:rPr>
              <a:t> </a:t>
            </a:r>
            <a:r>
              <a:rPr lang="en-US" sz="5700" b="0" i="0" dirty="0" err="1">
                <a:solidFill>
                  <a:srgbClr val="003399"/>
                </a:solidFill>
                <a:effectLst/>
              </a:rPr>
              <a:t>vinh</a:t>
            </a:r>
            <a:r>
              <a:rPr lang="en-US" sz="5700" b="0" i="0" dirty="0">
                <a:solidFill>
                  <a:srgbClr val="003399"/>
                </a:solidFill>
                <a:effectLst/>
              </a:rPr>
              <a:t> </a:t>
            </a:r>
            <a:r>
              <a:rPr lang="en-US" sz="5700" b="0" i="0" dirty="0" err="1">
                <a:solidFill>
                  <a:srgbClr val="003399"/>
                </a:solidFill>
                <a:effectLst/>
              </a:rPr>
              <a:t>quang</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Hoan</a:t>
            </a:r>
            <a:r>
              <a:rPr lang="en-US" sz="5700" b="0" i="0" dirty="0">
                <a:solidFill>
                  <a:srgbClr val="003399"/>
                </a:solidFill>
                <a:effectLst/>
              </a:rPr>
              <a:t> </a:t>
            </a:r>
            <a:r>
              <a:rPr lang="en-US" sz="5700" b="0" i="0" dirty="0" err="1">
                <a:solidFill>
                  <a:srgbClr val="003399"/>
                </a:solidFill>
                <a:effectLst/>
              </a:rPr>
              <a:t>hô</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trên</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tầng</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endParaRPr lang="en-US" altLang="en-US" sz="57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Chúc</a:t>
            </a:r>
            <a:r>
              <a:rPr lang="en-US" sz="5600" b="0" i="0" dirty="0">
                <a:solidFill>
                  <a:srgbClr val="003399"/>
                </a:solidFill>
                <a:effectLst/>
              </a:rPr>
              <a:t> </a:t>
            </a:r>
            <a:r>
              <a:rPr lang="en-US" sz="5600" b="0" i="0" dirty="0" err="1">
                <a:solidFill>
                  <a:srgbClr val="003399"/>
                </a:solidFill>
                <a:effectLst/>
              </a:rPr>
              <a:t>tụng</a:t>
            </a:r>
            <a:r>
              <a:rPr lang="en-US" sz="5600" b="0" i="0" dirty="0">
                <a:solidFill>
                  <a:srgbClr val="003399"/>
                </a:solidFill>
                <a:effectLst/>
              </a:rPr>
              <a:t> </a:t>
            </a:r>
            <a:r>
              <a:rPr lang="en-US" sz="5600" b="0" i="0" dirty="0" err="1">
                <a:solidFill>
                  <a:srgbClr val="003399"/>
                </a:solidFill>
                <a:effectLst/>
              </a:rPr>
              <a:t>Đấng</a:t>
            </a:r>
            <a:r>
              <a:rPr lang="en-US" sz="5600" b="0" i="0" dirty="0">
                <a:solidFill>
                  <a:srgbClr val="003399"/>
                </a:solidFill>
                <a:effectLst/>
              </a:rPr>
              <a:t> </a:t>
            </a:r>
            <a:r>
              <a:rPr lang="en-US" sz="5600" b="0" i="0" dirty="0" err="1">
                <a:solidFill>
                  <a:srgbClr val="003399"/>
                </a:solidFill>
                <a:effectLst/>
              </a:rPr>
              <a:t>ngự</a:t>
            </a:r>
            <a:r>
              <a:rPr lang="en-US" sz="5600" b="0" i="0" dirty="0">
                <a:solidFill>
                  <a:srgbClr val="003399"/>
                </a:solidFill>
                <a:effectLst/>
              </a:rPr>
              <a:t> </a:t>
            </a:r>
            <a:r>
              <a:rPr lang="en-US" sz="5600" b="0" i="0" dirty="0" err="1">
                <a:solidFill>
                  <a:srgbClr val="003399"/>
                </a:solidFill>
                <a:effectLst/>
              </a:rPr>
              <a:t>đến</a:t>
            </a:r>
            <a:r>
              <a:rPr lang="en-US" sz="5600" b="0" i="0" dirty="0">
                <a:solidFill>
                  <a:srgbClr val="003399"/>
                </a:solidFill>
                <a:effectLst/>
              </a:rPr>
              <a:t> </a:t>
            </a:r>
            <a:r>
              <a:rPr lang="en-US" sz="5600" b="0" i="0" dirty="0" err="1">
                <a:solidFill>
                  <a:srgbClr val="003399"/>
                </a:solidFill>
                <a:effectLst/>
              </a:rPr>
              <a:t>nhân</a:t>
            </a:r>
            <a:r>
              <a:rPr lang="en-US" sz="5600" b="0" i="0" dirty="0">
                <a:solidFill>
                  <a:srgbClr val="003399"/>
                </a:solidFill>
                <a:effectLst/>
              </a:rPr>
              <a:t> </a:t>
            </a:r>
            <a:r>
              <a:rPr lang="en-US" sz="5600" b="0" i="0" dirty="0" err="1">
                <a:solidFill>
                  <a:srgbClr val="003399"/>
                </a:solidFill>
                <a:effectLst/>
              </a:rPr>
              <a:t>danh</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984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3399"/>
                </a:solidFill>
                <a:effectLst/>
              </a:rPr>
              <a:t>Lạy Chiên Thiên Chúa, Đấng xoá tội trần gian, xin thương xót chúng con. Lạy Chiên Thiên Chúa, Đấng xoá tội trần gian,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598780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3399"/>
                </a:solidFill>
                <a:effectLst/>
              </a:rPr>
              <a:t>xin thương xót, xin thương xót chúng con. Lạy Chiên Thiên Chúa, Đấng xoá tội trần gian, xin ban bình an cho chúng con.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0830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83461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Diệu</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Vời</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Thương</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a:t>
            </a:r>
          </a:p>
          <a:p>
            <a:pPr marL="27432" indent="0" algn="ctr">
              <a:lnSpc>
                <a:spcPct val="120000"/>
              </a:lnSpc>
              <a:buNone/>
            </a:pP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Lê </a:t>
            </a: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Đức</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Hùng</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0" i="0" dirty="0">
                <a:solidFill>
                  <a:srgbClr val="003399"/>
                </a:solidFill>
                <a:effectLst/>
              </a:rPr>
              <a:t>Tình Chúa quá bao la diệu vợi. Lòng thương xót không bao giờ vơi, dẫu con phản bội quay mặt lại với tình Chúa, </a:t>
            </a:r>
            <a:endParaRPr lang="en-US" sz="54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300" b="0" i="0" dirty="0">
                <a:solidFill>
                  <a:srgbClr val="003399"/>
                </a:solidFill>
                <a:effectLst/>
              </a:rPr>
              <a:t>vòng tay Chúa vẫn bao dung thiết tha chờ đón con về. Dù năm tháng vật đổi sao dời, tình Chúa vẫn không đổi thay,</a:t>
            </a:r>
            <a:endParaRPr lang="en-US" sz="53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35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35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350" b="0" i="0" dirty="0">
                <a:solidFill>
                  <a:srgbClr val="003399"/>
                </a:solidFill>
                <a:effectLst/>
              </a:rPr>
              <a:t>tình con nhỏ bé hằng mong đáp đền, dẫu biết không thể xứng với ân tình trời bể dạt dào Chúa dành cho con.</a:t>
            </a:r>
            <a:endParaRPr lang="en-US" sz="535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960963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i="0" dirty="0">
                <a:solidFill>
                  <a:srgbClr val="003399"/>
                </a:solidFill>
                <a:effectLst/>
              </a:rPr>
              <a:t>Mãi, mãi mãi con xin yêu Ngài, yêu như trẻ thơ yêu dòng sữa mẹ, yêu lời ru tha thiết mênh mang.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0" i="0" dirty="0">
                <a:solidFill>
                  <a:srgbClr val="003399"/>
                </a:solidFill>
                <a:effectLst/>
              </a:rPr>
              <a:t>Dẫu có chút vô tâm hững hờ, nhưng sâu thẳm lòng con nguyện luôn tin yêu Chúa với trọn trái tim con. </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9708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0" i="0" dirty="0">
                <a:solidFill>
                  <a:srgbClr val="003399"/>
                </a:solidFill>
                <a:effectLst/>
              </a:rPr>
              <a:t>Họp nhau đây những đoàn người, từ muôn phương đến mừng Ngài, mừng Chiên con hiển vinh. Lời hoan ca rất đậm tình, đoàn con dâng tấm lòng thành, hòa khúc ca trường sinh.</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3301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i="0" dirty="0">
                <a:solidFill>
                  <a:srgbClr val="003399"/>
                </a:solidFill>
                <a:effectLst/>
              </a:rPr>
              <a:t>Mãi, mãi mãi con xin yêu Ngài, yêu như trẻ thơ yêu dòng sữa mẹ, yêu lời ru tha thiết mênh mang.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831441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i="0" dirty="0">
                <a:solidFill>
                  <a:srgbClr val="003399"/>
                </a:solidFill>
                <a:effectLst/>
              </a:rPr>
              <a:t>Dẫu có chút vô tâm hững hờ, nhưng sâu thẳm lòng con chỉ tin yêu Chúa thôi, mình Ngài mà thôi.</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703592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0" i="0" dirty="0">
                <a:solidFill>
                  <a:srgbClr val="003399"/>
                </a:solidFill>
                <a:effectLst/>
              </a:rPr>
              <a:t>Tình Chúa quá bao la diệu vợi. Tình thương đó con đã cảm nếm, Chúa thương yêu con hơn cả là con yêu con, </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0" i="0" dirty="0">
                <a:solidFill>
                  <a:srgbClr val="003399"/>
                </a:solidFill>
                <a:effectLst/>
              </a:rPr>
              <a:t>đẹp hơn ước muốn đợi chờ khiến con hạnh phúc vô bờ. Tình Chúa đã đổi mới tim con, làm trái tim con thổn thức, </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552072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0" i="0" dirty="0">
                <a:solidFill>
                  <a:srgbClr val="003399"/>
                </a:solidFill>
                <a:effectLst/>
              </a:rPr>
              <a:t>đời con từ đây chỉ tin Chúa thôi, không có Chúa nào khác, chẳng ai có thể cướp tình yêu Chúa khỏi tim con.</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i="0" dirty="0">
                <a:solidFill>
                  <a:srgbClr val="003399"/>
                </a:solidFill>
                <a:effectLst/>
              </a:rPr>
              <a:t>Mãi, mãi mãi con xin yêu Ngài, yêu như trẻ thơ yêu dòng sữa mẹ, yêu lời ru tha thiết mênh mang.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922831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0" i="0" dirty="0">
                <a:solidFill>
                  <a:srgbClr val="003399"/>
                </a:solidFill>
                <a:effectLst/>
              </a:rPr>
              <a:t>Dẫu có chút vô tâm hững hờ, nhưng sâu thẳm lòng con nguyện luôn tin yêu Chúa với trọn trái tim con. </a:t>
            </a:r>
            <a:endParaRPr lang="en-US" sz="5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058794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i="0" dirty="0">
                <a:solidFill>
                  <a:srgbClr val="003399"/>
                </a:solidFill>
                <a:effectLst/>
              </a:rPr>
              <a:t>Mãi, mãi mãi con xin yêu Ngài, yêu như trẻ thơ yêu dòng sữa mẹ, yêu lời ru tha thiết mênh mang.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89214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i="0" dirty="0">
                <a:solidFill>
                  <a:srgbClr val="003399"/>
                </a:solidFill>
                <a:effectLst/>
              </a:rPr>
              <a:t>Dẫu có chút vô tâm hững hờ, nhưng sâu thẳm lòng con chỉ tin yêu Chúa thôi, mình Ngài mà thôi.</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680231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634022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dirty="0">
                <a:solidFill>
                  <a:srgbClr val="FF0000"/>
                </a:solidFill>
                <a:latin typeface="+mj-lt"/>
                <a:cs typeface="Times New Roman" panose="02020603050405020304" pitchFamily="18" charset="0"/>
              </a:rPr>
              <a:t>NÀO TA HÃY MỪNG VUI</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Kim Long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58332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pPr algn="just"/>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0" i="0" dirty="0">
                <a:solidFill>
                  <a:srgbClr val="003399"/>
                </a:solidFill>
                <a:effectLst/>
              </a:rPr>
              <a:t>Thánh giá Chúa vươn cao dâng lễ hy sinh, cho nhân thế muôn đời sống trong ân tình.</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98141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5587447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0" i="0" dirty="0">
                <a:solidFill>
                  <a:srgbClr val="003399"/>
                </a:solidFill>
                <a:effectLst/>
              </a:rPr>
              <a:t>Sức sống đã khai nguyên trong những thương đau, ân thiêng đã khơi nguồn giữa bao khổ sầu.</a:t>
            </a:r>
            <a:endPar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chiến thắng tử thần rồi, nguồn sống mới chiếu sáng tuyệt vời. Al-lê-lu-ia. </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8552694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0" i="0" dirty="0">
                <a:solidFill>
                  <a:srgbClr val="003399"/>
                </a:solidFill>
                <a:effectLst/>
              </a:rPr>
              <a:t>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471293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2259</Words>
  <Application>Microsoft Office PowerPoint</Application>
  <PresentationFormat>On-screen Show (16:9)</PresentationFormat>
  <Paragraphs>126</Paragraphs>
  <Slides>103</Slides>
  <Notes>6</Notes>
  <HiddenSlides>0</HiddenSlides>
  <MMClips>0</MMClips>
  <ScaleCrop>false</ScaleCrop>
  <HeadingPairs>
    <vt:vector size="4" baseType="variant">
      <vt:variant>
        <vt:lpstr>Theme</vt:lpstr>
      </vt:variant>
      <vt:variant>
        <vt:i4>12</vt:i4>
      </vt:variant>
      <vt:variant>
        <vt:lpstr>Slide Titles</vt:lpstr>
      </vt:variant>
      <vt:variant>
        <vt:i4>103</vt:i4>
      </vt:variant>
    </vt:vector>
  </HeadingPairs>
  <TitlesOfParts>
    <vt:vector size="115" baseType="lpstr">
      <vt:lpstr>Office Theme</vt:lpstr>
      <vt:lpstr>10_Office Theme</vt:lpstr>
      <vt:lpstr>37_Default Design</vt:lpstr>
      <vt:lpstr>1_Office Theme</vt:lpstr>
      <vt:lpstr>2_Office Theme</vt:lpstr>
      <vt:lpstr>6_Office Theme</vt:lpstr>
      <vt:lpstr>8_Office Theme</vt:lpstr>
      <vt:lpstr>9_Office Theme</vt:lpstr>
      <vt:lpstr>11_Office Theme</vt:lpstr>
      <vt:lpstr>12_Office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Đk: Hãy tạ ơn Chúa vì Chúa nhân từ, ngàn đời Chúa vẫn trọn tình thương. </vt:lpstr>
      <vt:lpstr>Tk1: Nhà Is-ra-el, hãy xướng lên: ngàn đời Chúa vẫn trọn tình thương. Nào A-ha-ron, hãy xướng lên: ngàn đời Chúa vẫn trọn tình thương. </vt:lpstr>
      <vt:lpstr>***: Người tôn sợ Chúa hãy nói lên: ngàn đời Chúa vẫn trọn tình thương. </vt:lpstr>
      <vt:lpstr>Đk: Hãy tạ ơn Chúa vì Chúa nhân từ, ngàn đời Chúa vẫn trọn tình thương. </vt:lpstr>
      <vt:lpstr>Tk2: Ngài vẫn chở che phù giúp tôi dù đời giăng mắc đầy hiểm nguy. Ngài trở nên Đấng giải thoát tôi vì Ngài là dũng lực đời tôi. </vt:lpstr>
      <vt:lpstr>***: Mừng vui chiến thắng lời hát vang: kìa này tay Chúa kỳ diệu thay! </vt:lpstr>
      <vt:lpstr>Đk: Hãy tạ ơn Chúa vì Chúa nhân từ, ngàn đời Chúa vẫn trọn tình thương. </vt:lpstr>
      <vt:lpstr>Tk3: Là đá thợ nề loại bỏ ra đá trở nên đá nền tường xây. Việc do tay Chúa làm lớn lao thật là cao quý kỳ diệu thay! </vt:lpstr>
      <vt:lpstr>***: Và đây ngày Chúa đã tác nên nào người ca hát và mừng vui. </vt:lpstr>
      <vt:lpstr>Đk: Hãy tạ ơn Chúa vì Chúa nhân từ, ngàn đời Chúa vẫn trọn tình thương. </vt:lpstr>
      <vt:lpstr> </vt:lpstr>
      <vt:lpstr>Chúa phán: Tô-ma, vì con đã xem thấy Thầy nên con đã tin. Phúc cho những ai đã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83</cp:revision>
  <dcterms:created xsi:type="dcterms:W3CDTF">2021-05-09T08:36:44Z</dcterms:created>
  <dcterms:modified xsi:type="dcterms:W3CDTF">2024-04-04T14:26:14Z</dcterms:modified>
</cp:coreProperties>
</file>