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24" r:id="rId6"/>
    <p:sldMasterId id="2147484360" r:id="rId7"/>
    <p:sldMasterId id="2147484420" r:id="rId8"/>
    <p:sldMasterId id="2147484432" r:id="rId9"/>
    <p:sldMasterId id="2147484456" r:id="rId10"/>
  </p:sldMasterIdLst>
  <p:notesMasterIdLst>
    <p:notesMasterId r:id="rId98"/>
  </p:notesMasterIdLst>
  <p:sldIdLst>
    <p:sldId id="507" r:id="rId11"/>
    <p:sldId id="553" r:id="rId12"/>
    <p:sldId id="443" r:id="rId13"/>
    <p:sldId id="585" r:id="rId14"/>
    <p:sldId id="867" r:id="rId15"/>
    <p:sldId id="676" r:id="rId16"/>
    <p:sldId id="868" r:id="rId17"/>
    <p:sldId id="825" r:id="rId18"/>
    <p:sldId id="869" r:id="rId19"/>
    <p:sldId id="826" r:id="rId20"/>
    <p:sldId id="870" r:id="rId21"/>
    <p:sldId id="858" r:id="rId22"/>
    <p:sldId id="392" r:id="rId23"/>
    <p:sldId id="393" r:id="rId24"/>
    <p:sldId id="394" r:id="rId25"/>
    <p:sldId id="395" r:id="rId26"/>
    <p:sldId id="396" r:id="rId27"/>
    <p:sldId id="397" r:id="rId28"/>
    <p:sldId id="398" r:id="rId29"/>
    <p:sldId id="399" r:id="rId30"/>
    <p:sldId id="839" r:id="rId31"/>
    <p:sldId id="649" r:id="rId32"/>
    <p:sldId id="841" r:id="rId33"/>
    <p:sldId id="842" r:id="rId34"/>
    <p:sldId id="843" r:id="rId35"/>
    <p:sldId id="871" r:id="rId36"/>
    <p:sldId id="845" r:id="rId37"/>
    <p:sldId id="872" r:id="rId38"/>
    <p:sldId id="847" r:id="rId39"/>
    <p:sldId id="873" r:id="rId40"/>
    <p:sldId id="849" r:id="rId41"/>
    <p:sldId id="874" r:id="rId42"/>
    <p:sldId id="861" r:id="rId43"/>
    <p:sldId id="852" r:id="rId44"/>
    <p:sldId id="853"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61" r:id="rId62"/>
    <p:sldId id="559" r:id="rId63"/>
    <p:sldId id="875" r:id="rId64"/>
    <p:sldId id="876" r:id="rId65"/>
    <p:sldId id="892" r:id="rId66"/>
    <p:sldId id="810" r:id="rId67"/>
    <p:sldId id="840" r:id="rId68"/>
    <p:sldId id="277" r:id="rId69"/>
    <p:sldId id="877" r:id="rId70"/>
    <p:sldId id="878" r:id="rId71"/>
    <p:sldId id="279" r:id="rId72"/>
    <p:sldId id="879" r:id="rId73"/>
    <p:sldId id="278" r:id="rId74"/>
    <p:sldId id="862" r:id="rId75"/>
    <p:sldId id="881" r:id="rId76"/>
    <p:sldId id="882" r:id="rId77"/>
    <p:sldId id="290" r:id="rId78"/>
    <p:sldId id="880" r:id="rId79"/>
    <p:sldId id="883" r:id="rId80"/>
    <p:sldId id="884" r:id="rId81"/>
    <p:sldId id="291" r:id="rId82"/>
    <p:sldId id="864" r:id="rId83"/>
    <p:sldId id="885" r:id="rId84"/>
    <p:sldId id="886" r:id="rId85"/>
    <p:sldId id="292" r:id="rId86"/>
    <p:sldId id="698" r:id="rId87"/>
    <p:sldId id="293" r:id="rId88"/>
    <p:sldId id="563" r:id="rId89"/>
    <p:sldId id="887" r:id="rId90"/>
    <p:sldId id="564" r:id="rId91"/>
    <p:sldId id="888" r:id="rId92"/>
    <p:sldId id="889" r:id="rId93"/>
    <p:sldId id="751" r:id="rId94"/>
    <p:sldId id="890" r:id="rId95"/>
    <p:sldId id="891" r:id="rId96"/>
    <p:sldId id="860"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E1"/>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1" autoAdjust="0"/>
    <p:restoredTop sz="94733" autoAdjust="0"/>
  </p:normalViewPr>
  <p:slideViewPr>
    <p:cSldViewPr>
      <p:cViewPr varScale="1">
        <p:scale>
          <a:sx n="139" d="100"/>
          <a:sy n="139" d="100"/>
        </p:scale>
        <p:origin x="168" y="23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72</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Tk4</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Như đêm lạnh hoang tàn, hằng mong muôn giọt nắng. Những lúc con u buồn, cậy trông Chúa nhiều hơn.</a:t>
            </a:r>
            <a:endParaRPr lang="vi-VN" sz="6600" dirty="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15326177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5400" dirty="0">
                <a:solidFill>
                  <a:srgbClr val="FFFF00"/>
                </a:solidFill>
              </a:rPr>
              <a:t>Con </a:t>
            </a:r>
            <a:r>
              <a:rPr lang="en-US" sz="5400" dirty="0" err="1">
                <a:solidFill>
                  <a:srgbClr val="FFFF00"/>
                </a:solidFill>
              </a:rPr>
              <a:t>Hân</a:t>
            </a:r>
            <a:r>
              <a:rPr lang="en-US" sz="5400" dirty="0">
                <a:solidFill>
                  <a:srgbClr val="FFFF00"/>
                </a:solidFill>
              </a:rPr>
              <a:t> </a:t>
            </a:r>
            <a:r>
              <a:rPr lang="en-US" sz="5400" dirty="0" err="1">
                <a:solidFill>
                  <a:srgbClr val="FFFF00"/>
                </a:solidFill>
              </a:rPr>
              <a:t>Hoan</a:t>
            </a:r>
            <a:br>
              <a:rPr lang="en-US" sz="54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39</a:t>
            </a:r>
            <a:br>
              <a:rPr lang="en-US" dirty="0">
                <a:solidFill>
                  <a:srgbClr val="FFFF00"/>
                </a:solidFill>
              </a:rPr>
            </a:br>
            <a:r>
              <a:rPr lang="en-US" dirty="0">
                <a:solidFill>
                  <a:srgbClr val="FFFF00"/>
                </a:solidFill>
              </a:rPr>
              <a:t>CHÚA NHẬT II THƯỜNG NIÊN</a:t>
            </a:r>
            <a:br>
              <a:rPr lang="en-US" dirty="0">
                <a:solidFill>
                  <a:srgbClr val="FFFF00"/>
                </a:solidFill>
              </a:rPr>
            </a:br>
            <a:r>
              <a:rPr lang="en-US" dirty="0">
                <a:solidFill>
                  <a:srgbClr val="FFFF00"/>
                </a:solidFill>
              </a:rPr>
              <a:t>NĂM B </a:t>
            </a:r>
            <a:br>
              <a:rPr lang="en-US" dirty="0">
                <a:solidFill>
                  <a:srgbClr val="FFFF00"/>
                </a:solidFill>
              </a:rPr>
            </a:br>
            <a:r>
              <a:rPr lang="en-US" dirty="0">
                <a:solidFill>
                  <a:srgbClr val="FFFF00"/>
                </a:solidFill>
              </a:rPr>
              <a:t>THANH LÂM</a:t>
            </a:r>
            <a:br>
              <a:rPr lang="en-US" dirty="0">
                <a:solidFill>
                  <a:srgbClr val="FFFF00"/>
                </a:solidFill>
              </a:rPr>
            </a:br>
            <a:r>
              <a:rPr lang="en-US" dirty="0">
                <a:solidFill>
                  <a:srgbClr val="FFFF00"/>
                </a:solidFill>
              </a:rPr>
              <a:t>04 CÂU</a:t>
            </a:r>
          </a:p>
        </p:txBody>
      </p:sp>
    </p:spTree>
    <p:extLst>
      <p:ext uri="{BB962C8B-B14F-4D97-AF65-F5344CB8AC3E}">
        <p14:creationId xmlns:p14="http://schemas.microsoft.com/office/powerpoint/2010/main" val="289254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1" i="0" dirty="0">
                <a:solidFill>
                  <a:schemeClr val="bg1"/>
                </a:solidFill>
                <a:effectLst/>
                <a:latin typeface="+mn-lt"/>
              </a:rPr>
              <a:t>Này con xin đến để thực thi ý Ngài. Này con xin đến thi hành thánh ý Ngài.</a:t>
            </a:r>
            <a:endParaRPr lang="en-US" sz="7200" b="1" dirty="0">
              <a:solidFill>
                <a:schemeClr val="bg1"/>
              </a:solidFill>
              <a:latin typeface="+mn-lt"/>
            </a:endParaRPr>
          </a:p>
        </p:txBody>
      </p:sp>
    </p:spTree>
    <p:extLst>
      <p:ext uri="{BB962C8B-B14F-4D97-AF65-F5344CB8AC3E}">
        <p14:creationId xmlns:p14="http://schemas.microsoft.com/office/powerpoint/2010/main" val="84302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b="1" i="0" dirty="0">
                <a:solidFill>
                  <a:schemeClr val="bg1"/>
                </a:solidFill>
                <a:effectLst/>
                <a:latin typeface="+mn-lt"/>
              </a:rPr>
              <a:t>Con luôn trông cậy Chúa con, Chúa đã nghe lời khấn xin. Môi con thì thầm mừng hát một bài ca mới chúc khen.</a:t>
            </a:r>
            <a:endParaRPr lang="en-US" sz="6000" dirty="0">
              <a:solidFill>
                <a:schemeClr val="bg1"/>
              </a:solidFill>
            </a:endParaRPr>
          </a:p>
        </p:txBody>
      </p:sp>
    </p:spTree>
    <p:extLst>
      <p:ext uri="{BB962C8B-B14F-4D97-AF65-F5344CB8AC3E}">
        <p14:creationId xmlns:p14="http://schemas.microsoft.com/office/powerpoint/2010/main" val="327532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1" i="0" dirty="0">
                <a:solidFill>
                  <a:schemeClr val="bg1"/>
                </a:solidFill>
                <a:effectLst/>
                <a:latin typeface="+mn-lt"/>
              </a:rPr>
              <a:t>Này con xin đến để thực thi ý Ngài. Này con xin đến thi hành thánh ý Ngài.</a:t>
            </a:r>
            <a:endParaRPr lang="en-US" sz="7200" b="1" dirty="0">
              <a:solidFill>
                <a:schemeClr val="bg1"/>
              </a:solidFill>
              <a:latin typeface="+mn-lt"/>
            </a:endParaRPr>
          </a:p>
        </p:txBody>
      </p:sp>
    </p:spTree>
    <p:extLst>
      <p:ext uri="{BB962C8B-B14F-4D97-AF65-F5344CB8AC3E}">
        <p14:creationId xmlns:p14="http://schemas.microsoft.com/office/powerpoint/2010/main" val="362655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Tk2:</a:t>
            </a:r>
            <a:r>
              <a:rPr lang="vi-VN" sz="6000" b="1" i="0" dirty="0">
                <a:solidFill>
                  <a:schemeClr val="bg1"/>
                </a:solidFill>
                <a:effectLst/>
                <a:latin typeface="+mn-lt"/>
              </a:rPr>
              <a:t> Hy sinh, lễ vật chẳng ưng, sính lễ sang trọng chẳng ham. Tai con Ngài lại rộng mở. Và này con thưa với Ngài.</a:t>
            </a:r>
            <a:endParaRPr lang="en-US" sz="6000" dirty="0">
              <a:solidFill>
                <a:schemeClr val="bg1"/>
              </a:solidFill>
            </a:endParaRPr>
          </a:p>
        </p:txBody>
      </p:sp>
    </p:spTree>
    <p:extLst>
      <p:ext uri="{BB962C8B-B14F-4D97-AF65-F5344CB8AC3E}">
        <p14:creationId xmlns:p14="http://schemas.microsoft.com/office/powerpoint/2010/main" val="71521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1" i="0" dirty="0">
                <a:solidFill>
                  <a:schemeClr val="bg1"/>
                </a:solidFill>
                <a:effectLst/>
                <a:latin typeface="+mn-lt"/>
              </a:rPr>
              <a:t>Này con xin đến để thực thi ý Ngài. Này con xin đến thi hành thánh ý Ngài.</a:t>
            </a:r>
            <a:endParaRPr lang="en-US" sz="7200" b="1" dirty="0">
              <a:solidFill>
                <a:schemeClr val="bg1"/>
              </a:solidFill>
              <a:latin typeface="+mn-lt"/>
            </a:endParaRPr>
          </a:p>
        </p:txBody>
      </p:sp>
    </p:spTree>
    <p:extLst>
      <p:ext uri="{BB962C8B-B14F-4D97-AF65-F5344CB8AC3E}">
        <p14:creationId xmlns:p14="http://schemas.microsoft.com/office/powerpoint/2010/main" val="2926880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Tk3:</a:t>
            </a:r>
            <a:r>
              <a:rPr lang="en-US" sz="6000" dirty="0">
                <a:solidFill>
                  <a:schemeClr val="bg1"/>
                </a:solidFill>
              </a:rPr>
              <a:t> </a:t>
            </a:r>
            <a:r>
              <a:rPr lang="vi-VN" sz="6000" b="1" i="0" dirty="0">
                <a:solidFill>
                  <a:schemeClr val="bg1"/>
                </a:solidFill>
                <a:effectLst/>
                <a:latin typeface="+mn-lt"/>
              </a:rPr>
              <a:t>Như trong sách vàng đã ghi, con vui thực hành ý Cha. Tuân theo lề luật của Chúa, lời Ngài tạc ghi đáy lòng.</a:t>
            </a:r>
            <a:endParaRPr lang="en-US" sz="6000" dirty="0">
              <a:solidFill>
                <a:schemeClr val="bg1"/>
              </a:solidFill>
            </a:endParaRPr>
          </a:p>
        </p:txBody>
      </p:sp>
    </p:spTree>
    <p:extLst>
      <p:ext uri="{BB962C8B-B14F-4D97-AF65-F5344CB8AC3E}">
        <p14:creationId xmlns:p14="http://schemas.microsoft.com/office/powerpoint/2010/main" val="215521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1" i="0" dirty="0">
                <a:solidFill>
                  <a:schemeClr val="bg1"/>
                </a:solidFill>
                <a:effectLst/>
                <a:latin typeface="+mn-lt"/>
              </a:rPr>
              <a:t>Này con xin đến để thực thi ý Ngài. Này con xin đến thi hành thánh ý Ngài.</a:t>
            </a:r>
            <a:endParaRPr lang="en-US" sz="7200" b="1" dirty="0">
              <a:solidFill>
                <a:schemeClr val="bg1"/>
              </a:solidFill>
              <a:latin typeface="+mn-lt"/>
            </a:endParaRPr>
          </a:p>
        </p:txBody>
      </p:sp>
    </p:spTree>
    <p:extLst>
      <p:ext uri="{BB962C8B-B14F-4D97-AF65-F5344CB8AC3E}">
        <p14:creationId xmlns:p14="http://schemas.microsoft.com/office/powerpoint/2010/main" val="3413630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Tk4:</a:t>
            </a:r>
            <a:r>
              <a:rPr lang="vi-VN" sz="5600" b="1" i="0" dirty="0">
                <a:solidFill>
                  <a:schemeClr val="bg1"/>
                </a:solidFill>
                <a:effectLst/>
                <a:latin typeface="+mn-lt"/>
              </a:rPr>
              <a:t> Con luôn rao truyền Thánh Danh: công minh, chính trực, ái nhân. Ngay trong đại hội toàn dân, miệng này không ngớt tán dương.</a:t>
            </a:r>
            <a:endParaRPr lang="en-US" sz="5600" dirty="0">
              <a:solidFill>
                <a:schemeClr val="bg1"/>
              </a:solidFill>
            </a:endParaRPr>
          </a:p>
        </p:txBody>
      </p:sp>
    </p:spTree>
    <p:extLst>
      <p:ext uri="{BB962C8B-B14F-4D97-AF65-F5344CB8AC3E}">
        <p14:creationId xmlns:p14="http://schemas.microsoft.com/office/powerpoint/2010/main" val="2243485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1" i="0" dirty="0">
                <a:solidFill>
                  <a:schemeClr val="bg1"/>
                </a:solidFill>
                <a:effectLst/>
                <a:latin typeface="+mn-lt"/>
              </a:rPr>
              <a:t>Này con xin đến để thực thi ý Ngài. Này con xin đến thi hành thánh ý Ngài.</a:t>
            </a:r>
            <a:endParaRPr lang="en-US" sz="7200" b="1" dirty="0">
              <a:solidFill>
                <a:schemeClr val="bg1"/>
              </a:solidFill>
              <a:latin typeface="+mn-lt"/>
            </a:endParaRPr>
          </a:p>
        </p:txBody>
      </p:sp>
    </p:spTree>
    <p:extLst>
      <p:ext uri="{BB962C8B-B14F-4D97-AF65-F5344CB8AC3E}">
        <p14:creationId xmlns:p14="http://schemas.microsoft.com/office/powerpoint/2010/main" val="3553011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300" dirty="0">
                <a:solidFill>
                  <a:schemeClr val="bg1"/>
                </a:solidFill>
              </a:rPr>
              <a:t>Lạy Cha là Chúa tể trời đất con xưng tụng danh Cha, vì Cha đã mặc khải mầu nhiệm Nước Trời cho những người bé mọn.</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28423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Tk1</a:t>
            </a:r>
            <a:r>
              <a:rPr lang="vi-VN" sz="6600" b="0" u="sng" dirty="0">
                <a:solidFill>
                  <a:srgbClr val="FFFF00"/>
                </a:solidFill>
                <a:effectLst/>
                <a:latin typeface="+mj-lt"/>
              </a:rPr>
              <a:t>:</a:t>
            </a:r>
            <a:r>
              <a:rPr lang="vi-VN" sz="6600" b="0" dirty="0">
                <a:solidFill>
                  <a:schemeClr val="bg1"/>
                </a:solidFill>
                <a:effectLst/>
                <a:latin typeface="+mj-lt"/>
              </a:rPr>
              <a:t> </a:t>
            </a:r>
            <a:r>
              <a:rPr lang="vi-VN" sz="6600" b="0" i="0" dirty="0">
                <a:solidFill>
                  <a:schemeClr val="bg1"/>
                </a:solidFill>
                <a:effectLst/>
              </a:rPr>
              <a:t>Lang thang trên dòng đời nhiều khi con lạc lối. Những ước mơ lâu rồi, về bên Chúa nghỉ ngơi.</a:t>
            </a:r>
            <a:endParaRPr lang="vi-VN" sz="66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6354209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a:t>Chúa Nhật II Thường Niên</a:t>
            </a:r>
          </a:p>
          <a:p>
            <a:pPr algn="ctr"/>
            <a:r>
              <a:rPr lang="en-US" sz="2400"/>
              <a:t>Năm B</a:t>
            </a:r>
          </a:p>
          <a:p>
            <a:r>
              <a:rPr lang="vi-VN" sz="2800"/>
              <a:t>Đức Giêsu mời gọi những người muốn theo Người “Hãy đến mà xem”, để hiểu biết Người hơn mà chọn lựa thái độ đối với Người. Chúng ta hãy tin tưởng dâng lên Chúa những ý nguyện sau đây</a:t>
            </a:r>
            <a:r>
              <a:rPr lang="en-US" sz="2800"/>
              <a:t>.</a:t>
            </a:r>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Lễ</a:t>
            </a:r>
            <a:r>
              <a:rPr lang="en-US" sz="4000" b="1" dirty="0">
                <a:solidFill>
                  <a:srgbClr val="FFFF00"/>
                </a:solidFill>
              </a:rPr>
              <a:t> </a:t>
            </a:r>
            <a:r>
              <a:rPr lang="en-US" sz="4000" b="1" dirty="0" err="1">
                <a:solidFill>
                  <a:srgbClr val="FFFF00"/>
                </a:solidFill>
              </a:rPr>
              <a:t>Dâng</a:t>
            </a:r>
            <a:r>
              <a:rPr lang="en-US" sz="4000" b="1" dirty="0">
                <a:solidFill>
                  <a:srgbClr val="FFFF00"/>
                </a:solidFill>
              </a:rPr>
              <a:t> Cha </a:t>
            </a:r>
            <a:r>
              <a:rPr lang="en-US" sz="4000" b="1" dirty="0" err="1">
                <a:solidFill>
                  <a:srgbClr val="FFFF00"/>
                </a:solidFill>
              </a:rPr>
              <a:t>Hiền</a:t>
            </a:r>
            <a:br>
              <a:rPr lang="en-US" sz="4000" b="1" dirty="0">
                <a:solidFill>
                  <a:srgbClr val="FFFF00"/>
                </a:solidFill>
              </a:rPr>
            </a:br>
            <a:r>
              <a:rPr lang="en-US" sz="4000" b="1" i="1" dirty="0" err="1">
                <a:solidFill>
                  <a:schemeClr val="bg1"/>
                </a:solidFill>
              </a:rPr>
              <a:t>Đăng</a:t>
            </a:r>
            <a:r>
              <a:rPr lang="en-US" sz="4000" b="1" i="1" dirty="0">
                <a:solidFill>
                  <a:schemeClr val="bg1"/>
                </a:solidFill>
              </a:rPr>
              <a:t> Khoa</a:t>
            </a:r>
          </a:p>
        </p:txBody>
      </p:sp>
    </p:spTree>
    <p:extLst>
      <p:ext uri="{BB962C8B-B14F-4D97-AF65-F5344CB8AC3E}">
        <p14:creationId xmlns:p14="http://schemas.microsoft.com/office/powerpoint/2010/main" val="123585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Giờ đây, con đến bên gần Cha rất nhân hiền, nguyện dâng tâm tư và mơ ước này. Tình con, nay kết nên bài ca vô tận chúc khen tình Ngài ôi miên man.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dirty="0">
                <a:solidFill>
                  <a:schemeClr val="bg1"/>
                </a:solidFill>
              </a:rPr>
              <a:t>Bánh trắng với rượu, nguyện dâng lên Cha hiền, xin thương đón nhận của lễ con dâng tiến. Cha ơi con đến dâng lời tán dương Ngài. Ước mong luôn làm đẹp ý Cha.</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dirty="0">
                <a:solidFill>
                  <a:schemeClr val="bg1"/>
                </a:solidFill>
              </a:rPr>
              <a:t> </a:t>
            </a:r>
            <a:r>
              <a:rPr lang="vi-VN" sz="5400" dirty="0">
                <a:solidFill>
                  <a:schemeClr val="bg1"/>
                </a:solidFill>
              </a:rPr>
              <a:t>Hạnh phúc, vui sướng khi gần bên tôn nhan Ngài, thầm thưa lên Cha lời yêu mến hoài. Đời con xin kết nên bài ca cảm tạ. Hát khen tình Ngài ôi bao la.</a:t>
            </a:r>
            <a:endParaRPr lang="en-US" sz="5400" b="0" dirty="0">
              <a:solidFill>
                <a:schemeClr val="bg1"/>
              </a:solidFill>
              <a:effectLst/>
            </a:endParaRPr>
          </a:p>
        </p:txBody>
      </p:sp>
    </p:spTree>
    <p:extLst>
      <p:ext uri="{BB962C8B-B14F-4D97-AF65-F5344CB8AC3E}">
        <p14:creationId xmlns:p14="http://schemas.microsoft.com/office/powerpoint/2010/main" val="3166855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dirty="0">
                <a:solidFill>
                  <a:schemeClr val="bg1"/>
                </a:solidFill>
              </a:rPr>
              <a:t>Bánh trắng với rượu, nguyện dâng lên Cha hiền, xin thương đón nhận của lễ con dâng tiến. Cha ơi con đến dâng lời tán dương Ngài. Ước mong luôn làm đẹp ý Cha.</a:t>
            </a:r>
            <a:endParaRPr lang="en-US" sz="5400" b="0" dirty="0">
              <a:solidFill>
                <a:schemeClr val="bg1"/>
              </a:solidFill>
              <a:effectLst/>
            </a:endParaRPr>
          </a:p>
        </p:txBody>
      </p:sp>
    </p:spTree>
    <p:extLst>
      <p:ext uri="{BB962C8B-B14F-4D97-AF65-F5344CB8AC3E}">
        <p14:creationId xmlns:p14="http://schemas.microsoft.com/office/powerpoint/2010/main" val="2149255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76DF-77AD-590F-F0C0-0BDF1A64B932}"/>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0FB1ECA7-E80A-0107-717E-0E900C9724EE}"/>
              </a:ext>
            </a:extLst>
          </p:cNvPr>
          <p:cNvSpPr>
            <a:spLocks noGrp="1"/>
          </p:cNvSpPr>
          <p:nvPr>
            <p:ph idx="1"/>
          </p:nvPr>
        </p:nvSpPr>
        <p:spPr/>
        <p:txBody>
          <a:bodyPr/>
          <a:lstStyle/>
          <a:p>
            <a:endParaRPr lang="en-VN"/>
          </a:p>
        </p:txBody>
      </p:sp>
      <p:sp>
        <p:nvSpPr>
          <p:cNvPr id="4" name="Rectangle 3">
            <a:extLst>
              <a:ext uri="{FF2B5EF4-FFF2-40B4-BE49-F238E27FC236}">
                <a16:creationId xmlns:a16="http://schemas.microsoft.com/office/drawing/2014/main" id="{BB724949-3C1D-3007-C902-B1597D584148}"/>
              </a:ext>
            </a:extLst>
          </p:cNvPr>
          <p:cNvSpPr/>
          <p:nvPr/>
        </p:nvSpPr>
        <p:spPr>
          <a:xfrm>
            <a:off x="0" y="0"/>
            <a:ext cx="9144000" cy="5143500"/>
          </a:xfrm>
          <a:prstGeom prst="rect">
            <a:avLst/>
          </a:prstGeom>
          <a:solidFill>
            <a:srgbClr val="FEF9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654797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000" dirty="0">
                <a:solidFill>
                  <a:srgbClr val="FFFF00"/>
                </a:solidFill>
              </a:rPr>
              <a:t>Xin </a:t>
            </a:r>
            <a:r>
              <a:rPr lang="en-US" sz="6000" dirty="0" err="1">
                <a:solidFill>
                  <a:srgbClr val="FFFF00"/>
                </a:solidFill>
              </a:rPr>
              <a:t>Lắp</a:t>
            </a:r>
            <a:r>
              <a:rPr lang="en-US" sz="6000" dirty="0">
                <a:solidFill>
                  <a:srgbClr val="FFFF00"/>
                </a:solidFill>
              </a:rPr>
              <a:t> </a:t>
            </a:r>
            <a:r>
              <a:rPr lang="en-US" sz="6000" dirty="0" err="1">
                <a:solidFill>
                  <a:srgbClr val="FFFF00"/>
                </a:solidFill>
              </a:rPr>
              <a:t>Đầy</a:t>
            </a:r>
            <a:r>
              <a:rPr lang="en-US" sz="6000" dirty="0">
                <a:solidFill>
                  <a:srgbClr val="FFFF00"/>
                </a:solidFill>
              </a:rPr>
              <a:t> </a:t>
            </a:r>
            <a:r>
              <a:rPr lang="en-US" sz="6000" dirty="0" err="1">
                <a:solidFill>
                  <a:srgbClr val="FFFF00"/>
                </a:solidFill>
              </a:rPr>
              <a:t>Trái</a:t>
            </a:r>
            <a:r>
              <a:rPr lang="en-US" sz="6000" dirty="0">
                <a:solidFill>
                  <a:srgbClr val="FFFF00"/>
                </a:solidFill>
              </a:rPr>
              <a:t> Tim Con</a:t>
            </a:r>
            <a:br>
              <a:rPr lang="en-US" sz="7200" dirty="0">
                <a:solidFill>
                  <a:srgbClr val="FFFF00"/>
                </a:solidFill>
              </a:rPr>
            </a:br>
            <a:r>
              <a:rPr lang="en-US" sz="6000" i="1" dirty="0">
                <a:solidFill>
                  <a:schemeClr val="bg1"/>
                </a:solidFill>
              </a:rPr>
              <a:t>Kim </a:t>
            </a:r>
            <a:r>
              <a:rPr lang="en-US" sz="6000" i="1" dirty="0" err="1">
                <a:solidFill>
                  <a:schemeClr val="bg1"/>
                </a:solidFill>
              </a:rPr>
              <a:t>Đường</a:t>
            </a:r>
            <a:r>
              <a:rPr lang="en-US" sz="6000" i="1" dirty="0">
                <a:solidFill>
                  <a:schemeClr val="bg1"/>
                </a:solidFill>
              </a:rPr>
              <a:t>, O. Cist</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Tk2</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 Cô đơn trong tình trần đời cho con lệ đắng. Thấm thía thân bẽ bàng cậy trông Chúa ủi an.</a:t>
            </a:r>
            <a:endParaRPr lang="vi-VN" sz="66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latin typeface="+mn-lt"/>
              </a:rPr>
              <a:t>Tk1:</a:t>
            </a:r>
            <a:r>
              <a:rPr lang="en-US" sz="5400" b="0" dirty="0">
                <a:solidFill>
                  <a:srgbClr val="FFFF00"/>
                </a:solidFill>
                <a:effectLst/>
                <a:latin typeface="+mn-lt"/>
              </a:rPr>
              <a:t> </a:t>
            </a:r>
            <a:r>
              <a:rPr lang="vi-VN" sz="5400" b="1" i="0" dirty="0">
                <a:solidFill>
                  <a:schemeClr val="bg1"/>
                </a:solidFill>
                <a:effectLst/>
                <a:latin typeface="+mn-lt"/>
              </a:rPr>
              <a:t>Xin lấp đầy trái tim, con chúa ơi bằng tình yêu của ngài như dòng suối mát ngọt ngào tắm gội miền đất hoang cằn cỗi, </a:t>
            </a:r>
            <a:endParaRPr lang="vi-VN" sz="5400" b="0" dirty="0">
              <a:solidFill>
                <a:schemeClr val="bg1"/>
              </a:solidFill>
              <a:effectLst/>
              <a:latin typeface="+mn-lt"/>
            </a:endParaRPr>
          </a:p>
        </p:txBody>
      </p:sp>
    </p:spTree>
    <p:extLst>
      <p:ext uri="{BB962C8B-B14F-4D97-AF65-F5344CB8AC3E}">
        <p14:creationId xmlns:p14="http://schemas.microsoft.com/office/powerpoint/2010/main" val="1119608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b="1" i="0" dirty="0">
                <a:solidFill>
                  <a:schemeClr val="bg1"/>
                </a:solidFill>
                <a:effectLst/>
                <a:latin typeface="+mn-lt"/>
              </a:rPr>
              <a:t>xin thiêu rụi trái tim con bằng lửa mến để yêu thương muôn người để từ đây con vang lời: “Tình yêu chúa là hoan lạc của con”.</a:t>
            </a:r>
            <a:endParaRPr lang="en-US" sz="5400" b="0" dirty="0">
              <a:solidFill>
                <a:schemeClr val="bg1"/>
              </a:solidFill>
              <a:effectLst/>
            </a:endParaRPr>
          </a:p>
        </p:txBody>
      </p:sp>
    </p:spTree>
    <p:extLst>
      <p:ext uri="{BB962C8B-B14F-4D97-AF65-F5344CB8AC3E}">
        <p14:creationId xmlns:p14="http://schemas.microsoft.com/office/powerpoint/2010/main" val="4071382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i="0" dirty="0">
                <a:solidFill>
                  <a:schemeClr val="bg1"/>
                </a:solidFill>
                <a:effectLst/>
                <a:latin typeface="+mn-lt"/>
              </a:rPr>
              <a:t>dệt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3396172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latin typeface="+mn-lt"/>
              </a:rPr>
              <a:t>Tk2:</a:t>
            </a:r>
            <a:r>
              <a:rPr lang="en-US" sz="6000" b="0" dirty="0">
                <a:solidFill>
                  <a:srgbClr val="FFFF00"/>
                </a:solidFill>
                <a:effectLst/>
                <a:latin typeface="+mn-lt"/>
              </a:rPr>
              <a:t> </a:t>
            </a:r>
            <a:r>
              <a:rPr lang="vi-VN" sz="6000" b="1" i="0" dirty="0">
                <a:solidFill>
                  <a:schemeClr val="bg1"/>
                </a:solidFill>
                <a:effectLst/>
                <a:latin typeface="+mn-lt"/>
              </a:rPr>
              <a:t>Bao nhiêu ngày tháng trông mong, Chúa ơi con nay đã toại lòng dâng về Chúa mối tình nồng cho dù còn đắm chìm lạy Chúa, </a:t>
            </a:r>
            <a:endParaRPr lang="vi-VN" sz="60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b="1" i="0" dirty="0">
                <a:solidFill>
                  <a:schemeClr val="bg1"/>
                </a:solidFill>
                <a:effectLst/>
                <a:latin typeface="+mn-lt"/>
              </a:rPr>
              <a:t>xin dâng trọn trái tim con hằng khao khát từ đất kia khô cằn, cậy lòng Chúa vẫn thương tình mà che lấp con quá nhiều tội khiên.</a:t>
            </a:r>
            <a:endParaRPr lang="en-US" sz="54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1405817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i="0" dirty="0">
                <a:solidFill>
                  <a:schemeClr val="bg1"/>
                </a:solidFill>
                <a:effectLst/>
                <a:latin typeface="+mn-lt"/>
              </a:rPr>
              <a:t>dệt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3071605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Tk3:</a:t>
            </a:r>
            <a:r>
              <a:rPr lang="en-US" sz="5400" b="0" dirty="0">
                <a:solidFill>
                  <a:schemeClr val="bg1"/>
                </a:solidFill>
                <a:effectLst/>
              </a:rPr>
              <a:t> </a:t>
            </a:r>
            <a:r>
              <a:rPr lang="vi-VN" sz="5400" b="1" i="0" dirty="0">
                <a:solidFill>
                  <a:schemeClr val="bg1"/>
                </a:solidFill>
                <a:effectLst/>
                <a:latin typeface="+mn-lt"/>
              </a:rPr>
              <a:t>Chúa đã gọi chính tên con, kết giao bằng tình nghĩa nhiệm màu con dâng Chúa mối tình đầu nguyên vẹn tựa trái tim nhỏ bé,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1" i="0" dirty="0">
                <a:solidFill>
                  <a:schemeClr val="bg1"/>
                </a:solidFill>
                <a:effectLst/>
                <a:latin typeface="+mn-lt"/>
              </a:rPr>
              <a:t>Chúa đối tượng của riêng con là lẽ sống là giấc mơ sum họp, niềm hạnh phúc khuyết u sầu là gió mát giữa cõi đời bể dâu.</a:t>
            </a:r>
            <a:endParaRPr lang="en-US" sz="6000" b="0" dirty="0">
              <a:solidFill>
                <a:schemeClr val="bg1"/>
              </a:solidFill>
              <a:effectLst/>
            </a:endParaRPr>
          </a:p>
        </p:txBody>
      </p:sp>
    </p:spTree>
    <p:extLst>
      <p:ext uri="{BB962C8B-B14F-4D97-AF65-F5344CB8AC3E}">
        <p14:creationId xmlns:p14="http://schemas.microsoft.com/office/powerpoint/2010/main" val="395140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129344443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274593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i="0" dirty="0">
                <a:solidFill>
                  <a:schemeClr val="bg1"/>
                </a:solidFill>
                <a:effectLst/>
                <a:latin typeface="+mn-lt"/>
              </a:rPr>
              <a:t>dệt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1260014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b="1" i="0" dirty="0">
                <a:solidFill>
                  <a:schemeClr val="bg1"/>
                </a:solidFill>
                <a:effectLst/>
                <a:latin typeface="+mn-lt"/>
              </a:rPr>
              <a:t>Con xin nguyện mãi trung trinh, Chúa ơi đừng để con phụ tình cho con sống chết vì Ngài cho dù đời trắng đen lừa dối, xin lấp đầy những băn khoăn,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1" i="0" dirty="0">
                <a:solidFill>
                  <a:schemeClr val="bg1"/>
                </a:solidFill>
                <a:effectLst/>
                <a:latin typeface="+mn-lt"/>
              </a:rPr>
              <a:t>đường theo Chúa đầy chông gai mệt nhoài, xin nâng đỡ con trong đời đi theo Chúa trọn ước mơ mà thôi.</a:t>
            </a:r>
            <a:endParaRPr lang="en-US" sz="6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3678651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i="0" dirty="0">
                <a:solidFill>
                  <a:schemeClr val="bg1"/>
                </a:solidFill>
                <a:effectLst/>
                <a:latin typeface="+mn-lt"/>
              </a:rPr>
              <a:t>dệt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429964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600" dirty="0">
                <a:solidFill>
                  <a:srgbClr val="FFFF00"/>
                </a:solidFill>
              </a:rPr>
              <a:t>Sống Chứng Nhân</a:t>
            </a:r>
            <a:br>
              <a:rPr lang="en-US" sz="6600" b="0" dirty="0">
                <a:solidFill>
                  <a:srgbClr val="FFFF00"/>
                </a:solidFill>
                <a:effectLst/>
                <a:latin typeface="+mj-lt"/>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latin typeface="+mn-lt"/>
              </a:rPr>
              <a:t>Đk</a:t>
            </a:r>
            <a:r>
              <a:rPr lang="en-US" sz="6000" b="0" u="sng" dirty="0">
                <a:solidFill>
                  <a:srgbClr val="FFFF00"/>
                </a:solidFill>
                <a:effectLst/>
                <a:latin typeface="+mn-lt"/>
              </a:rPr>
              <a:t>:</a:t>
            </a:r>
            <a:r>
              <a:rPr lang="en-US" sz="6000" b="0" dirty="0">
                <a:solidFill>
                  <a:schemeClr val="bg1"/>
                </a:solidFill>
                <a:effectLst/>
                <a:latin typeface="+mn-l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Tk3</a:t>
            </a:r>
            <a:r>
              <a:rPr lang="vi-VN" sz="6600" b="0" u="sng" dirty="0">
                <a:solidFill>
                  <a:srgbClr val="FFFF00"/>
                </a:solidFill>
                <a:effectLst/>
                <a:latin typeface="+mj-lt"/>
              </a:rPr>
              <a:t>:</a:t>
            </a:r>
            <a:r>
              <a:rPr lang="vi-VN" sz="6600" b="0" i="0" dirty="0">
                <a:solidFill>
                  <a:schemeClr val="bg1"/>
                </a:solidFill>
                <a:effectLst/>
              </a:rPr>
              <a:t> Qua bao ngày đợi chờ, hồn con mơ về Chúa. Những lúc đêm trăng mờ, nguyện dâng Chúa tình thơ.</a:t>
            </a:r>
            <a:endParaRPr lang="vi-VN" sz="6600" dirty="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endParaRPr>
          </a:p>
        </p:txBody>
      </p:sp>
    </p:spTree>
    <p:extLst>
      <p:ext uri="{BB962C8B-B14F-4D97-AF65-F5344CB8AC3E}">
        <p14:creationId xmlns:p14="http://schemas.microsoft.com/office/powerpoint/2010/main" val="2317566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FFFF00"/>
                </a:solidFill>
              </a:rPr>
              <a:t>Tk</a:t>
            </a:r>
            <a:r>
              <a:rPr lang="en-US" sz="7200" b="0" u="sng" dirty="0">
                <a:solidFill>
                  <a:srgbClr val="FFFF00"/>
                </a:solidFill>
                <a:effectLst/>
              </a:rPr>
              <a:t>1:</a:t>
            </a:r>
            <a:r>
              <a:rPr lang="en-US" sz="7200" b="0" dirty="0">
                <a:solidFill>
                  <a:schemeClr val="bg1"/>
                </a:solidFill>
                <a:effectLst/>
              </a:rPr>
              <a:t> </a:t>
            </a:r>
            <a:r>
              <a:rPr lang="vi-VN" sz="7200" b="0" i="0" dirty="0">
                <a:solidFill>
                  <a:schemeClr val="bg1"/>
                </a:solidFill>
                <a:effectLst/>
                <a:latin typeface="+mn-lt"/>
              </a:rPr>
              <a:t>Vui mừng hát lên ca ngợi Danh Ngài, hãy tin yêu nơi Chúa là Cha.</a:t>
            </a:r>
            <a:endParaRPr lang="en-US" sz="7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latin typeface="+mn-lt"/>
              </a:rPr>
              <a:t>Đk</a:t>
            </a:r>
            <a:r>
              <a:rPr lang="en-US" sz="6000" b="0" u="sng" dirty="0">
                <a:solidFill>
                  <a:srgbClr val="FFFF00"/>
                </a:solidFill>
                <a:effectLst/>
                <a:latin typeface="+mn-lt"/>
              </a:rPr>
              <a:t>:</a:t>
            </a:r>
            <a:r>
              <a:rPr lang="en-US" sz="6000" b="0" dirty="0">
                <a:solidFill>
                  <a:schemeClr val="bg1"/>
                </a:solidFill>
                <a:effectLst/>
                <a:latin typeface="+mn-l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798346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endParaRPr>
          </a:p>
        </p:txBody>
      </p:sp>
    </p:spTree>
    <p:extLst>
      <p:ext uri="{BB962C8B-B14F-4D97-AF65-F5344CB8AC3E}">
        <p14:creationId xmlns:p14="http://schemas.microsoft.com/office/powerpoint/2010/main" val="4172937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Tk2</a:t>
            </a:r>
            <a:r>
              <a:rPr lang="en-US" sz="6600" b="0" u="sng" dirty="0">
                <a:solidFill>
                  <a:srgbClr val="FFFF00"/>
                </a:solidFill>
                <a:effectLst/>
              </a:rPr>
              <a:t>:</a:t>
            </a:r>
            <a:r>
              <a:rPr lang="en-US" sz="6600" b="0" dirty="0">
                <a:solidFill>
                  <a:schemeClr val="bg1"/>
                </a:solidFill>
                <a:effectLst/>
              </a:rPr>
              <a:t> </a:t>
            </a:r>
            <a:r>
              <a:rPr lang="vi-VN" sz="6600" b="0" i="0" dirty="0">
                <a:solidFill>
                  <a:schemeClr val="bg1"/>
                </a:solidFill>
                <a:effectLst/>
                <a:latin typeface="+mn-lt"/>
              </a:rPr>
              <a:t>Muôn đời Chúa yêu thương từ bây giờ, đến mai sau muôn kiếp chẳng phai.</a:t>
            </a:r>
            <a:endParaRPr lang="en-US" sz="66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latin typeface="+mn-lt"/>
              </a:rPr>
              <a:t>Đk</a:t>
            </a:r>
            <a:r>
              <a:rPr lang="en-US" sz="6000" b="0" u="sng" dirty="0">
                <a:solidFill>
                  <a:srgbClr val="FFFF00"/>
                </a:solidFill>
                <a:effectLst/>
                <a:latin typeface="+mn-lt"/>
              </a:rPr>
              <a:t>:</a:t>
            </a:r>
            <a:r>
              <a:rPr lang="en-US" sz="6000" b="0" dirty="0">
                <a:solidFill>
                  <a:schemeClr val="bg1"/>
                </a:solidFill>
                <a:effectLst/>
                <a:latin typeface="+mn-l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1928558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endParaRPr>
          </a:p>
        </p:txBody>
      </p:sp>
    </p:spTree>
    <p:extLst>
      <p:ext uri="{BB962C8B-B14F-4D97-AF65-F5344CB8AC3E}">
        <p14:creationId xmlns:p14="http://schemas.microsoft.com/office/powerpoint/2010/main" val="1962828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152295623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2022</Words>
  <Application>Microsoft Macintosh PowerPoint</Application>
  <PresentationFormat>On-screen Show (16:9)</PresentationFormat>
  <Paragraphs>102</Paragraphs>
  <Slides>87</Slides>
  <Notes>1</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87</vt:i4>
      </vt:variant>
    </vt:vector>
  </HeadingPairs>
  <TitlesOfParts>
    <vt:vector size="100" baseType="lpstr">
      <vt:lpstr>Arial</vt:lpstr>
      <vt:lpstr>Calibri</vt:lpstr>
      <vt:lpstr>UTM American Sans</vt:lpstr>
      <vt:lpstr>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PowerPoint Presentation</vt:lpstr>
      <vt:lpstr>Ca Nhập Lễ Con Hân Hoan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39 CHÚA NHẬT II THƯỜNG NIÊN NĂM B  THANH LÂM 04 CÂU</vt:lpstr>
      <vt:lpstr>Đk: Này con xin đến để thực thi ý Ngài. Này con xin đến thi hành thánh ý Ngài.</vt:lpstr>
      <vt:lpstr>Tk1: Con luôn trông cậy Chúa con, Chúa đã nghe lời khấn xin. Môi con thì thầm mừng hát một bài ca mới chúc khen.</vt:lpstr>
      <vt:lpstr>Đk: Này con xin đến để thực thi ý Ngài. Này con xin đến thi hành thánh ý Ngài.</vt:lpstr>
      <vt:lpstr>Tk2: Hy sinh, lễ vật chẳng ưng, sính lễ sang trọng chẳng ham. Tai con Ngài lại rộng mở. Và này con thưa với Ngài.</vt:lpstr>
      <vt:lpstr>Đk: Này con xin đến để thực thi ý Ngài. Này con xin đến thi hành thánh ý Ngài.</vt:lpstr>
      <vt:lpstr>Tk3: Như trong sách vàng đã ghi, con vui thực hành ý Cha. Tuân theo lề luật của Chúa, lời Ngài tạc ghi đáy lòng.</vt:lpstr>
      <vt:lpstr>Đk: Này con xin đến để thực thi ý Ngài. Này con xin đến thi hành thánh ý Ngài.</vt:lpstr>
      <vt:lpstr>Tk4: Con luôn rao truyền Thánh Danh: công minh, chính trực, ái nhân. Ngay trong đại hội toàn dân, miệng này không ngớt tán dương.</vt:lpstr>
      <vt:lpstr>Đk: Này con xin đến để thực thi ý Ngài. Này con xin đến thi hành thánh ý Ngài.</vt:lpstr>
      <vt:lpstr>PowerPoint Presentation</vt:lpstr>
      <vt:lpstr>Lạy Cha là Chúa tể trời đất con xưng tụng danh Cha, vì Cha đã mặc khải mầu nhiệm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Giờ đây, con đến bên gần Cha rất nhân hiền, nguyện dâng tâm tư và mơ ước này. Tình con, nay kết nên bài ca vô tận chúc khen tình Ngài ôi miên man.</vt:lpstr>
      <vt:lpstr>***: Bánh trắng với rượu, nguyện dâng lên Cha hiền, xin thương đón nhận của lễ con dâng tiến. Cha ơi con đến dâng lời tán dương Ngài. Ước mong luôn làm đẹp ý Cha.</vt:lpstr>
      <vt:lpstr>Tk2: Hạnh phúc, vui sướng khi gần bên tôn nhan Ngài, thầm thưa lên Cha lời yêu mến hoài. Đời con xin kết nên bài ca cảm tạ. Hát khen tình Ngài ôi bao la.</vt:lpstr>
      <vt:lpstr>***: Bánh trắng với rượu, nguyện dâng lên Cha hiền, xin thương đón nhận của lễ con dâng tiến. Cha ơi con đến dâng lời tán dương Ngài. Ước mong luôn làm đẹp ý Cha.</vt:lpstr>
      <vt:lpstr>PowerPoint Presentation</vt:lpstr>
      <vt:lpstr>PowerPoint Presentation</vt:lpstr>
      <vt:lpstr>PowerPoint Presentation</vt:lpstr>
      <vt:lpstr>Ca Nguyện Hiệp Lễ Xin Lắp Đầy Trái Tim Con Kim Đường, O. Cist</vt:lpstr>
      <vt:lpstr>Tk1: Xin lấp đầy trái tim, con chúa ơi bằng tình yêu của ngài như dòng suối mát ngọt ngào tắm gội miền đất hoang cằn cỗi, </vt:lpstr>
      <vt:lpstr>***: xin thiêu rụi trái tim con bằng lửa mến để yêu thương muôn người để từ đây con vang lời: “Tình yêu chúa là hoan lạc của con”.</vt:lpstr>
      <vt:lpstr>Đk:Chúa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Tk2: Bao nhiêu ngày tháng trông mong, Chúa ơi con nay đã toại lòng dâng về Chúa mối tình nồng cho dù còn đắm chìm lạy Chúa, </vt:lpstr>
      <vt:lpstr>***: xin dâng trọn trái tim con hằng khao khát từ đất kia khô cằn, cậy lòng Chúa vẫn thương tình mà che lấp con quá nhiều tội khiên.</vt:lpstr>
      <vt:lpstr>Đk:Chúa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Tk3: Chúa đã gọi chính tên con, kết giao bằng tình nghĩa nhiệm màu con dâng Chúa mối tình đầu nguyên vẹn tựa trái tim nhỏ bé, </vt:lpstr>
      <vt:lpstr>***: Chúa đối tượng của riêng con là lẽ sống là giấc mơ sum họp, niềm hạnh phúc khuyết u sầu là gió mát giữa cõi đời bể dâu.</vt:lpstr>
      <vt:lpstr>Đk:Chúa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Tk4: Con xin nguyện mãi trung trinh, Chúa ơi đừng để con phụ tình cho con sống chết vì Ngài cho dù đời trắng đen lừa dối, xin lấp đầy những băn khoăn, </vt:lpstr>
      <vt:lpstr>***: đường theo Chúa đầy chông gai mệt nhoài, xin nâng đỡ con trong đời đi theo Chúa trọn ước mơ mà thôi.</vt:lpstr>
      <vt:lpstr>Đk:Chúa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PowerPoint Presentation</vt:lpstr>
      <vt:lpstr>PowerPoint Presentation</vt:lpstr>
      <vt:lpstr>Ca Kết Lễ Sống Chứng Nhân Lm. Nguyễn Duy</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Tk1: Vui mừng hát lên ca ngợi Danh Ngài, hãy tin yêu nơi Chúa là Cha.</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Tk2: Muôn đời Chúa yêu thương từ bây giờ, đến mai sau muôn kiếp chẳng phai.</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152</cp:revision>
  <dcterms:created xsi:type="dcterms:W3CDTF">2023-05-21T07:25:42Z</dcterms:created>
  <dcterms:modified xsi:type="dcterms:W3CDTF">2024-01-11T04:06:20Z</dcterms:modified>
</cp:coreProperties>
</file>