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28" r:id="rId5"/>
    <p:sldMasterId id="2147483840" r:id="rId6"/>
    <p:sldMasterId id="2147483852" r:id="rId7"/>
    <p:sldMasterId id="2147483860" r:id="rId8"/>
    <p:sldMasterId id="2147483872" r:id="rId9"/>
    <p:sldMasterId id="2147483884" r:id="rId10"/>
  </p:sldMasterIdLst>
  <p:sldIdLst>
    <p:sldId id="9727" r:id="rId11"/>
    <p:sldId id="402" r:id="rId12"/>
    <p:sldId id="9684" r:id="rId13"/>
    <p:sldId id="9683" r:id="rId14"/>
    <p:sldId id="9752" r:id="rId15"/>
    <p:sldId id="9685" r:id="rId16"/>
    <p:sldId id="9753" r:id="rId17"/>
    <p:sldId id="9728" r:id="rId18"/>
    <p:sldId id="385" r:id="rId19"/>
    <p:sldId id="9713" r:id="rId20"/>
    <p:sldId id="9714" r:id="rId21"/>
    <p:sldId id="9715" r:id="rId22"/>
    <p:sldId id="9754" r:id="rId23"/>
    <p:sldId id="9717" r:id="rId24"/>
    <p:sldId id="9755" r:id="rId25"/>
    <p:sldId id="9719" r:id="rId26"/>
    <p:sldId id="9756" r:id="rId27"/>
    <p:sldId id="9739" r:id="rId28"/>
    <p:sldId id="9757" r:id="rId29"/>
    <p:sldId id="390" r:id="rId30"/>
    <p:sldId id="9724" r:id="rId31"/>
    <p:sldId id="9730" r:id="rId32"/>
    <p:sldId id="401" r:id="rId33"/>
    <p:sldId id="9700" r:id="rId34"/>
    <p:sldId id="9701" r:id="rId35"/>
    <p:sldId id="9702" r:id="rId36"/>
    <p:sldId id="9703" r:id="rId37"/>
    <p:sldId id="9704" r:id="rId38"/>
    <p:sldId id="9705" r:id="rId39"/>
    <p:sldId id="9706" r:id="rId40"/>
    <p:sldId id="9707" r:id="rId41"/>
    <p:sldId id="9708" r:id="rId42"/>
    <p:sldId id="9709" r:id="rId43"/>
    <p:sldId id="9710" r:id="rId44"/>
    <p:sldId id="9711" r:id="rId45"/>
    <p:sldId id="9712" r:id="rId46"/>
    <p:sldId id="9699" r:id="rId47"/>
    <p:sldId id="9698" r:id="rId48"/>
    <p:sldId id="257" r:id="rId49"/>
    <p:sldId id="258" r:id="rId50"/>
    <p:sldId id="259" r:id="rId51"/>
    <p:sldId id="9759" r:id="rId52"/>
    <p:sldId id="261" r:id="rId53"/>
    <p:sldId id="9760" r:id="rId54"/>
    <p:sldId id="263" r:id="rId55"/>
    <p:sldId id="9761" r:id="rId56"/>
    <p:sldId id="265" r:id="rId57"/>
    <p:sldId id="9762" r:id="rId58"/>
    <p:sldId id="443" r:id="rId59"/>
    <p:sldId id="9731" r:id="rId60"/>
    <p:sldId id="387" r:id="rId61"/>
    <p:sldId id="9763" r:id="rId62"/>
    <p:sldId id="9764" r:id="rId63"/>
    <p:sldId id="9765" r:id="rId64"/>
    <p:sldId id="9766" r:id="rId65"/>
    <p:sldId id="9767" r:id="rId66"/>
    <p:sldId id="9768" r:id="rId67"/>
    <p:sldId id="267" r:id="rId68"/>
    <p:sldId id="9769" r:id="rId69"/>
    <p:sldId id="9740" r:id="rId70"/>
    <p:sldId id="273" r:id="rId71"/>
    <p:sldId id="275" r:id="rId72"/>
    <p:sldId id="9741" r:id="rId73"/>
    <p:sldId id="9742" r:id="rId74"/>
    <p:sldId id="463" r:id="rId75"/>
    <p:sldId id="475" r:id="rId76"/>
    <p:sldId id="9770" r:id="rId77"/>
    <p:sldId id="9771" r:id="rId78"/>
    <p:sldId id="9772" r:id="rId79"/>
    <p:sldId id="9773" r:id="rId80"/>
    <p:sldId id="9686" r:id="rId81"/>
    <p:sldId id="9729"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1" autoAdjust="0"/>
    <p:restoredTop sz="94676"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viewProps" Target="view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slide" Target="slides/slide7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18B</a:t>
            </a:r>
            <a:br>
              <a:rPr lang="en-US" dirty="0">
                <a:solidFill>
                  <a:srgbClr val="FFFF00"/>
                </a:solidFill>
              </a:rPr>
            </a:br>
            <a:r>
              <a:rPr lang="en-US" dirty="0">
                <a:solidFill>
                  <a:srgbClr val="FFFF00"/>
                </a:solidFill>
              </a:rPr>
              <a:t>CHÚA NHẬT III MÙA CHAY</a:t>
            </a:r>
            <a:br>
              <a:rPr lang="en-US" dirty="0">
                <a:solidFill>
                  <a:srgbClr val="FFFF00"/>
                </a:solidFill>
              </a:rPr>
            </a:br>
            <a:r>
              <a:rPr lang="en-US" dirty="0">
                <a:solidFill>
                  <a:srgbClr val="FFFF00"/>
                </a:solidFill>
              </a:rPr>
              <a:t>NĂM B</a:t>
            </a:r>
            <a:br>
              <a:rPr lang="en-US" dirty="0">
                <a:solidFill>
                  <a:srgbClr val="FFFF00"/>
                </a:solidFill>
              </a:rPr>
            </a:br>
            <a:r>
              <a:rPr lang="en-US" i="1" dirty="0">
                <a:solidFill>
                  <a:schemeClr val="bg1"/>
                </a:solidFill>
              </a:rPr>
              <a:t>Thanh </a:t>
            </a:r>
            <a:r>
              <a:rPr lang="en-US" i="1" dirty="0" err="1">
                <a:solidFill>
                  <a:schemeClr val="bg1"/>
                </a:solidFill>
              </a:rPr>
              <a:t>Lâm</a:t>
            </a:r>
            <a:r>
              <a:rPr lang="en-US" i="1" dirty="0">
                <a:solidFill>
                  <a:schemeClr val="bg1"/>
                </a:solidFill>
              </a:rPr>
              <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90619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b="0" i="0" dirty="0">
                <a:solidFill>
                  <a:schemeClr val="bg1"/>
                </a:solidFill>
                <a:effectLst/>
                <a:latin typeface="+mn-lt"/>
              </a:rPr>
              <a:t>Lạy Chúa, Chúa có lời ban sự sống đời đời. </a:t>
            </a:r>
            <a:endParaRPr lang="en-US" sz="8000" dirty="0">
              <a:solidFill>
                <a:schemeClr val="bg1"/>
              </a:solidFill>
              <a:latin typeface="+mn-lt"/>
            </a:endParaRPr>
          </a:p>
        </p:txBody>
      </p:sp>
    </p:spTree>
    <p:extLst>
      <p:ext uri="{BB962C8B-B14F-4D97-AF65-F5344CB8AC3E}">
        <p14:creationId xmlns:p14="http://schemas.microsoft.com/office/powerpoint/2010/main" val="137363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Tk1:</a:t>
            </a:r>
            <a:r>
              <a:rPr lang="en-US" sz="6600" dirty="0">
                <a:solidFill>
                  <a:schemeClr val="bg1"/>
                </a:solidFill>
              </a:rPr>
              <a:t> </a:t>
            </a:r>
            <a:r>
              <a:rPr lang="vi-VN" sz="6600" b="0" i="0" dirty="0">
                <a:solidFill>
                  <a:schemeClr val="bg1"/>
                </a:solidFill>
                <a:effectLst/>
                <a:latin typeface="+mn-lt"/>
              </a:rPr>
              <a:t>Luật pháp Chúa toàn thiện, bồi bổ tâm can. Chỉ thị Chúa cố định, kiến thức mở mang.</a:t>
            </a:r>
            <a:endParaRPr lang="en-US" sz="6600" dirty="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b="0" i="0" dirty="0">
                <a:solidFill>
                  <a:schemeClr val="bg1"/>
                </a:solidFill>
                <a:effectLst/>
                <a:latin typeface="+mn-lt"/>
              </a:rPr>
              <a:t>Lạy Chúa, Chúa có lời ban sự sống đời đời. </a:t>
            </a:r>
            <a:endParaRPr lang="en-US" sz="8000" dirty="0">
              <a:solidFill>
                <a:schemeClr val="bg1"/>
              </a:solidFill>
              <a:latin typeface="+mn-lt"/>
            </a:endParaRPr>
          </a:p>
        </p:txBody>
      </p:sp>
    </p:spTree>
    <p:extLst>
      <p:ext uri="{BB962C8B-B14F-4D97-AF65-F5344CB8AC3E}">
        <p14:creationId xmlns:p14="http://schemas.microsoft.com/office/powerpoint/2010/main" val="270371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Tk2:</a:t>
            </a:r>
            <a:r>
              <a:rPr lang="en-US" sz="6600" dirty="0">
                <a:solidFill>
                  <a:schemeClr val="bg1"/>
                </a:solidFill>
              </a:rPr>
              <a:t> </a:t>
            </a:r>
            <a:r>
              <a:rPr lang="vi-VN" sz="6600" dirty="0">
                <a:solidFill>
                  <a:schemeClr val="bg1"/>
                </a:solidFill>
                <a:latin typeface="+mn-lt"/>
              </a:rPr>
              <a:t>Lề luật Chúa phân minh, trí lòng hân hoan. Mệnh lệnh Chúa trong ngời, soi sáng thị quan.</a:t>
            </a:r>
            <a:endParaRPr lang="en-US" sz="6600" dirty="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b="0" i="0" dirty="0">
                <a:solidFill>
                  <a:schemeClr val="bg1"/>
                </a:solidFill>
                <a:effectLst/>
                <a:latin typeface="+mn-lt"/>
              </a:rPr>
              <a:t>Lạy Chúa, Chúa có lời ban sự sống đời đời. </a:t>
            </a:r>
            <a:endParaRPr lang="en-US" sz="8000" dirty="0">
              <a:solidFill>
                <a:schemeClr val="bg1"/>
              </a:solidFill>
              <a:latin typeface="+mn-lt"/>
            </a:endParaRPr>
          </a:p>
        </p:txBody>
      </p:sp>
    </p:spTree>
    <p:extLst>
      <p:ext uri="{BB962C8B-B14F-4D97-AF65-F5344CB8AC3E}">
        <p14:creationId xmlns:p14="http://schemas.microsoft.com/office/powerpoint/2010/main" val="283932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a:solidFill>
                  <a:srgbClr val="FFFF00"/>
                </a:solidFill>
              </a:rPr>
              <a:t>Tk3:</a:t>
            </a:r>
            <a:r>
              <a:rPr lang="en-US" sz="6600" dirty="0">
                <a:solidFill>
                  <a:schemeClr val="bg1"/>
                </a:solidFill>
              </a:rPr>
              <a:t> </a:t>
            </a:r>
            <a:r>
              <a:rPr lang="vi-VN" sz="6600" b="0" i="0" dirty="0">
                <a:solidFill>
                  <a:schemeClr val="bg1"/>
                </a:solidFill>
                <a:effectLst/>
                <a:latin typeface="+mn-lt"/>
              </a:rPr>
              <a:t>Lòng sợ Chúa khiết tinh, ngàn đời không phai. Nhận định Chúa chân thực, công chính thẳng ngay.</a:t>
            </a:r>
            <a:endParaRPr lang="en-US" sz="6600" dirty="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b="0" i="0" dirty="0">
                <a:solidFill>
                  <a:schemeClr val="bg1"/>
                </a:solidFill>
                <a:effectLst/>
                <a:latin typeface="+mn-lt"/>
              </a:rPr>
              <a:t>Lạy Chúa, Chúa có lời ban sự sống đời đời. </a:t>
            </a:r>
            <a:endParaRPr lang="en-US" sz="8000" dirty="0">
              <a:solidFill>
                <a:schemeClr val="bg1"/>
              </a:solidFill>
              <a:latin typeface="+mn-lt"/>
            </a:endParaRPr>
          </a:p>
        </p:txBody>
      </p:sp>
    </p:spTree>
    <p:extLst>
      <p:ext uri="{BB962C8B-B14F-4D97-AF65-F5344CB8AC3E}">
        <p14:creationId xmlns:p14="http://schemas.microsoft.com/office/powerpoint/2010/main" val="39252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rPr>
              <a:t>Tk4:</a:t>
            </a:r>
            <a:r>
              <a:rPr lang="en-US" sz="6000" dirty="0">
                <a:solidFill>
                  <a:schemeClr val="bg1"/>
                </a:solidFill>
              </a:rPr>
              <a:t> </a:t>
            </a:r>
            <a:r>
              <a:rPr lang="vi-VN" sz="6000" dirty="0">
                <a:solidFill>
                  <a:schemeClr val="bg1"/>
                </a:solidFill>
              </a:rPr>
              <a:t>Thật là hiếm quý hơn vàng ròng tinh nguyên. Ngọt lịm gấp bao lần tinh chất mật ong.</a:t>
            </a:r>
            <a:endParaRPr lang="en-US" sz="6000" dirty="0">
              <a:solidFill>
                <a:schemeClr val="bg1"/>
              </a:solidFill>
            </a:endParaRPr>
          </a:p>
        </p:txBody>
      </p:sp>
    </p:spTree>
    <p:extLst>
      <p:ext uri="{BB962C8B-B14F-4D97-AF65-F5344CB8AC3E}">
        <p14:creationId xmlns:p14="http://schemas.microsoft.com/office/powerpoint/2010/main" val="1882095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8000" u="sng" dirty="0" err="1">
                <a:solidFill>
                  <a:srgbClr val="FFFF00"/>
                </a:solidFill>
              </a:rPr>
              <a:t>Đk</a:t>
            </a:r>
            <a:r>
              <a:rPr lang="en-US" sz="8000" u="sng" dirty="0">
                <a:solidFill>
                  <a:srgbClr val="FFFF00"/>
                </a:solidFill>
              </a:rPr>
              <a:t>:</a:t>
            </a:r>
            <a:r>
              <a:rPr lang="en-US" sz="8000" dirty="0">
                <a:solidFill>
                  <a:schemeClr val="bg1"/>
                </a:solidFill>
              </a:rPr>
              <a:t> </a:t>
            </a:r>
            <a:r>
              <a:rPr lang="vi-VN" sz="8000" b="0" i="0" dirty="0">
                <a:solidFill>
                  <a:schemeClr val="bg1"/>
                </a:solidFill>
                <a:effectLst/>
                <a:latin typeface="+mn-lt"/>
              </a:rPr>
              <a:t>Lạy Chúa, Chúa có lời ban sự sống đời đời. </a:t>
            </a:r>
            <a:endParaRPr lang="en-US" sz="8000" dirty="0">
              <a:solidFill>
                <a:schemeClr val="bg1"/>
              </a:solidFill>
              <a:latin typeface="+mn-lt"/>
            </a:endParaRPr>
          </a:p>
        </p:txBody>
      </p:sp>
    </p:spTree>
    <p:extLst>
      <p:ext uri="{BB962C8B-B14F-4D97-AF65-F5344CB8AC3E}">
        <p14:creationId xmlns:p14="http://schemas.microsoft.com/office/powerpoint/2010/main" val="287028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Giọt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Lệ</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Sầu</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a:solidFill>
                  <a:schemeClr val="bg1"/>
                </a:solidFill>
                <a:effectLst>
                  <a:outerShdw blurRad="38100" dist="38100" dir="2700000" algn="tl">
                    <a:srgbClr val="000000">
                      <a:alpha val="43137"/>
                    </a:srgbClr>
                  </a:outerShdw>
                </a:effectLst>
                <a:cs typeface="Times New Roman" pitchFamily="18" charset="0"/>
              </a:rPr>
              <a:t>Lạng</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a:solidFill>
                  <a:schemeClr val="bg1"/>
                </a:solidFill>
                <a:effectLst>
                  <a:outerShdw blurRad="38100" dist="38100" dir="2700000" algn="tl">
                    <a:srgbClr val="000000">
                      <a:alpha val="43137"/>
                    </a:srgbClr>
                  </a:outerShdw>
                </a:effectLst>
                <a:cs typeface="Times New Roman" pitchFamily="18" charset="0"/>
              </a:rPr>
              <a:t>Tử</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739211"/>
          </a:xfrm>
          <a:prstGeom prst="rect">
            <a:avLst/>
          </a:prstGeom>
        </p:spPr>
        <p:txBody>
          <a:bodyPr wrap="square">
            <a:spAutoFit/>
          </a:bodyPr>
          <a:lstStyle/>
          <a:p>
            <a:r>
              <a:rPr lang="vi-VN" sz="3200" u="sng" dirty="0">
                <a:solidFill>
                  <a:srgbClr val="FFFF00"/>
                </a:solidFill>
              </a:rPr>
              <a:t>Bài đọc </a:t>
            </a:r>
            <a:r>
              <a:rPr lang="en-US" sz="3200" u="sng" dirty="0">
                <a:solidFill>
                  <a:srgbClr val="FFFF00"/>
                </a:solidFill>
              </a:rPr>
              <a:t>2:</a:t>
            </a:r>
            <a:endParaRPr lang="vi-VN" sz="3200" u="sng" dirty="0">
              <a:solidFill>
                <a:srgbClr val="FFFF00"/>
              </a:solidFill>
            </a:endParaRPr>
          </a:p>
          <a:p>
            <a:r>
              <a:rPr lang="vi-VN" sz="2800" i="1" dirty="0">
                <a:solidFill>
                  <a:schemeClr val="bg1"/>
                </a:solidFill>
              </a:rPr>
              <a:t>Chúng tôi rao giảng một Đấng Ki-tô bị đóng đinh, điều mà người ta coi là ô nhục, nhưng đối với những ai được kêu gọi, thì đó là sự khôn ngoan của Thiên Chúa.</a:t>
            </a:r>
          </a:p>
          <a:p>
            <a:r>
              <a:rPr lang="vi-VN" sz="2800" dirty="0">
                <a:solidFill>
                  <a:schemeClr val="bg1"/>
                </a:solidFill>
              </a:rPr>
              <a:t>Bài trích thư thứ nhất của thánh Phao-lô tông đồ gửi tín hữu Cô-rin-tô.</a:t>
            </a:r>
            <a:endParaRPr lang="vi-VN" sz="24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6000" dirty="0">
                <a:solidFill>
                  <a:schemeClr val="bg1"/>
                </a:solidFill>
              </a:rPr>
              <a:t>Người ta sống không nguyên bởi bánh nhưng bởi mọi Lời do miệng Thiên Chúa phán ra.</a:t>
            </a:r>
            <a:endParaRPr lang="en-US" sz="4800"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302701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Lạy Chúa (bao năm lưu lạc) nay con về đây, con quỳ đây xin Chúa thứ tha. </a:t>
            </a:r>
            <a:endParaRPr lang="vi-VN"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a:solidFill>
                  <a:srgbClr val="FFFF00"/>
                </a:solidFill>
              </a:rPr>
              <a:t>CHÚA NHẬT III MÙA CHAY NĂM B</a:t>
            </a:r>
          </a:p>
          <a:p>
            <a:pPr algn="just"/>
            <a:r>
              <a:rPr lang="vi-VN" sz="2800" dirty="0">
                <a:solidFill>
                  <a:schemeClr val="bg1"/>
                </a:solidFill>
              </a:rPr>
              <a:t>Đức Giêsu là Đền thờ, mỗi Kitô hữu chúng ta cũng là Đền thờ sống động của Thiên Chúa. Đền thờ này cũng cần được thanh tẩy cho xứng đáng hơn. Trong mùa Chay này, chúng ta xin Chúa giúp chúng ta</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876800" cy="1323439"/>
          </a:xfrm>
          <a:prstGeom prst="rect">
            <a:avLst/>
          </a:prstGeom>
        </p:spPr>
        <p:txBody>
          <a:bodyPr wrap="square">
            <a:spAutoFit/>
          </a:bodyPr>
          <a:lstStyle/>
          <a:p>
            <a:pPr algn="ctr"/>
            <a:r>
              <a:rPr lang="en-US" sz="4000" dirty="0" err="1">
                <a:solidFill>
                  <a:srgbClr val="FFFF00"/>
                </a:solidFill>
              </a:rPr>
              <a:t>Thiếu</a:t>
            </a:r>
            <a:r>
              <a:rPr lang="en-US" sz="4000" dirty="0">
                <a:solidFill>
                  <a:srgbClr val="FFFF00"/>
                </a:solidFill>
              </a:rPr>
              <a:t> </a:t>
            </a:r>
            <a:r>
              <a:rPr lang="en-US" sz="4000" dirty="0" err="1">
                <a:solidFill>
                  <a:srgbClr val="FFFF00"/>
                </a:solidFill>
              </a:rPr>
              <a:t>Nhi</a:t>
            </a:r>
            <a:r>
              <a:rPr lang="en-US" sz="4000" dirty="0">
                <a:solidFill>
                  <a:srgbClr val="FFFF00"/>
                </a:solidFill>
              </a:rPr>
              <a:t> </a:t>
            </a:r>
            <a:r>
              <a:rPr lang="en-US" sz="4000" dirty="0" err="1">
                <a:solidFill>
                  <a:srgbClr val="FFFF00"/>
                </a:solidFill>
              </a:rPr>
              <a:t>Dâng</a:t>
            </a:r>
            <a:r>
              <a:rPr lang="en-US" sz="4000" dirty="0">
                <a:solidFill>
                  <a:srgbClr val="FFFF00"/>
                </a:solidFill>
              </a:rPr>
              <a:t> </a:t>
            </a:r>
            <a:r>
              <a:rPr lang="en-US" sz="4000" dirty="0" err="1">
                <a:solidFill>
                  <a:srgbClr val="FFFF00"/>
                </a:solidFill>
              </a:rPr>
              <a:t>Chúa</a:t>
            </a:r>
            <a:endParaRPr lang="en-US" sz="4000" dirty="0">
              <a:solidFill>
                <a:srgbClr val="FFFF00"/>
              </a:solidFill>
            </a:endParaRPr>
          </a:p>
          <a:p>
            <a:pPr algn="ctr"/>
            <a:r>
              <a:rPr lang="en-US" sz="4000" i="1" dirty="0" err="1">
                <a:solidFill>
                  <a:schemeClr val="bg1"/>
                </a:solidFill>
              </a:rPr>
              <a:t>Giang</a:t>
            </a:r>
            <a:r>
              <a:rPr lang="en-US" sz="4000" i="1" dirty="0">
                <a:solidFill>
                  <a:schemeClr val="bg1"/>
                </a:solidFill>
              </a:rPr>
              <a:t> </a:t>
            </a:r>
            <a:r>
              <a:rPr lang="en-US" sz="4000" i="1" dirty="0" err="1">
                <a:solidFill>
                  <a:schemeClr val="bg1"/>
                </a:solidFill>
              </a:rPr>
              <a:t>Tâm</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5400" b="1" dirty="0">
                <a:solidFill>
                  <a:srgbClr val="FFFF00"/>
                </a:solidFill>
                <a:ea typeface="Tahoma" pitchFamily="34" charset="0"/>
                <a:cs typeface="Times New Roman" panose="02020603050405020304" pitchFamily="18" charset="0"/>
              </a:rPr>
              <a:t>Tk1: </a:t>
            </a:r>
            <a:r>
              <a:rPr lang="vi-VN" sz="5400" b="1" dirty="0">
                <a:solidFill>
                  <a:schemeClr val="bg1"/>
                </a:solidFill>
                <a:cs typeface="Times New Roman" panose="02020603050405020304" pitchFamily="18" charset="0"/>
              </a:rPr>
              <a:t>Xin dâng Chúa tấm bánh này, xin dâng Chúa chén rượu này, là lòng thảo hiếu kính yêu của đoàn con dâng lên.</a:t>
            </a: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8823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Tk1:</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0" i="0" dirty="0">
                <a:solidFill>
                  <a:schemeClr val="bg1"/>
                </a:solidFill>
                <a:effectLst/>
                <a:latin typeface="+mn-lt"/>
              </a:rPr>
              <a:t>Con đã say mê trong bước đường lầm. Nay con quyết tâm : quay gót trở về. </a:t>
            </a:r>
            <a:endParaRPr lang="vi-VN"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6896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700" b="1" dirty="0">
                <a:solidFill>
                  <a:srgbClr val="FFFF00"/>
                </a:solidFill>
                <a:ea typeface="Tahoma" pitchFamily="34" charset="0"/>
                <a:cs typeface="Times New Roman" panose="02020603050405020304" pitchFamily="18" charset="0"/>
              </a:rPr>
              <a:t>Tk2: </a:t>
            </a:r>
            <a:r>
              <a:rPr lang="en-US" sz="5700" b="1" dirty="0">
                <a:solidFill>
                  <a:schemeClr val="bg1"/>
                </a:solidFill>
                <a:ea typeface="Tahoma" pitchFamily="34" charset="0"/>
                <a:cs typeface="Times New Roman" panose="02020603050405020304" pitchFamily="18" charset="0"/>
              </a:rPr>
              <a:t>X</a:t>
            </a:r>
            <a:r>
              <a:rPr lang="en-US" sz="5700" b="1" dirty="0">
                <a:solidFill>
                  <a:schemeClr val="bg1"/>
                </a:solidFill>
                <a:cs typeface="Times New Roman" panose="02020603050405020304" pitchFamily="18" charset="0"/>
              </a:rPr>
              <a:t>in </a:t>
            </a:r>
            <a:r>
              <a:rPr lang="en-US" sz="5700" b="1" dirty="0" err="1">
                <a:solidFill>
                  <a:schemeClr val="bg1"/>
                </a:solidFill>
                <a:cs typeface="Times New Roman" panose="02020603050405020304" pitchFamily="18" charset="0"/>
              </a:rPr>
              <a:t>dâng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Chúa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đoá</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hoa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này</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xin</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dâng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Chúa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ánh</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nến</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này</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là</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lòng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cậy</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trông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mến</a:t>
            </a:r>
            <a:r>
              <a:rPr lang="en-US" sz="5700" b="1" dirty="0">
                <a:solidFill>
                  <a:schemeClr val="bg1"/>
                </a:solidFill>
                <a:cs typeface="Times New Roman" panose="02020603050405020304" pitchFamily="18" charset="0"/>
              </a:rPr>
              <a:t> tin </a:t>
            </a:r>
            <a:r>
              <a:rPr lang="en-US" sz="5700" b="1" dirty="0" err="1">
                <a:solidFill>
                  <a:schemeClr val="bg1"/>
                </a:solidFill>
                <a:cs typeface="Times New Roman" panose="02020603050405020304" pitchFamily="18" charset="0"/>
              </a:rPr>
              <a:t>của</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đoàn</a:t>
            </a:r>
            <a:r>
              <a:rPr lang="en-US" sz="5700" b="1" dirty="0">
                <a:solidFill>
                  <a:schemeClr val="bg1"/>
                </a:solidFill>
                <a:cs typeface="Times New Roman" panose="02020603050405020304" pitchFamily="18" charset="0"/>
              </a:rPr>
              <a:t> con </a:t>
            </a:r>
            <a:r>
              <a:rPr lang="en-US" sz="5700" b="1" dirty="0" err="1">
                <a:solidFill>
                  <a:schemeClr val="bg1"/>
                </a:solidFill>
                <a:cs typeface="Times New Roman" panose="02020603050405020304" pitchFamily="18" charset="0"/>
              </a:rPr>
              <a:t>dâng</a:t>
            </a:r>
            <a:r>
              <a:rPr lang="en-US" sz="5700" b="1" dirty="0">
                <a:solidFill>
                  <a:schemeClr val="bg1"/>
                </a:solidFill>
                <a:cs typeface="Times New Roman" panose="02020603050405020304" pitchFamily="18" charset="0"/>
              </a:rPr>
              <a:t> </a:t>
            </a:r>
            <a:r>
              <a:rPr lang="en-US" sz="5700" b="1" dirty="0" err="1">
                <a:solidFill>
                  <a:schemeClr val="bg1"/>
                </a:solidFill>
                <a:cs typeface="Times New Roman" panose="02020603050405020304" pitchFamily="18" charset="0"/>
              </a:rPr>
              <a:t>lên</a:t>
            </a:r>
            <a:r>
              <a:rPr lang="en-US" sz="5700" b="1" dirty="0">
                <a:solidFill>
                  <a:schemeClr val="bg1"/>
                </a:solidFill>
                <a:cs typeface="Times New Roman" panose="02020603050405020304" pitchFamily="18" charset="0"/>
              </a:rPr>
              <a:t>.</a:t>
            </a:r>
            <a:endParaRPr lang="vi-VN" sz="57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48776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07354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57"/>
            <a:ext cx="9144000" cy="5143500"/>
          </a:xfrm>
        </p:spPr>
        <p:txBody>
          <a:bodyPr>
            <a:noAutofit/>
          </a:bodyPr>
          <a:lstStyle/>
          <a:p>
            <a:pPr marL="0" indent="0" algn="just">
              <a:lnSpc>
                <a:spcPct val="120000"/>
              </a:lnSpc>
              <a:spcBef>
                <a:spcPts val="1350"/>
              </a:spcBef>
              <a:buNone/>
            </a:pPr>
            <a:r>
              <a:rPr lang="en-US" sz="5850" b="1" dirty="0">
                <a:solidFill>
                  <a:srgbClr val="FFFF00"/>
                </a:solidFill>
                <a:ea typeface="Tahoma" pitchFamily="34" charset="0"/>
                <a:cs typeface="Times New Roman" panose="02020603050405020304" pitchFamily="18" charset="0"/>
              </a:rPr>
              <a:t>Tk3: </a:t>
            </a:r>
            <a:r>
              <a:rPr lang="vi-VN" sz="5850" b="1" dirty="0">
                <a:solidFill>
                  <a:schemeClr val="bg1"/>
                </a:solidFill>
                <a:ea typeface="Tahoma" pitchFamily="34" charset="0"/>
                <a:cs typeface="Times New Roman" panose="02020603050405020304" pitchFamily="18" charset="0"/>
              </a:rPr>
              <a:t>X</a:t>
            </a:r>
            <a:r>
              <a:rPr lang="vi-VN" sz="5850" b="1" dirty="0">
                <a:solidFill>
                  <a:schemeClr val="bg1"/>
                </a:solidFill>
                <a:cs typeface="Times New Roman" panose="02020603050405020304" pitchFamily="18" charset="0"/>
              </a:rPr>
              <a:t>in dâng Chúa trái tim con, xin dâng Chúa trí khôn con, và cả hồn xác chúng con, như của lễ dâng lên.</a:t>
            </a:r>
            <a:endParaRPr lang="vi-VN" sz="58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81451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94753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70000"/>
              </a:lnSpc>
              <a:buNone/>
            </a:pPr>
            <a:r>
              <a:rPr lang="en-US" sz="6000" b="1" dirty="0">
                <a:solidFill>
                  <a:srgbClr val="FFFF00"/>
                </a:solidFill>
                <a:ea typeface="Tahoma" pitchFamily="34" charset="0"/>
                <a:cs typeface="Times New Roman" panose="02020603050405020304" pitchFamily="18" charset="0"/>
              </a:rPr>
              <a:t>Tk4: </a:t>
            </a:r>
            <a:r>
              <a:rPr lang="vi-VN" sz="6000" b="1" dirty="0">
                <a:solidFill>
                  <a:schemeClr val="bg1"/>
                </a:solidFill>
                <a:cs typeface="Times New Roman" panose="02020603050405020304" pitchFamily="18" charset="0"/>
              </a:rPr>
              <a:t>Xin dâng Chúa cả gia đình, xin dâng chúa cả họ hàng, và bạn bè con mến thương, xin Ngài ban muôn ơn.</a:t>
            </a:r>
          </a:p>
        </p:txBody>
      </p:sp>
    </p:spTree>
    <p:extLst>
      <p:ext uri="{BB962C8B-B14F-4D97-AF65-F5344CB8AC3E}">
        <p14:creationId xmlns:p14="http://schemas.microsoft.com/office/powerpoint/2010/main" val="2885619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80718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spcBef>
                <a:spcPts val="0"/>
              </a:spcBef>
              <a:buNone/>
            </a:pPr>
            <a:r>
              <a:rPr lang="en-US" sz="6000" b="1" dirty="0">
                <a:solidFill>
                  <a:srgbClr val="FFFF00"/>
                </a:solidFill>
                <a:ea typeface="Tahoma" pitchFamily="34" charset="0"/>
                <a:cs typeface="Times New Roman" panose="02020603050405020304" pitchFamily="18" charset="0"/>
              </a:rPr>
              <a:t>Tk5: </a:t>
            </a:r>
            <a:r>
              <a:rPr lang="vi-VN" sz="6000" b="1" dirty="0">
                <a:solidFill>
                  <a:schemeClr val="bg1"/>
                </a:solidFill>
                <a:cs typeface="Times New Roman" panose="02020603050405020304" pitchFamily="18" charset="0"/>
              </a:rPr>
              <a:t>Xin dâng Chúa những hy sinh, xin dâng Chúa những tâm tình nguyện được tuổi thơ trắng trong, như hài đồng Giêsu.</a:t>
            </a: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85200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err="1">
                <a:solidFill>
                  <a:srgbClr val="FFFF00"/>
                </a:solidFill>
                <a:ea typeface="Tahoma" pitchFamily="34" charset="0"/>
                <a:cs typeface="Times New Roman" panose="02020603050405020304" pitchFamily="18" charset="0"/>
              </a:rPr>
              <a:t>Đk</a:t>
            </a:r>
            <a:r>
              <a:rPr lang="en-US" sz="5250" b="1" dirty="0">
                <a:solidFill>
                  <a:srgbClr val="FFFF00"/>
                </a:solidFill>
                <a:ea typeface="Tahoma" pitchFamily="34" charset="0"/>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là</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tể</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càn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khôn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chúc</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tụng</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Chúa</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đến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muôn</a:t>
            </a:r>
            <a:r>
              <a:rPr lang="en-US" sz="5250" b="1" dirty="0">
                <a:solidFill>
                  <a:schemeClr val="bg1"/>
                </a:solidFill>
                <a:cs typeface="Times New Roman" panose="02020603050405020304" pitchFamily="18" charset="0"/>
              </a:rPr>
              <a:t> </a:t>
            </a:r>
            <a:r>
              <a:rPr lang="en-US" sz="5250" b="1" dirty="0" err="1">
                <a:solidFill>
                  <a:schemeClr val="bg1"/>
                </a:solidFill>
                <a:cs typeface="Times New Roman" panose="02020603050405020304" pitchFamily="18" charset="0"/>
              </a:rPr>
              <a:t>đời</a:t>
            </a:r>
            <a:r>
              <a:rPr lang="en-US" sz="5250" b="1" dirty="0">
                <a:solidFill>
                  <a:schemeClr val="bg1"/>
                </a:solidFill>
                <a:cs typeface="Times New Roman" panose="02020603050405020304" pitchFamily="18" charset="0"/>
              </a:rPr>
              <a:t>.</a:t>
            </a: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55299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Lạy Chúa (bao năm lưu lạc) nay con về đây, con quỳ đây xin Chúa thứ tha. </a:t>
            </a:r>
            <a:endParaRPr lang="vi-VN"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07532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Xin </a:t>
            </a:r>
            <a:r>
              <a:rPr lang="en-US" sz="6600" b="1" dirty="0" err="1">
                <a:solidFill>
                  <a:srgbClr val="FFFF00"/>
                </a:solidFill>
                <a:effectLst>
                  <a:outerShdw blurRad="38100" dist="38100" dir="2700000" algn="tl">
                    <a:srgbClr val="000000">
                      <a:alpha val="43137"/>
                    </a:srgbClr>
                  </a:outerShdw>
                </a:effectLst>
                <a:cs typeface="Times New Roman" pitchFamily="18" charset="0"/>
              </a:rPr>
              <a:t>Dạy</a:t>
            </a:r>
            <a:r>
              <a:rPr lang="en-US" sz="6600" b="1" dirty="0">
                <a:solidFill>
                  <a:srgbClr val="FFFF00"/>
                </a:solidFill>
                <a:effectLst>
                  <a:outerShdw blurRad="38100" dist="38100" dir="2700000" algn="tl">
                    <a:srgbClr val="000000">
                      <a:alpha val="43137"/>
                    </a:srgbClr>
                  </a:outerShdw>
                </a:effectLst>
                <a:cs typeface="Times New Roman" pitchFamily="18" charset="0"/>
              </a:rPr>
              <a:t> Con </a:t>
            </a:r>
            <a:r>
              <a:rPr lang="en-US" sz="6600" b="1" dirty="0" err="1">
                <a:solidFill>
                  <a:srgbClr val="FFFF00"/>
                </a:solidFill>
                <a:effectLst>
                  <a:outerShdw blurRad="38100" dist="38100" dir="2700000" algn="tl">
                    <a:srgbClr val="000000">
                      <a:alpha val="43137"/>
                    </a:srgbClr>
                  </a:outerShdw>
                </a:effectLst>
                <a:cs typeface="Times New Roman" pitchFamily="18" charset="0"/>
              </a:rPr>
              <a:t>Yêu</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Ngài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Lm</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Thành</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Tâm</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58880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Tk1: </a:t>
            </a:r>
            <a:r>
              <a:rPr lang="vi-VN" altLang="en-US" sz="4950" b="1" dirty="0">
                <a:solidFill>
                  <a:schemeClr val="bg1"/>
                </a:solidFill>
                <a:cs typeface="Times New Roman" panose="02020603050405020304" pitchFamily="18" charset="0"/>
              </a:rPr>
              <a:t>Chúa đã đến cho con người được xem thấy Chúa Cha trên trời. Chúa đã đến thăm con người, người trần gian biết Con một Cha,</a:t>
            </a:r>
          </a:p>
        </p:txBody>
      </p:sp>
    </p:spTree>
    <p:extLst>
      <p:ext uri="{BB962C8B-B14F-4D97-AF65-F5344CB8AC3E}">
        <p14:creationId xmlns:p14="http://schemas.microsoft.com/office/powerpoint/2010/main" val="1664887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mở mắt cho con người, người tâm chánh thấy đâu con đường. Chúa cất tiếng kêu con người, này người ơi kíp mau quay về.</a:t>
            </a:r>
          </a:p>
        </p:txBody>
      </p:sp>
    </p:spTree>
    <p:extLst>
      <p:ext uri="{BB962C8B-B14F-4D97-AF65-F5344CB8AC3E}">
        <p14:creationId xmlns:p14="http://schemas.microsoft.com/office/powerpoint/2010/main" val="2832742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781897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1308575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Chúa đã sống như con người, Ngài ca hát với ai vui cười. Chúa đã sống như con người, Ngài than khóc với ai buồn đau.</a:t>
            </a:r>
          </a:p>
        </p:txBody>
      </p:sp>
    </p:spTree>
    <p:extLst>
      <p:ext uri="{BB962C8B-B14F-4D97-AF65-F5344CB8AC3E}">
        <p14:creationId xmlns:p14="http://schemas.microsoft.com/office/powerpoint/2010/main" val="1231842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gánh vác như bao người, Ngài lao tác kiếm cơm qua ngày. Chúa mãi mãi yêu con người, dù ra sao vẫn yêu con người.</a:t>
            </a:r>
          </a:p>
        </p:txBody>
      </p:sp>
    </p:spTree>
    <p:extLst>
      <p:ext uri="{BB962C8B-B14F-4D97-AF65-F5344CB8AC3E}">
        <p14:creationId xmlns:p14="http://schemas.microsoft.com/office/powerpoint/2010/main" val="3261625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252972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7200" b="1" u="sng" dirty="0">
                <a:solidFill>
                  <a:srgbClr val="FFFF00"/>
                </a:solidFill>
                <a:effectLst>
                  <a:outerShdw blurRad="38100" dist="38100" dir="2700000" algn="tl">
                    <a:srgbClr val="000000">
                      <a:alpha val="43137"/>
                    </a:srgbClr>
                  </a:outerShdw>
                </a:effectLst>
                <a:cs typeface="Times New Roman" pitchFamily="18" charset="0"/>
              </a:rPr>
              <a:t>Tk2:</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0" i="0" dirty="0">
                <a:solidFill>
                  <a:schemeClr val="bg1"/>
                </a:solidFill>
                <a:effectLst/>
                <a:latin typeface="+mn-lt"/>
              </a:rPr>
              <a:t>Con đã đi sâu trong chốn bụi đời. Nay con Chúa ơi mi đẫm lệ sầu.</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03767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altLang="en-US" sz="5400" b="1" dirty="0">
                <a:solidFill>
                  <a:schemeClr val="bg1"/>
                </a:solidFill>
                <a:cs typeface="Times New Roman" panose="02020603050405020304" pitchFamily="18" charset="0"/>
              </a:rPr>
              <a:t>Chúa đã chết cho dân Ngài được vui sống với Cha nhân từ. Chúa đã hứa cho con người, một tình yêu sẽ không hề vơi. </a:t>
            </a:r>
          </a:p>
        </p:txBody>
      </p:sp>
    </p:spTree>
    <p:extLst>
      <p:ext uri="{BB962C8B-B14F-4D97-AF65-F5344CB8AC3E}">
        <p14:creationId xmlns:p14="http://schemas.microsoft.com/office/powerpoint/2010/main" val="3943807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cất bước đi trong đời, cùng ai đói khóc than ưu phiền. Chúa đã chết cho con người được mai sau phúc vinh muôn đời.</a:t>
            </a:r>
          </a:p>
        </p:txBody>
      </p:sp>
    </p:spTree>
    <p:extLst>
      <p:ext uri="{BB962C8B-B14F-4D97-AF65-F5344CB8AC3E}">
        <p14:creationId xmlns:p14="http://schemas.microsoft.com/office/powerpoint/2010/main" val="3533370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660812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274694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dirty="0">
                <a:solidFill>
                  <a:srgbClr val="FFFF00"/>
                </a:solidFill>
              </a:rPr>
              <a:t>Ca </a:t>
            </a:r>
            <a:r>
              <a:rPr lang="en-US" sz="8000" dirty="0" err="1">
                <a:solidFill>
                  <a:srgbClr val="FFFF00"/>
                </a:solidFill>
              </a:rPr>
              <a:t>Kết</a:t>
            </a:r>
            <a:r>
              <a:rPr lang="en-US" sz="8000" dirty="0">
                <a:solidFill>
                  <a:srgbClr val="FFFF00"/>
                </a:solidFill>
              </a:rPr>
              <a:t> </a:t>
            </a:r>
            <a:r>
              <a:rPr lang="en-US" sz="8000" dirty="0" err="1">
                <a:solidFill>
                  <a:srgbClr val="FFFF00"/>
                </a:solidFill>
              </a:rPr>
              <a:t>Lễ</a:t>
            </a:r>
            <a:r>
              <a:rPr lang="en-US" sz="8000" dirty="0">
                <a:solidFill>
                  <a:srgbClr val="FFFF00"/>
                </a:solidFill>
              </a:rPr>
              <a:t/>
            </a:r>
            <a:br>
              <a:rPr lang="en-US" sz="8000" dirty="0">
                <a:solidFill>
                  <a:srgbClr val="FFFF00"/>
                </a:solidFill>
              </a:rPr>
            </a:br>
            <a:r>
              <a:rPr lang="en-US" sz="6600" b="1" dirty="0" err="1">
                <a:solidFill>
                  <a:srgbClr val="FFFF00"/>
                </a:solidFill>
                <a:effectLst>
                  <a:outerShdw blurRad="38100" dist="38100" dir="2700000" algn="tl">
                    <a:srgbClr val="000000">
                      <a:alpha val="43137"/>
                    </a:srgbClr>
                  </a:outerShdw>
                </a:effectLst>
                <a:cs typeface="Times New Roman" pitchFamily="18" charset="0"/>
              </a:rPr>
              <a:t>Hãy</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Trở</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Về</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Ngọc</a:t>
            </a:r>
            <a:r>
              <a:rPr lang="en-US" sz="6600" b="1" i="1" dirty="0">
                <a:solidFill>
                  <a:schemeClr val="bg1"/>
                </a:solidFill>
                <a:effectLst>
                  <a:outerShdw blurRad="38100" dist="38100" dir="2700000" algn="tl">
                    <a:srgbClr val="000000">
                      <a:alpha val="43137"/>
                    </a:srgbClr>
                  </a:outerShdw>
                </a:effectLst>
                <a:cs typeface="Times New Roman" pitchFamily="18" charset="0"/>
              </a:rPr>
              <a:t> </a:t>
            </a:r>
            <a:r>
              <a:rPr lang="en-US" sz="6600" b="1" i="1" dirty="0" err="1">
                <a:solidFill>
                  <a:schemeClr val="bg1"/>
                </a:solidFill>
                <a:effectLst>
                  <a:outerShdw blurRad="38100" dist="38100" dir="2700000" algn="tl">
                    <a:srgbClr val="000000">
                      <a:alpha val="43137"/>
                    </a:srgbClr>
                  </a:outerShdw>
                </a:effectLst>
                <a:cs typeface="Times New Roman" pitchFamily="18" charset="0"/>
              </a:rPr>
              <a:t>Kôn</a:t>
            </a:r>
            <a:endParaRPr lang="en-US" sz="60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cs typeface="Times New Roman" pitchFamily="18" charset="0"/>
              </a:rPr>
              <a:t>Tk1:</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effectLst>
                  <a:outerShdw blurRad="38100" dist="38100" dir="2700000" algn="tl">
                    <a:srgbClr val="000000">
                      <a:alpha val="43137"/>
                    </a:srgbClr>
                  </a:outerShdw>
                </a:effectLst>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endParaRPr lang="en-US" sz="48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9005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cs typeface="Times New Roman" pitchFamily="18" charset="0"/>
              </a:rPr>
              <a:t>Đk:</a:t>
            </a:r>
            <a:r>
              <a:rPr lang="en-US" sz="5400" b="1">
                <a:solidFill>
                  <a:schemeClr val="bg1"/>
                </a:solidFill>
                <a:effectLst>
                  <a:outerShdw blurRad="38100" dist="38100" dir="2700000" algn="tl">
                    <a:srgbClr val="000000">
                      <a:alpha val="43137"/>
                    </a:srgbClr>
                  </a:outerShdw>
                </a:effectLst>
                <a:cs typeface="Times New Roman" pitchFamily="18" charset="0"/>
              </a:rPr>
              <a:t> </a:t>
            </a:r>
            <a:r>
              <a:rPr lang="vi-VN" sz="5400" b="1">
                <a:solidFill>
                  <a:schemeClr val="bg1"/>
                </a:solidFill>
                <a:effectLst>
                  <a:outerShdw blurRad="38100" dist="38100" dir="2700000" algn="tl">
                    <a:srgbClr val="000000">
                      <a:alpha val="43137"/>
                    </a:srgbClr>
                  </a:outerShdw>
                </a:effectLst>
                <a:cs typeface="Times New Roman" pitchFamily="18" charset="0"/>
              </a:rPr>
              <a:t>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9075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Lạy Chúa (bao năm lưu lạc) nay con về đây, con quỳ đây xin Chúa thứ tha. </a:t>
            </a:r>
            <a:endParaRPr lang="vi-VN"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78965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cs typeface="Times New Roman" pitchFamily="18" charset="0"/>
              </a:rPr>
              <a:t>Tk2:</a:t>
            </a:r>
            <a:r>
              <a:rPr lang="en-US" sz="4800" b="1">
                <a:solidFill>
                  <a:schemeClr val="bg1"/>
                </a:solidFill>
                <a:effectLst>
                  <a:outerShdw blurRad="38100" dist="38100" dir="2700000" algn="tl">
                    <a:srgbClr val="000000">
                      <a:alpha val="43137"/>
                    </a:srgbClr>
                  </a:outerShdw>
                </a:effectLst>
                <a:cs typeface="Times New Roman" pitchFamily="18" charset="0"/>
              </a:rPr>
              <a:t> </a:t>
            </a:r>
            <a:r>
              <a:rPr lang="vi-VN" sz="4800" b="1">
                <a:solidFill>
                  <a:schemeClr val="bg1"/>
                </a:solidFill>
                <a:effectLst>
                  <a:outerShdw blurRad="38100" dist="38100" dir="2700000" algn="tl">
                    <a:srgbClr val="000000">
                      <a:alpha val="43137"/>
                    </a:srgbClr>
                  </a:outerShdw>
                </a:effectLst>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endParaRPr lang="en-US" sz="48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340408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cs typeface="Times New Roman" pitchFamily="18" charset="0"/>
              </a:rPr>
              <a:t>Đk:</a:t>
            </a:r>
            <a:r>
              <a:rPr lang="en-US" sz="5400" b="1">
                <a:solidFill>
                  <a:schemeClr val="bg1"/>
                </a:solidFill>
                <a:effectLst>
                  <a:outerShdw blurRad="38100" dist="38100" dir="2700000" algn="tl">
                    <a:srgbClr val="000000">
                      <a:alpha val="43137"/>
                    </a:srgbClr>
                  </a:outerShdw>
                </a:effectLst>
                <a:cs typeface="Times New Roman" pitchFamily="18" charset="0"/>
              </a:rPr>
              <a:t> </a:t>
            </a:r>
            <a:r>
              <a:rPr lang="vi-VN" sz="5400" b="1">
                <a:solidFill>
                  <a:schemeClr val="bg1"/>
                </a:solidFill>
                <a:effectLst>
                  <a:outerShdw blurRad="38100" dist="38100" dir="2700000" algn="tl">
                    <a:srgbClr val="000000">
                      <a:alpha val="43137"/>
                    </a:srgbClr>
                  </a:outerShdw>
                </a:effectLst>
                <a:cs typeface="Times New Roman" pitchFamily="18" charset="0"/>
              </a:rPr>
              <a:t>Hãy 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489464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p>
          <a:p>
            <a:r>
              <a:rPr lang="vi-VN" sz="4400" i="1" dirty="0">
                <a:solidFill>
                  <a:schemeClr val="bg1"/>
                </a:solidFill>
              </a:rPr>
              <a:t>Lề Luật đã được Thiên Chúa ban qua ông Mô-sê.</a:t>
            </a:r>
          </a:p>
          <a:p>
            <a:r>
              <a:rPr lang="vi-VN" sz="4000" dirty="0">
                <a:solidFill>
                  <a:schemeClr val="bg1"/>
                </a:solidFill>
              </a:rPr>
              <a:t>Bài trích sách Xuất hành.</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1466</Words>
  <Application>Microsoft Office PowerPoint</Application>
  <PresentationFormat>On-screen Show (16:9)</PresentationFormat>
  <Paragraphs>70</Paragraphs>
  <Slides>72</Slides>
  <Notes>0</Notes>
  <HiddenSlides>0</HiddenSlides>
  <MMClips>0</MMClips>
  <ScaleCrop>false</ScaleCrop>
  <HeadingPairs>
    <vt:vector size="4" baseType="variant">
      <vt:variant>
        <vt:lpstr>Theme</vt:lpstr>
      </vt:variant>
      <vt:variant>
        <vt:i4>10</vt:i4>
      </vt:variant>
      <vt:variant>
        <vt:lpstr>Slide Titles</vt:lpstr>
      </vt:variant>
      <vt:variant>
        <vt:i4>72</vt:i4>
      </vt:variant>
    </vt:vector>
  </HeadingPairs>
  <TitlesOfParts>
    <vt:vector size="82" baseType="lpstr">
      <vt:lpstr>Office Theme</vt:lpstr>
      <vt:lpstr>1_Office Theme</vt:lpstr>
      <vt:lpstr>4_Office Theme</vt:lpstr>
      <vt:lpstr>12_Office Theme</vt:lpstr>
      <vt:lpstr>2_Office Theme</vt:lpstr>
      <vt:lpstr>10_Office Theme</vt:lpstr>
      <vt:lpstr>37_Default Design</vt:lpstr>
      <vt:lpstr>3_Office Theme</vt:lpstr>
      <vt:lpstr>5_Office Theme</vt:lpstr>
      <vt:lpstr>6_Office Theme</vt:lpstr>
      <vt:lpstr>PowerPoint Presentation</vt:lpstr>
      <vt:lpstr>Ca Nhập Lễ  Giọt Lệ Sầu Lạng Tử</vt:lpstr>
      <vt:lpstr>Đk: Lạy Chúa (bao năm lưu lạc) nay con về đây, con quỳ đây xin Chúa thứ tha. </vt:lpstr>
      <vt:lpstr>Tk1: Con đã say mê trong bước đường lầm. Nay con quyết tâm : quay gót trở về. </vt:lpstr>
      <vt:lpstr>Đk: Lạy Chúa (bao năm lưu lạc) nay con về đây, con quỳ đây xin Chúa thứ tha. </vt:lpstr>
      <vt:lpstr>Tk2: Con đã đi sâu trong chốn bụi đời. Nay con Chúa ơi mi đẫm lệ sầu.</vt:lpstr>
      <vt:lpstr>Đk: Lạy Chúa (bao năm lưu lạc) nay con về đây, con quỳ đây xin Chúa thứ tha. </vt:lpstr>
      <vt:lpstr>PowerPoint Presentation</vt:lpstr>
      <vt:lpstr>PowerPoint Presentation</vt:lpstr>
      <vt:lpstr>THÁNH VỊNH 18B CHÚA NHẬT III MÙA CHAY NĂM B Thanh Lâm 04 Câu</vt:lpstr>
      <vt:lpstr>Đk: Lạy Chúa, Chúa có lời ban sự sống đời đời. </vt:lpstr>
      <vt:lpstr>Tk1: Luật pháp Chúa toàn thiện, bồi bổ tâm can. Chỉ thị Chúa cố định, kiến thức mở mang.</vt:lpstr>
      <vt:lpstr>Đk: Lạy Chúa, Chúa có lời ban sự sống đời đời. </vt:lpstr>
      <vt:lpstr>Tk2: Lề luật Chúa phân minh, trí lòng hân hoan. Mệnh lệnh Chúa trong ngời, soi sáng thị quan.</vt:lpstr>
      <vt:lpstr>Đk: Lạy Chúa, Chúa có lời ban sự sống đời đời. </vt:lpstr>
      <vt:lpstr>Tk3: Lòng sợ Chúa khiết tinh, ngàn đời không phai. Nhận định Chúa chân thực, công chính thẳng ngay.</vt:lpstr>
      <vt:lpstr>Đk: Lạy Chúa, Chúa có lời ban sự sống đời đời. </vt:lpstr>
      <vt:lpstr>Tk4: Thật là hiếm quý hơn vàng ròng tinh nguyên. Ngọt lịm gấp bao lần tinh chất mật ong.</vt:lpstr>
      <vt:lpstr>Đk: Lạy Chúa, Chúa có lời ban sự sống đời đời. </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Xin Dạy Con Yêu Ngài Lm.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Hãy Trở Về Ngọc Kôn</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67</cp:revision>
  <dcterms:created xsi:type="dcterms:W3CDTF">2023-01-29T22:00:16Z</dcterms:created>
  <dcterms:modified xsi:type="dcterms:W3CDTF">2024-02-29T23:29:16Z</dcterms:modified>
</cp:coreProperties>
</file>