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 id="2147483776" r:id="rId4"/>
    <p:sldMasterId id="2147483788" r:id="rId5"/>
    <p:sldMasterId id="2147483812" r:id="rId6"/>
    <p:sldMasterId id="2147483908" r:id="rId7"/>
    <p:sldMasterId id="2147483956" r:id="rId8"/>
    <p:sldMasterId id="2147483968" r:id="rId9"/>
    <p:sldMasterId id="2147483992" r:id="rId10"/>
    <p:sldMasterId id="2147484004" r:id="rId11"/>
    <p:sldMasterId id="2147484016" r:id="rId12"/>
    <p:sldMasterId id="2147484028" r:id="rId13"/>
    <p:sldMasterId id="2147484064" r:id="rId14"/>
  </p:sldMasterIdLst>
  <p:notesMasterIdLst>
    <p:notesMasterId r:id="rId131"/>
  </p:notesMasterIdLst>
  <p:sldIdLst>
    <p:sldId id="256" r:id="rId15"/>
    <p:sldId id="426" r:id="rId16"/>
    <p:sldId id="1193" r:id="rId17"/>
    <p:sldId id="1195" r:id="rId18"/>
    <p:sldId id="430" r:id="rId19"/>
    <p:sldId id="1197" r:id="rId20"/>
    <p:sldId id="1282" r:id="rId21"/>
    <p:sldId id="9768" r:id="rId22"/>
    <p:sldId id="8885" r:id="rId23"/>
    <p:sldId id="9860" r:id="rId24"/>
    <p:sldId id="9861" r:id="rId25"/>
    <p:sldId id="9862" r:id="rId26"/>
    <p:sldId id="9863" r:id="rId27"/>
    <p:sldId id="9858" r:id="rId28"/>
    <p:sldId id="9804" r:id="rId29"/>
    <p:sldId id="9805" r:id="rId30"/>
    <p:sldId id="9806" r:id="rId31"/>
    <p:sldId id="9807" r:id="rId32"/>
    <p:sldId id="9808" r:id="rId33"/>
    <p:sldId id="9809" r:id="rId34"/>
    <p:sldId id="9810" r:id="rId35"/>
    <p:sldId id="9811" r:id="rId36"/>
    <p:sldId id="9812" r:id="rId37"/>
    <p:sldId id="9813" r:id="rId38"/>
    <p:sldId id="9814" r:id="rId39"/>
    <p:sldId id="9688" r:id="rId40"/>
    <p:sldId id="2361" r:id="rId41"/>
    <p:sldId id="9753" r:id="rId42"/>
    <p:sldId id="9754" r:id="rId43"/>
    <p:sldId id="9755" r:id="rId44"/>
    <p:sldId id="9817" r:id="rId45"/>
    <p:sldId id="9757" r:id="rId46"/>
    <p:sldId id="9818" r:id="rId47"/>
    <p:sldId id="9759" r:id="rId48"/>
    <p:sldId id="9819" r:id="rId49"/>
    <p:sldId id="9816" r:id="rId50"/>
    <p:sldId id="9820" r:id="rId51"/>
    <p:sldId id="9689" r:id="rId52"/>
    <p:sldId id="9764" r:id="rId53"/>
    <p:sldId id="9658" r:id="rId54"/>
    <p:sldId id="9659" r:id="rId55"/>
    <p:sldId id="9644" r:id="rId56"/>
    <p:sldId id="9645" r:id="rId57"/>
    <p:sldId id="9646" r:id="rId58"/>
    <p:sldId id="9647" r:id="rId59"/>
    <p:sldId id="9648" r:id="rId60"/>
    <p:sldId id="9649" r:id="rId61"/>
    <p:sldId id="9650" r:id="rId62"/>
    <p:sldId id="9651" r:id="rId63"/>
    <p:sldId id="9652" r:id="rId64"/>
    <p:sldId id="9653" r:id="rId65"/>
    <p:sldId id="9654" r:id="rId66"/>
    <p:sldId id="9655" r:id="rId67"/>
    <p:sldId id="9656" r:id="rId68"/>
    <p:sldId id="9779" r:id="rId69"/>
    <p:sldId id="258" r:id="rId70"/>
    <p:sldId id="1134" r:id="rId71"/>
    <p:sldId id="1139" r:id="rId72"/>
    <p:sldId id="9745" r:id="rId73"/>
    <p:sldId id="1161" r:id="rId74"/>
    <p:sldId id="9822" r:id="rId75"/>
    <p:sldId id="9823" r:id="rId76"/>
    <p:sldId id="9678" r:id="rId77"/>
    <p:sldId id="9824" r:id="rId78"/>
    <p:sldId id="9825" r:id="rId79"/>
    <p:sldId id="9727" r:id="rId80"/>
    <p:sldId id="9826" r:id="rId81"/>
    <p:sldId id="9827" r:id="rId82"/>
    <p:sldId id="9821" r:id="rId83"/>
    <p:sldId id="9828" r:id="rId84"/>
    <p:sldId id="9829" r:id="rId85"/>
    <p:sldId id="9784" r:id="rId86"/>
    <p:sldId id="1283" r:id="rId87"/>
    <p:sldId id="1284" r:id="rId88"/>
    <p:sldId id="1285" r:id="rId89"/>
    <p:sldId id="9856" r:id="rId90"/>
    <p:sldId id="1286" r:id="rId91"/>
    <p:sldId id="1287" r:id="rId92"/>
    <p:sldId id="1288" r:id="rId93"/>
    <p:sldId id="9857" r:id="rId94"/>
    <p:sldId id="9669" r:id="rId95"/>
    <p:sldId id="9693" r:id="rId96"/>
    <p:sldId id="9384" r:id="rId97"/>
    <p:sldId id="2344" r:id="rId98"/>
    <p:sldId id="9830" r:id="rId99"/>
    <p:sldId id="9831" r:id="rId100"/>
    <p:sldId id="9781" r:id="rId101"/>
    <p:sldId id="9833" r:id="rId102"/>
    <p:sldId id="9556" r:id="rId103"/>
    <p:sldId id="9834" r:id="rId104"/>
    <p:sldId id="9836" r:id="rId105"/>
    <p:sldId id="9837" r:id="rId106"/>
    <p:sldId id="9838" r:id="rId107"/>
    <p:sldId id="2348" r:id="rId108"/>
    <p:sldId id="9835" r:id="rId109"/>
    <p:sldId id="9839" r:id="rId110"/>
    <p:sldId id="9840" r:id="rId111"/>
    <p:sldId id="9841" r:id="rId112"/>
    <p:sldId id="9691" r:id="rId113"/>
    <p:sldId id="9769" r:id="rId114"/>
    <p:sldId id="9390" r:id="rId115"/>
    <p:sldId id="2180" r:id="rId116"/>
    <p:sldId id="9844" r:id="rId117"/>
    <p:sldId id="2182" r:id="rId118"/>
    <p:sldId id="9845" r:id="rId119"/>
    <p:sldId id="9846" r:id="rId120"/>
    <p:sldId id="9842" r:id="rId121"/>
    <p:sldId id="9847" r:id="rId122"/>
    <p:sldId id="9848" r:id="rId123"/>
    <p:sldId id="9752" r:id="rId124"/>
    <p:sldId id="9849" r:id="rId125"/>
    <p:sldId id="9850" r:id="rId126"/>
    <p:sldId id="9843" r:id="rId127"/>
    <p:sldId id="9851" r:id="rId128"/>
    <p:sldId id="9852" r:id="rId129"/>
    <p:sldId id="9770" r:id="rId1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462" autoAdjust="0"/>
    <p:restoredTop sz="94648" autoAdjust="0"/>
  </p:normalViewPr>
  <p:slideViewPr>
    <p:cSldViewPr>
      <p:cViewPr varScale="1">
        <p:scale>
          <a:sx n="89" d="100"/>
          <a:sy n="89" d="100"/>
        </p:scale>
        <p:origin x="184" y="135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63" Type="http://schemas.openxmlformats.org/officeDocument/2006/relationships/slide" Target="slides/slide49.xml"/><Relationship Id="rId84" Type="http://schemas.openxmlformats.org/officeDocument/2006/relationships/slide" Target="slides/slide70.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28" Type="http://schemas.openxmlformats.org/officeDocument/2006/relationships/slide" Target="slides/slide114.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slide" Target="slides/slide99.xml"/><Relationship Id="rId118" Type="http://schemas.openxmlformats.org/officeDocument/2006/relationships/slide" Target="slides/slide104.xml"/><Relationship Id="rId134" Type="http://schemas.openxmlformats.org/officeDocument/2006/relationships/theme" Target="theme/theme1.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124" Type="http://schemas.openxmlformats.org/officeDocument/2006/relationships/slide" Target="slides/slide110.xml"/><Relationship Id="rId129" Type="http://schemas.openxmlformats.org/officeDocument/2006/relationships/slide" Target="slides/slide115.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9.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119" Type="http://schemas.openxmlformats.org/officeDocument/2006/relationships/slide" Target="slides/slide105.xml"/><Relationship Id="rId44" Type="http://schemas.openxmlformats.org/officeDocument/2006/relationships/slide" Target="slides/slide30.xml"/><Relationship Id="rId60" Type="http://schemas.openxmlformats.org/officeDocument/2006/relationships/slide" Target="slides/slide46.xml"/><Relationship Id="rId65" Type="http://schemas.openxmlformats.org/officeDocument/2006/relationships/slide" Target="slides/slide51.xml"/><Relationship Id="rId81" Type="http://schemas.openxmlformats.org/officeDocument/2006/relationships/slide" Target="slides/slide67.xml"/><Relationship Id="rId86" Type="http://schemas.openxmlformats.org/officeDocument/2006/relationships/slide" Target="slides/slide72.xml"/><Relationship Id="rId130" Type="http://schemas.openxmlformats.org/officeDocument/2006/relationships/slide" Target="slides/slide116.xml"/><Relationship Id="rId135"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slide" Target="slides/slide111.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notesMaster" Target="notesMasters/notesMaster1.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presProps" Target="presProps.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2.xml"/><Relationship Id="rId47" Type="http://schemas.openxmlformats.org/officeDocument/2006/relationships/slide" Target="slides/slide33.xml"/><Relationship Id="rId68" Type="http://schemas.openxmlformats.org/officeDocument/2006/relationships/slide" Target="slides/slide54.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928321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2955644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832822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387508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818551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322442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0500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1304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1294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9664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63607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5964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9840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1486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0395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4509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648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413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2368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119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4323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9567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1386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5100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9493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2996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09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8766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8426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813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5042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69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0224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968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5990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069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3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2356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5347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6059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1079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288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6906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188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605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1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4.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4/12/24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14153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22885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27730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10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0.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0.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8.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0.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8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0.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0.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0.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6.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0.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0.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0.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0.xml"/></Relationships>
</file>

<file path=ppt/slides/_rels/slide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0.xml"/></Relationships>
</file>

<file path=ppt/slides/_rels/slide9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0.xml"/></Relationships>
</file>

<file path=ppt/slides/_rels/slide9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Kinh Huynh Trưởng</a:t>
            </a:r>
            <a:endParaRPr lang="vi-VN" sz="4800" b="1" i="1" dirty="0">
              <a:solidFill>
                <a:srgbClr val="FFFF00"/>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E0942A9E-38D9-51EF-A60B-558971BC6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3105150"/>
            <a:ext cx="2225943" cy="2454778"/>
          </a:xfrm>
          <a:prstGeom prst="rect">
            <a:avLst/>
          </a:prstGeom>
        </p:spPr>
      </p:pic>
    </p:spTree>
    <p:extLst>
      <p:ext uri="{BB962C8B-B14F-4D97-AF65-F5344CB8AC3E}">
        <p14:creationId xmlns:p14="http://schemas.microsoft.com/office/powerpoint/2010/main" val="8875872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sz="2800"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54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4800" b="1" dirty="0">
                <a:solidFill>
                  <a:srgbClr val="FF0000"/>
                </a:solidFill>
                <a:latin typeface="+mj-lt"/>
                <a:cs typeface="Times New Roman" panose="02020603050405020304" pitchFamily="18" charset="0"/>
              </a:rPr>
              <a:t>ALLELUIA – HÁT LÊN NGƯỜI ƠI</a:t>
            </a:r>
          </a:p>
          <a:p>
            <a:pPr marL="0" indent="0" algn="ctr">
              <a:lnSpc>
                <a:spcPct val="120000"/>
              </a:lnSpc>
              <a:buNone/>
            </a:pPr>
            <a:r>
              <a:rPr lang="en-US" sz="4800" b="1" i="1" dirty="0" err="1">
                <a:solidFill>
                  <a:srgbClr val="002060"/>
                </a:solidFill>
                <a:latin typeface="+mj-lt"/>
                <a:cs typeface="Times New Roman" panose="02020603050405020304" pitchFamily="18" charset="0"/>
              </a:rPr>
              <a:t>Lm</a:t>
            </a:r>
            <a:r>
              <a:rPr lang="en-US" sz="4800" b="1" i="1" dirty="0">
                <a:solidFill>
                  <a:srgbClr val="002060"/>
                </a:solidFill>
                <a:latin typeface="+mj-lt"/>
                <a:cs typeface="Times New Roman" panose="02020603050405020304" pitchFamily="18" charset="0"/>
              </a:rPr>
              <a:t>. </a:t>
            </a:r>
            <a:r>
              <a:rPr lang="en-US" sz="4800" b="1" i="1" dirty="0" err="1">
                <a:solidFill>
                  <a:srgbClr val="002060"/>
                </a:solidFill>
                <a:latin typeface="+mj-lt"/>
                <a:cs typeface="Times New Roman" panose="02020603050405020304" pitchFamily="18" charset="0"/>
              </a:rPr>
              <a:t>Thành</a:t>
            </a:r>
            <a:r>
              <a:rPr lang="en-US" sz="4800" b="1" i="1" dirty="0">
                <a:solidFill>
                  <a:srgbClr val="002060"/>
                </a:solidFill>
                <a:latin typeface="+mj-lt"/>
                <a:cs typeface="Times New Roman" panose="02020603050405020304" pitchFamily="18" charset="0"/>
              </a:rPr>
              <a:t> </a:t>
            </a:r>
            <a:r>
              <a:rPr lang="en-US" sz="4800" b="1" i="1" dirty="0" err="1">
                <a:solidFill>
                  <a:srgbClr val="002060"/>
                </a:solidFill>
                <a:latin typeface="+mj-lt"/>
                <a:cs typeface="Times New Roman" panose="02020603050405020304" pitchFamily="18" charset="0"/>
              </a:rPr>
              <a:t>Tâm</a:t>
            </a:r>
            <a:r>
              <a:rPr lang="en-US" sz="4800" b="1" i="1" dirty="0">
                <a:solidFill>
                  <a:srgbClr val="002060"/>
                </a:solidFill>
                <a:latin typeface="+mj-lt"/>
                <a:cs typeface="Times New Roman" panose="02020603050405020304" pitchFamily="18" charset="0"/>
              </a:rPr>
              <a:t> – </a:t>
            </a:r>
            <a:r>
              <a:rPr lang="en-US" sz="4800" b="1" i="1" dirty="0" err="1">
                <a:solidFill>
                  <a:srgbClr val="002060"/>
                </a:solidFill>
                <a:latin typeface="+mj-lt"/>
                <a:cs typeface="Times New Roman" panose="02020603050405020304" pitchFamily="18" charset="0"/>
              </a:rPr>
              <a:t>Trần</a:t>
            </a:r>
            <a:r>
              <a:rPr lang="en-US" sz="4800" b="1" i="1" dirty="0">
                <a:solidFill>
                  <a:srgbClr val="002060"/>
                </a:solidFill>
                <a:latin typeface="+mj-lt"/>
                <a:cs typeface="Times New Roman" panose="02020603050405020304" pitchFamily="18" charset="0"/>
              </a:rPr>
              <a:t> </a:t>
            </a:r>
            <a:r>
              <a:rPr lang="en-US" sz="4800" b="1" i="1" dirty="0" err="1">
                <a:solidFill>
                  <a:srgbClr val="002060"/>
                </a:solidFill>
                <a:latin typeface="+mj-lt"/>
                <a:cs typeface="Times New Roman" panose="02020603050405020304" pitchFamily="18" charset="0"/>
              </a:rPr>
              <a:t>Sỹ</a:t>
            </a:r>
            <a:r>
              <a:rPr lang="en-US" sz="4800" b="1" i="1" dirty="0">
                <a:solidFill>
                  <a:srgbClr val="002060"/>
                </a:solidFill>
                <a:latin typeface="+mj-lt"/>
                <a:cs typeface="Times New Roman" panose="02020603050405020304" pitchFamily="18" charset="0"/>
              </a:rPr>
              <a:t> </a:t>
            </a:r>
            <a:r>
              <a:rPr lang="en-US" sz="4800" b="1" i="1" dirty="0" err="1">
                <a:solidFill>
                  <a:srgbClr val="002060"/>
                </a:solidFill>
                <a:latin typeface="+mj-lt"/>
                <a:cs typeface="Times New Roman" panose="02020603050405020304" pitchFamily="18" charset="0"/>
              </a:rPr>
              <a:t>Tín</a:t>
            </a:r>
            <a:endParaRPr lang="en-US" b="1" i="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0" i="0" dirty="0">
                <a:solidFill>
                  <a:srgbClr val="002060"/>
                </a:solidFill>
                <a:effectLst/>
              </a:rPr>
              <a:t>Chúa yêu trần thế  (Alle-Alleluia) đã chết cho đời (Alle-Alleluia) và đã sống lại (Alle-Alleluia) hát lên người ơi! (Al-le-lu-ia)</a:t>
            </a:r>
            <a:endParaRPr lang="en-US" sz="5600" b="1" dirty="0">
              <a:solidFill>
                <a:srgbClr val="00206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0" i="0" dirty="0">
                <a:solidFill>
                  <a:srgbClr val="002060"/>
                </a:solidFill>
                <a:effectLst/>
              </a:rPr>
              <a:t>Sáng tươi huyền diệu (Alle-Alleluia) là một kiếp người (Alle-Alleluia) được Chúa yêu thương(Alle-Alleluia)</a:t>
            </a:r>
            <a:endParaRPr lang="en-US" sz="5600" b="1" dirty="0">
              <a:solidFill>
                <a:srgbClr val="00206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42667173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400" b="1" u="sng" dirty="0">
                <a:solidFill>
                  <a:srgbClr val="FF0000"/>
                </a:solidFill>
                <a:latin typeface="+mj-lt"/>
                <a:ea typeface="SimHei" pitchFamily="49" charset="-122"/>
                <a:cs typeface="Times New Roman" pitchFamily="18" charset="0"/>
              </a:rPr>
              <a:t>Tk1:</a:t>
            </a:r>
            <a:r>
              <a:rPr lang="en-US" sz="6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400" b="0" i="0" dirty="0">
                <a:solidFill>
                  <a:srgbClr val="002060"/>
                </a:solidFill>
                <a:effectLst/>
              </a:rPr>
              <a:t>Mừng hát hỡi những ai xuôi triền thất vọng, mừng hát hỡi những ai ôm niềm đau. Vì có Chúa Tình yêu đang ở với ta.</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0" i="0" dirty="0">
                <a:solidFill>
                  <a:srgbClr val="002060"/>
                </a:solidFill>
                <a:effectLst/>
              </a:rPr>
              <a:t>Chúa yêu trần thế  (Alle-Alleluia) đã chết cho đời (Alle-Alleluia) và đã sống lại (Alle-Alleluia) hát lên người ơi! (Al-le-lu-ia)</a:t>
            </a:r>
            <a:endParaRPr lang="en-US" sz="5600" b="1" dirty="0">
              <a:solidFill>
                <a:srgbClr val="00206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4453872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0" i="0" dirty="0">
                <a:solidFill>
                  <a:srgbClr val="002060"/>
                </a:solidFill>
                <a:effectLst/>
              </a:rPr>
              <a:t>Sáng tươi huyền diệu (Alle-Alleluia) là một kiếp người (Alle-Alleluia) được Chúa yêu thương(Alle-Alleluia)</a:t>
            </a:r>
            <a:endParaRPr lang="en-US" sz="5600" b="1" dirty="0">
              <a:solidFill>
                <a:srgbClr val="00206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2683477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400" b="1" u="sng" dirty="0">
                <a:solidFill>
                  <a:srgbClr val="FF0000"/>
                </a:solidFill>
                <a:latin typeface="+mj-lt"/>
                <a:cs typeface="Times New Roman" panose="02020603050405020304" pitchFamily="18" charset="0"/>
              </a:rPr>
              <a:t>Tk2:</a:t>
            </a:r>
            <a:r>
              <a:rPr lang="en-US" sz="6400" b="1" dirty="0">
                <a:solidFill>
                  <a:srgbClr val="003399"/>
                </a:solidFill>
                <a:latin typeface="+mj-lt"/>
                <a:cs typeface="Times New Roman" panose="02020603050405020304" pitchFamily="18" charset="0"/>
              </a:rPr>
              <a:t> </a:t>
            </a:r>
            <a:r>
              <a:rPr lang="vi-VN" sz="6400" b="0" i="0" dirty="0">
                <a:solidFill>
                  <a:srgbClr val="002060"/>
                </a:solidFill>
                <a:effectLst/>
              </a:rPr>
              <a:t>Mừng hát hỡi những ai lê đời khó nghèo, và ai trơ trụi ngay trên giường chết. Vì có Chúa Trời đất đang ở với ta.</a:t>
            </a:r>
            <a:endParaRPr lang="en-US" sz="6400" b="1" dirty="0">
              <a:solidFill>
                <a:srgbClr val="002060"/>
              </a:solidFill>
              <a:latin typeface="+mj-lt"/>
              <a:cs typeface="Times New Roman" pitchFamily="18" charset="0"/>
            </a:endParaRPr>
          </a:p>
        </p:txBody>
      </p:sp>
    </p:spTree>
    <p:extLst>
      <p:ext uri="{BB962C8B-B14F-4D97-AF65-F5344CB8AC3E}">
        <p14:creationId xmlns:p14="http://schemas.microsoft.com/office/powerpoint/2010/main" val="42354425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0" i="0" dirty="0">
                <a:solidFill>
                  <a:srgbClr val="002060"/>
                </a:solidFill>
                <a:effectLst/>
              </a:rPr>
              <a:t>Chúa yêu trần thế  (Alle-Alleluia) đã chết cho đời (Alle-Alleluia) và đã sống lại (Alle-Alleluia) hát lên người ơi! (Al-le-lu-ia)</a:t>
            </a:r>
            <a:endParaRPr lang="en-US" sz="5600" b="1" dirty="0">
              <a:solidFill>
                <a:srgbClr val="00206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0748063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0" i="0" dirty="0">
                <a:solidFill>
                  <a:srgbClr val="002060"/>
                </a:solidFill>
                <a:effectLst/>
              </a:rPr>
              <a:t>Sáng tươi huyền diệu (Alle-Alleluia) là một kiếp người (Alle-Alleluia) được Chúa yêu thương(Alle-Alleluia)</a:t>
            </a:r>
            <a:endParaRPr lang="en-US" sz="5600" b="1" dirty="0">
              <a:solidFill>
                <a:srgbClr val="00206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72186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0" i="0" dirty="0">
                <a:solidFill>
                  <a:schemeClr val="bg1"/>
                </a:solidFill>
                <a:effectLst/>
                <a:latin typeface="+mn-lt"/>
              </a:rPr>
              <a:t>Lạy Chúa Giêsu Huynh Trưởng Tối Cao, xin dạy con biết hy sinh cao thượng, phụng sự Chúa và giúp ích mọi người. </a:t>
            </a:r>
            <a:endParaRPr lang="vi-VN" sz="138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132550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0" i="0" dirty="0">
                <a:solidFill>
                  <a:srgbClr val="002060"/>
                </a:solidFill>
                <a:effectLst/>
              </a:rPr>
              <a:t>Mừng hát hỡi những ai mong cuộc đổi đời, và ai đang dựng xây cho trần giới. Vì có Chúa Tạo Hóa đang ở với ta.</a:t>
            </a:r>
            <a:endParaRPr lang="en-US" sz="56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7749304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0" i="0" dirty="0">
                <a:solidFill>
                  <a:srgbClr val="002060"/>
                </a:solidFill>
                <a:effectLst/>
              </a:rPr>
              <a:t>Chúa yêu trần thế  (Alle-Alleluia) đã chết cho đời (Alle-Alleluia) và đã sống lại (Alle-Alleluia) hát lên người ơi! (Al-le-lu-ia)</a:t>
            </a:r>
            <a:endParaRPr lang="en-US" sz="5600" b="1" dirty="0">
              <a:solidFill>
                <a:srgbClr val="00206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2354995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0" i="0" dirty="0">
                <a:solidFill>
                  <a:srgbClr val="002060"/>
                </a:solidFill>
                <a:effectLst/>
              </a:rPr>
              <a:t>Sáng tươi huyền diệu (Alle-Alleluia) là một kiếp người (Alle-Alleluia) được Chúa yêu thương(Alle-Alleluia)</a:t>
            </a:r>
            <a:endParaRPr lang="en-US" sz="5600" b="1" dirty="0">
              <a:solidFill>
                <a:srgbClr val="00206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9686365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Tk4:</a:t>
            </a:r>
            <a:r>
              <a:rPr lang="vi-VN" sz="5800" b="0" i="0" dirty="0">
                <a:solidFill>
                  <a:srgbClr val="002060"/>
                </a:solidFill>
                <a:effectLst/>
              </a:rPr>
              <a:t> Mừng hát hỡi những ai mơ mùa thái hòa, và ai đang mạnh tay tắt lửa chiến. Vì có Chúa Bình yên đang ở với ta. </a:t>
            </a:r>
            <a:endParaRPr lang="en-US" sz="58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7211527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0" i="0" dirty="0">
                <a:solidFill>
                  <a:srgbClr val="002060"/>
                </a:solidFill>
                <a:effectLst/>
              </a:rPr>
              <a:t>Chúa yêu trần thế  (Alle-Alleluia) đã chết cho đời (Alle-Alleluia) và đã sống lại (Alle-Alleluia) hát lên người ơi! (Al-le-lu-ia)</a:t>
            </a:r>
            <a:endParaRPr lang="en-US" sz="5600" b="1" dirty="0">
              <a:solidFill>
                <a:srgbClr val="00206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9434259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0" i="0" dirty="0">
                <a:solidFill>
                  <a:srgbClr val="002060"/>
                </a:solidFill>
                <a:effectLst/>
              </a:rPr>
              <a:t>Sáng tươi huyền diệu (Alle-Alleluia) là một kiếp người (Alle-Alleluia) được Chúa yêu thương(Alle-Alleluia)</a:t>
            </a:r>
            <a:endParaRPr lang="en-US" sz="5600" b="1" dirty="0">
              <a:solidFill>
                <a:srgbClr val="00206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34747388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54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b="0" i="0" u="sng" dirty="0">
                <a:solidFill>
                  <a:srgbClr val="FFFF00"/>
                </a:solidFill>
                <a:effectLst/>
                <a:latin typeface="+mn-lt"/>
              </a:rPr>
              <a:t>**:</a:t>
            </a:r>
            <a:r>
              <a:rPr lang="vi-VN" sz="6000" b="0" i="0" dirty="0">
                <a:solidFill>
                  <a:schemeClr val="bg1"/>
                </a:solidFill>
                <a:effectLst/>
                <a:latin typeface="+mn-lt"/>
              </a:rPr>
              <a:t> Xin dạy con biết hy sinh không cần báo đáp, luôn xông pha không ngại bão táp, đẹp ý Cha trên trời, trong tình thương yêu hết mọi người.</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9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941DD6-5A73-7140-9298-3CFAA35FC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0606"/>
            <a:ext cx="3995949" cy="5327932"/>
          </a:xfrm>
          <a:prstGeom prst="rect">
            <a:avLst/>
          </a:prstGeom>
        </p:spPr>
      </p:pic>
      <p:pic>
        <p:nvPicPr>
          <p:cNvPr id="6" name="Picture 5">
            <a:extLst>
              <a:ext uri="{FF2B5EF4-FFF2-40B4-BE49-F238E27FC236}">
                <a16:creationId xmlns:a16="http://schemas.microsoft.com/office/drawing/2014/main" id="{0DDB1D18-F547-0156-0484-87B7F3D7F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2419350"/>
            <a:ext cx="2973736" cy="3279447"/>
          </a:xfrm>
          <a:prstGeom prst="rect">
            <a:avLst/>
          </a:prstGeom>
        </p:spPr>
      </p:pic>
      <p:sp>
        <p:nvSpPr>
          <p:cNvPr id="7" name="TextBox 6">
            <a:extLst>
              <a:ext uri="{FF2B5EF4-FFF2-40B4-BE49-F238E27FC236}">
                <a16:creationId xmlns:a16="http://schemas.microsoft.com/office/drawing/2014/main" id="{2CCB1B1E-EBF8-1DFE-DA3D-6DA0A2D84ECD}"/>
              </a:ext>
            </a:extLst>
          </p:cNvPr>
          <p:cNvSpPr txBox="1"/>
          <p:nvPr/>
        </p:nvSpPr>
        <p:spPr>
          <a:xfrm>
            <a:off x="2060065" y="1150698"/>
            <a:ext cx="6093335" cy="2585323"/>
          </a:xfrm>
          <a:prstGeom prst="rect">
            <a:avLst/>
          </a:prstGeom>
          <a:noFill/>
        </p:spPr>
        <p:txBody>
          <a:bodyPr wrap="none" rtlCol="0">
            <a:spAutoFit/>
          </a:bodyPr>
          <a:lstStyle/>
          <a:p>
            <a:pPr algn="ctr"/>
            <a:r>
              <a:rPr lang="en-VN" sz="5400" dirty="0">
                <a:solidFill>
                  <a:schemeClr val="bg1"/>
                </a:solidFill>
              </a:rPr>
              <a:t>Nghi thức tuyên hứa</a:t>
            </a:r>
          </a:p>
          <a:p>
            <a:pPr algn="ctr"/>
            <a:r>
              <a:rPr lang="en-VN" sz="5400" dirty="0">
                <a:solidFill>
                  <a:schemeClr val="bg1"/>
                </a:solidFill>
              </a:rPr>
              <a:t>Thăng khăn</a:t>
            </a:r>
          </a:p>
          <a:p>
            <a:pPr algn="ctr"/>
            <a:r>
              <a:rPr lang="en-VN" sz="5400" dirty="0">
                <a:solidFill>
                  <a:srgbClr val="FFFF00"/>
                </a:solidFill>
              </a:rPr>
              <a:t>HUYNH TRƯỞNG</a:t>
            </a:r>
          </a:p>
        </p:txBody>
      </p:sp>
      <p:sp>
        <p:nvSpPr>
          <p:cNvPr id="15" name="TextBox 14">
            <a:extLst>
              <a:ext uri="{FF2B5EF4-FFF2-40B4-BE49-F238E27FC236}">
                <a16:creationId xmlns:a16="http://schemas.microsoft.com/office/drawing/2014/main" id="{9466A976-1390-ED05-E5E4-D4118DAC6AED}"/>
              </a:ext>
            </a:extLst>
          </p:cNvPr>
          <p:cNvSpPr txBox="1"/>
          <p:nvPr/>
        </p:nvSpPr>
        <p:spPr>
          <a:xfrm>
            <a:off x="1900719" y="2399284"/>
            <a:ext cx="5342562" cy="369332"/>
          </a:xfrm>
          <a:prstGeom prst="rect">
            <a:avLst/>
          </a:prstGeom>
          <a:noFill/>
        </p:spPr>
        <p:txBody>
          <a:bodyPr wrap="square">
            <a:spAutoFit/>
          </a:bodyPr>
          <a:lstStyle/>
          <a:p>
            <a:endParaRPr lang="en-VN" dirty="0"/>
          </a:p>
        </p:txBody>
      </p:sp>
      <p:sp>
        <p:nvSpPr>
          <p:cNvPr id="17" name="TextBox 16">
            <a:extLst>
              <a:ext uri="{FF2B5EF4-FFF2-40B4-BE49-F238E27FC236}">
                <a16:creationId xmlns:a16="http://schemas.microsoft.com/office/drawing/2014/main" id="{FEE4EFCD-B08E-6A89-0519-93AB7DEF92F5}"/>
              </a:ext>
            </a:extLst>
          </p:cNvPr>
          <p:cNvSpPr txBox="1"/>
          <p:nvPr/>
        </p:nvSpPr>
        <p:spPr>
          <a:xfrm>
            <a:off x="1900719" y="2399284"/>
            <a:ext cx="5342562" cy="369332"/>
          </a:xfrm>
          <a:prstGeom prst="rect">
            <a:avLst/>
          </a:prstGeom>
          <a:noFill/>
        </p:spPr>
        <p:txBody>
          <a:bodyPr wrap="square">
            <a:spAutoFit/>
          </a:bodyPr>
          <a:lstStyle/>
          <a:p>
            <a:endParaRPr lang="en-VN" dirty="0"/>
          </a:p>
        </p:txBody>
      </p:sp>
      <p:pic>
        <p:nvPicPr>
          <p:cNvPr id="20" name="Picture 19">
            <a:extLst>
              <a:ext uri="{FF2B5EF4-FFF2-40B4-BE49-F238E27FC236}">
                <a16:creationId xmlns:a16="http://schemas.microsoft.com/office/drawing/2014/main" id="{B77E1023-DE00-14D1-EFA6-85C927B2E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9335" y="133350"/>
            <a:ext cx="533400" cy="533400"/>
          </a:xfrm>
          <a:prstGeom prst="rect">
            <a:avLst/>
          </a:prstGeom>
        </p:spPr>
      </p:pic>
    </p:spTree>
    <p:extLst>
      <p:ext uri="{BB962C8B-B14F-4D97-AF65-F5344CB8AC3E}">
        <p14:creationId xmlns:p14="http://schemas.microsoft.com/office/powerpoint/2010/main" val="1916080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8560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Kinh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Thương</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Xót</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315723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6000" b="0" i="0" dirty="0">
                <a:solidFill>
                  <a:srgbClr val="002060"/>
                </a:solidFill>
                <a:effectLst/>
              </a:rPr>
              <a:t>Xin Chúa thương xót chúng con. Xin Chúa thương (nguyện) xin Chúa thương, xin thương xót chúng con. </a:t>
            </a:r>
            <a:endParaRPr lang="en-US" altLang="en-US" sz="60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1015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rPr>
              <a:t>**</a:t>
            </a:r>
            <a:r>
              <a:rPr lang="vi-VN" sz="5600" b="0" i="0" dirty="0">
                <a:solidFill>
                  <a:srgbClr val="002060"/>
                </a:solidFill>
                <a:effectLst/>
              </a:rPr>
              <a:t> Xin Chúa Ki-tô, xin Chúa Ki-tô thương xót chúng con.</a:t>
            </a:r>
            <a:r>
              <a:rPr lang="vi-VN" sz="5600" dirty="0">
                <a:solidFill>
                  <a:srgbClr val="FF0000"/>
                </a:solidFill>
              </a:rPr>
              <a:t> </a:t>
            </a:r>
            <a:r>
              <a:rPr lang="vi-VN" sz="5600" b="0" i="0" dirty="0">
                <a:solidFill>
                  <a:srgbClr val="002060"/>
                </a:solidFill>
                <a:effectLst/>
              </a:rPr>
              <a:t>Xin Chúa thương xót chúng con, xin thương xót chúng con. Xin thương xót chúng con.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26354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4272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32657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Ca Nhập Lễ</a:t>
            </a:r>
            <a:b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Hát Mừng Phục Sinh</a:t>
            </a:r>
            <a:b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4800" b="1" i="1" dirty="0">
                <a:solidFill>
                  <a:srgbClr val="002060"/>
                </a:solidFill>
                <a:effectLst>
                  <a:outerShdw blurRad="38100" dist="38100" dir="2700000" algn="tl">
                    <a:srgbClr val="000000">
                      <a:alpha val="43137"/>
                    </a:srgbClr>
                  </a:outerShdw>
                </a:effectLst>
                <a:latin typeface="+mj-lt"/>
                <a:cs typeface="Times New Roman" pitchFamily="18" charset="0"/>
              </a:rPr>
              <a:t>Lm. Quang Uy</a:t>
            </a:r>
          </a:p>
        </p:txBody>
      </p:sp>
    </p:spTree>
    <p:extLst>
      <p:ext uri="{BB962C8B-B14F-4D97-AF65-F5344CB8AC3E}">
        <p14:creationId xmlns:p14="http://schemas.microsoft.com/office/powerpoint/2010/main" val="2603007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100" b="0" i="0" dirty="0">
                <a:solidFill>
                  <a:srgbClr val="FF0000"/>
                </a:solidFill>
                <a:effectLst/>
                <a:latin typeface="+mn-lt"/>
              </a:rPr>
              <a:t>Chủ tế: Vinh danh Thiên Chúa trên các tầng trời. </a:t>
            </a:r>
          </a:p>
          <a:p>
            <a:pPr algn="just">
              <a:lnSpc>
                <a:spcPct val="120000"/>
              </a:lnSpc>
              <a:spcBef>
                <a:spcPts val="1350"/>
              </a:spcBef>
            </a:pPr>
            <a:r>
              <a:rPr lang="vi-VN" sz="5100" b="0" i="0" dirty="0">
                <a:solidFill>
                  <a:srgbClr val="FF0000"/>
                </a:solidFill>
                <a:effectLst/>
                <a:latin typeface="+mn-lt"/>
              </a:rPr>
              <a:t>Cộng đoàn: </a:t>
            </a:r>
            <a:r>
              <a:rPr lang="vi-VN" sz="5100" b="0" i="0" dirty="0">
                <a:solidFill>
                  <a:srgbClr val="003399"/>
                </a:solidFill>
                <a:effectLst/>
                <a:latin typeface="+mn-lt"/>
              </a:rPr>
              <a:t>Và bình an dưới thế, bình an dưới thế cho người thiện tâm. Chúng con ca ngợi Chúa. </a:t>
            </a:r>
            <a:endParaRPr lang="en-US" altLang="en-US" sz="51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96747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700" dirty="0">
                <a:solidFill>
                  <a:srgbClr val="FF0000"/>
                </a:solidFill>
                <a:latin typeface="+mn-lt"/>
              </a:rPr>
              <a:t>**</a:t>
            </a:r>
            <a:r>
              <a:rPr lang="vi-VN" sz="5700" b="0" i="0" dirty="0">
                <a:solidFill>
                  <a:srgbClr val="003399"/>
                </a:solidFill>
                <a:effectLst/>
                <a:latin typeface="+mn-lt"/>
              </a:rPr>
              <a:t> Chúng con chúc tụng Chúa. Chúng con thờ lạy Chúa. Chúng con tôn vinh Chúa. Chúng con cảm tạ Chúa vì vinh quang cao cả Chúa. </a:t>
            </a:r>
            <a:endParaRPr lang="en-US" altLang="en-US" sz="57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504733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0000"/>
                </a:solidFill>
                <a:latin typeface="+mn-lt"/>
              </a:rPr>
              <a:t>**</a:t>
            </a:r>
            <a:r>
              <a:rPr lang="vi-VN" sz="5200" b="0" i="0" dirty="0">
                <a:solidFill>
                  <a:srgbClr val="003399"/>
                </a:solidFill>
                <a:effectLst/>
                <a:latin typeface="+mn-lt"/>
              </a:rPr>
              <a:t> Lạy Chúa là Thiên Chúa, là Vua trên trời, là Chúa Cha toàn năng. Lạy Con Một Thiên Chúa, Chúa </a:t>
            </a:r>
            <a:r>
              <a:rPr lang="vi-VN" sz="5200" b="0" i="0" dirty="0">
                <a:solidFill>
                  <a:srgbClr val="FF0000"/>
                </a:solidFill>
                <a:effectLst/>
                <a:latin typeface="+mn-lt"/>
              </a:rPr>
              <a:t>Giê-su Ki-tô</a:t>
            </a:r>
            <a:r>
              <a:rPr lang="vi-VN" sz="5200" b="0" i="0" dirty="0">
                <a:solidFill>
                  <a:srgbClr val="003399"/>
                </a:solidFill>
                <a:effectLst/>
                <a:latin typeface="+mn-lt"/>
              </a:rPr>
              <a:t>. Lạy Chúa là Thiên Chúa, là Chiên Thiên Chúa, là Con Đức Chúa Cha. </a:t>
            </a:r>
            <a:endParaRPr lang="en-US" altLang="en-US" sz="52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830009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800" dirty="0">
                <a:solidFill>
                  <a:srgbClr val="FF0000"/>
                </a:solidFill>
                <a:latin typeface="+mn-lt"/>
              </a:rPr>
              <a:t>**</a:t>
            </a:r>
            <a:r>
              <a:rPr lang="vi-VN" sz="5800" b="0" i="0" dirty="0">
                <a:solidFill>
                  <a:srgbClr val="003399"/>
                </a:solidFill>
                <a:effectLst/>
                <a:latin typeface="+mn-lt"/>
              </a:rPr>
              <a:t> Chúa xoá tội trần gian, xin thương, xin thương, xin thương xót chúng con. Chúa xoá tội trần gian, Xin nhận lời chúng con cầu khẩn. </a:t>
            </a:r>
            <a:endParaRPr lang="en-US" altLang="en-US" sz="58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3162583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600" dirty="0">
                <a:solidFill>
                  <a:srgbClr val="FF0000"/>
                </a:solidFill>
                <a:latin typeface="+mn-lt"/>
              </a:rPr>
              <a:t>**</a:t>
            </a:r>
            <a:r>
              <a:rPr lang="vi-VN" sz="5600" b="0" i="0" dirty="0">
                <a:solidFill>
                  <a:srgbClr val="003399"/>
                </a:solidFill>
                <a:effectLst/>
                <a:latin typeface="+mn-lt"/>
              </a:rPr>
              <a:t> Chúa ngự bên hữu Đức Chúa Cha, xin thương, xin thương, xin thương xót chúng con. Vì lạy Chúa     </a:t>
            </a:r>
            <a:r>
              <a:rPr lang="vi-VN" sz="5600" b="0" i="0" dirty="0">
                <a:solidFill>
                  <a:srgbClr val="FF0000"/>
                </a:solidFill>
                <a:effectLst/>
                <a:latin typeface="+mn-lt"/>
              </a:rPr>
              <a:t>Giê-su Ki-tô</a:t>
            </a:r>
            <a:r>
              <a:rPr lang="vi-VN" sz="5600" b="0" i="0" dirty="0">
                <a:solidFill>
                  <a:srgbClr val="003399"/>
                </a:solidFill>
                <a:effectLst/>
                <a:latin typeface="+mn-lt"/>
              </a:rPr>
              <a:t>, chỉ có Chúa là Đấng Thánh, </a:t>
            </a:r>
            <a:endParaRPr lang="en-US" altLang="en-US" sz="5600" b="1" dirty="0">
              <a:solidFill>
                <a:srgbClr val="003399"/>
              </a:solidFill>
              <a:latin typeface="+mn-lt"/>
              <a:cs typeface="Tahoma" panose="020B0604030504040204" pitchFamily="34" charset="0"/>
            </a:endParaRPr>
          </a:p>
        </p:txBody>
      </p:sp>
    </p:spTree>
    <p:extLst>
      <p:ext uri="{BB962C8B-B14F-4D97-AF65-F5344CB8AC3E}">
        <p14:creationId xmlns:p14="http://schemas.microsoft.com/office/powerpoint/2010/main" val="218193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6000" dirty="0">
                <a:solidFill>
                  <a:srgbClr val="FF0000"/>
                </a:solidFill>
                <a:latin typeface="+mn-lt"/>
              </a:rPr>
              <a:t>**</a:t>
            </a:r>
            <a:r>
              <a:rPr lang="vi-VN" sz="6000" b="0" i="0" dirty="0">
                <a:solidFill>
                  <a:srgbClr val="003399"/>
                </a:solidFill>
                <a:effectLst/>
                <a:latin typeface="+mn-lt"/>
              </a:rPr>
              <a:t> chỉ có Chúa là Chúa, chỉ có Chúa là Đấng Tối Cao, cùng Đức Chúa Thánh Thần trong vinh quang Đức Chúa Cha. </a:t>
            </a:r>
            <a:r>
              <a:rPr lang="vi-VN" sz="6000" b="0" i="0" dirty="0">
                <a:solidFill>
                  <a:srgbClr val="FF0000"/>
                </a:solidFill>
                <a:effectLst/>
                <a:latin typeface="+mn-lt"/>
              </a:rPr>
              <a:t>A-men. A-men.</a:t>
            </a:r>
            <a:endParaRPr lang="en-US" altLang="en-US" sz="6000" b="1" dirty="0">
              <a:solidFill>
                <a:srgbClr val="FF0000"/>
              </a:solidFill>
              <a:latin typeface="+mn-lt"/>
              <a:cs typeface="Tahoma" panose="020B0604030504040204" pitchFamily="34" charset="0"/>
            </a:endParaRPr>
          </a:p>
        </p:txBody>
      </p:sp>
    </p:spTree>
    <p:extLst>
      <p:ext uri="{BB962C8B-B14F-4D97-AF65-F5344CB8AC3E}">
        <p14:creationId xmlns:p14="http://schemas.microsoft.com/office/powerpoint/2010/main" val="3274504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754326"/>
          </a:xfrm>
          <a:prstGeom prst="rect">
            <a:avLst/>
          </a:prstGeom>
          <a:noFill/>
        </p:spPr>
        <p:txBody>
          <a:bodyPr wrap="square" rtlCol="0">
            <a:spAutoFit/>
          </a:bodyPr>
          <a:lstStyle/>
          <a:p>
            <a:r>
              <a:rPr lang="vi-VN" sz="3600" dirty="0">
                <a:solidFill>
                  <a:srgbClr val="000099"/>
                </a:solidFill>
              </a:rPr>
              <a:t>Anh em đã giết Đấng khơi</a:t>
            </a:r>
            <a:r>
              <a:rPr lang="en-US" sz="3600" dirty="0">
                <a:solidFill>
                  <a:srgbClr val="000099"/>
                </a:solidFill>
              </a:rPr>
              <a:t> </a:t>
            </a:r>
            <a:r>
              <a:rPr lang="vi-VN" sz="3600" dirty="0">
                <a:solidFill>
                  <a:srgbClr val="000099"/>
                </a:solidFill>
              </a:rPr>
              <a:t>nguồn sự sống, </a:t>
            </a:r>
            <a:endParaRPr lang="en-US" sz="3600" dirty="0">
              <a:solidFill>
                <a:srgbClr val="000099"/>
              </a:solidFill>
            </a:endParaRPr>
          </a:p>
          <a:p>
            <a:r>
              <a:rPr lang="vi-VN" sz="3600" dirty="0">
                <a:solidFill>
                  <a:srgbClr val="000099"/>
                </a:solidFill>
              </a:rPr>
              <a:t>nhưng Thiên Chúa đã làm cho Người trỗi dậy từ cõi chết.</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C00000"/>
                </a:solidFill>
              </a:rPr>
              <a:t>THÁNH VỊNH 4</a:t>
            </a:r>
            <a:br>
              <a:rPr lang="en-US" dirty="0">
                <a:solidFill>
                  <a:srgbClr val="C00000"/>
                </a:solidFill>
              </a:rPr>
            </a:br>
            <a:r>
              <a:rPr lang="en-US" dirty="0">
                <a:solidFill>
                  <a:srgbClr val="C00000"/>
                </a:solidFill>
              </a:rPr>
              <a:t>CHÚA NHẬT III PHỤC SINH</a:t>
            </a:r>
            <a:br>
              <a:rPr lang="en-US" dirty="0">
                <a:solidFill>
                  <a:srgbClr val="C00000"/>
                </a:solidFill>
              </a:rPr>
            </a:br>
            <a:r>
              <a:rPr lang="en-US" dirty="0">
                <a:solidFill>
                  <a:srgbClr val="C00000"/>
                </a:solidFill>
              </a:rPr>
              <a:t>NĂM B</a:t>
            </a:r>
            <a:br>
              <a:rPr lang="en-US" dirty="0">
                <a:solidFill>
                  <a:srgbClr val="C00000"/>
                </a:solidFill>
              </a:rPr>
            </a:br>
            <a:r>
              <a:rPr lang="en-US" dirty="0">
                <a:solidFill>
                  <a:srgbClr val="C00000"/>
                </a:solidFill>
              </a:rPr>
              <a:t>THANH LÂM</a:t>
            </a:r>
            <a:br>
              <a:rPr lang="en-US" dirty="0">
                <a:solidFill>
                  <a:srgbClr val="C00000"/>
                </a:solidFill>
              </a:rPr>
            </a:br>
            <a:r>
              <a:rPr lang="en-US" dirty="0">
                <a:solidFill>
                  <a:srgbClr val="C00000"/>
                </a:solidFill>
              </a:rPr>
              <a:t>04 </a:t>
            </a:r>
            <a:r>
              <a:rPr lang="en-US" dirty="0" err="1">
                <a:solidFill>
                  <a:srgbClr val="C00000"/>
                </a:solidFill>
              </a:rPr>
              <a:t>Câu</a:t>
            </a:r>
            <a:endParaRPr lang="en-US" dirty="0">
              <a:solidFill>
                <a:srgbClr val="C00000"/>
              </a:solidFill>
            </a:endParaRPr>
          </a:p>
        </p:txBody>
      </p:sp>
    </p:spTree>
    <p:extLst>
      <p:ext uri="{BB962C8B-B14F-4D97-AF65-F5344CB8AC3E}">
        <p14:creationId xmlns:p14="http://schemas.microsoft.com/office/powerpoint/2010/main" val="2935406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C00000"/>
                </a:solidFill>
              </a:rPr>
              <a:t>Đk</a:t>
            </a:r>
            <a:r>
              <a:rPr lang="en-US" sz="6600" u="sng" dirty="0">
                <a:solidFill>
                  <a:srgbClr val="C00000"/>
                </a:solidFill>
              </a:rPr>
              <a:t>:</a:t>
            </a:r>
            <a:r>
              <a:rPr lang="en-US" sz="6600" dirty="0">
                <a:solidFill>
                  <a:srgbClr val="002060"/>
                </a:solidFill>
              </a:rPr>
              <a:t> </a:t>
            </a:r>
            <a:r>
              <a:rPr lang="vi-VN" sz="6600" b="0" i="0" dirty="0">
                <a:solidFill>
                  <a:srgbClr val="002060"/>
                </a:solidFill>
                <a:effectLst/>
                <a:latin typeface="+mn-lt"/>
              </a:rPr>
              <a:t>Lạy Chúa, xin chiếu Thiên Nhan của Ngài trên mình của chúng con.</a:t>
            </a:r>
            <a:endParaRPr lang="en-US" sz="6600" dirty="0">
              <a:solidFill>
                <a:srgbClr val="002060"/>
              </a:solidFill>
              <a:latin typeface="+mn-lt"/>
            </a:endParaRPr>
          </a:p>
        </p:txBody>
      </p:sp>
    </p:spTree>
    <p:extLst>
      <p:ext uri="{BB962C8B-B14F-4D97-AF65-F5344CB8AC3E}">
        <p14:creationId xmlns:p14="http://schemas.microsoft.com/office/powerpoint/2010/main" val="425492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Pk1:</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2060"/>
                </a:solidFill>
                <a:effectLst/>
                <a:latin typeface="+mn-lt"/>
              </a:rPr>
              <a:t>Khắp bốn phương trời về đây tạ ơn Chúa Cha, đã đoái thương ban người con chí ái Giê - su, chết cho chúng con và đã sống lại rồi.</a:t>
            </a:r>
            <a:endParaRPr lang="vi-VN" sz="6000" b="1" i="1" dirty="0">
              <a:solidFill>
                <a:srgbClr val="00206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52563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C00000"/>
                </a:solidFill>
              </a:rPr>
              <a:t>Tk1:</a:t>
            </a:r>
            <a:r>
              <a:rPr lang="en-US" sz="5000" dirty="0">
                <a:solidFill>
                  <a:srgbClr val="002060"/>
                </a:solidFill>
              </a:rPr>
              <a:t> </a:t>
            </a:r>
            <a:r>
              <a:rPr lang="vi-VN" sz="5000" b="0" i="0" dirty="0">
                <a:solidFill>
                  <a:srgbClr val="002060"/>
                </a:solidFill>
                <a:effectLst/>
                <a:latin typeface="+mn-lt"/>
              </a:rPr>
              <a:t>Khi con kêu cầu nguyện xin Chúa lắng nghe. Hỡi Đấng Công Bình xin đến cứu thoát con. Trong ngàn nguy khốn kêu cầu Chúa thương tình. Ngài rủ lòng thương nghe lời con kêu khấn.</a:t>
            </a:r>
            <a:endParaRPr lang="en-US" sz="5000" dirty="0">
              <a:solidFill>
                <a:srgbClr val="002060"/>
              </a:solidFill>
            </a:endParaRPr>
          </a:p>
        </p:txBody>
      </p:sp>
    </p:spTree>
    <p:extLst>
      <p:ext uri="{BB962C8B-B14F-4D97-AF65-F5344CB8AC3E}">
        <p14:creationId xmlns:p14="http://schemas.microsoft.com/office/powerpoint/2010/main" val="142781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C00000"/>
                </a:solidFill>
              </a:rPr>
              <a:t>Đk</a:t>
            </a:r>
            <a:r>
              <a:rPr lang="en-US" sz="6600" u="sng" dirty="0">
                <a:solidFill>
                  <a:srgbClr val="C00000"/>
                </a:solidFill>
              </a:rPr>
              <a:t>:</a:t>
            </a:r>
            <a:r>
              <a:rPr lang="en-US" sz="6600" dirty="0">
                <a:solidFill>
                  <a:srgbClr val="002060"/>
                </a:solidFill>
              </a:rPr>
              <a:t> </a:t>
            </a:r>
            <a:r>
              <a:rPr lang="vi-VN" sz="6600" b="0" i="0" dirty="0">
                <a:solidFill>
                  <a:srgbClr val="002060"/>
                </a:solidFill>
                <a:effectLst/>
                <a:latin typeface="+mn-lt"/>
              </a:rPr>
              <a:t>Lạy Chúa, xin chiếu Thiên Nhan của Ngài trên mình của chúng con.</a:t>
            </a:r>
            <a:endParaRPr lang="en-US" sz="6600" dirty="0">
              <a:solidFill>
                <a:srgbClr val="002060"/>
              </a:solidFill>
              <a:latin typeface="+mn-lt"/>
            </a:endParaRPr>
          </a:p>
        </p:txBody>
      </p:sp>
    </p:spTree>
    <p:extLst>
      <p:ext uri="{BB962C8B-B14F-4D97-AF65-F5344CB8AC3E}">
        <p14:creationId xmlns:p14="http://schemas.microsoft.com/office/powerpoint/2010/main" val="522010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C00000"/>
                </a:solidFill>
              </a:rPr>
              <a:t>Tk2:</a:t>
            </a:r>
            <a:r>
              <a:rPr lang="en-US" sz="5000" dirty="0">
                <a:solidFill>
                  <a:srgbClr val="002060"/>
                </a:solidFill>
              </a:rPr>
              <a:t> </a:t>
            </a:r>
            <a:r>
              <a:rPr lang="vi-VN" sz="5000" b="0" i="0" dirty="0">
                <a:solidFill>
                  <a:srgbClr val="002060"/>
                </a:solidFill>
                <a:effectLst/>
                <a:latin typeface="+mn-lt"/>
              </a:rPr>
              <a:t>Con luôn hiểu rằng người công chính Chúa yêu. Các thánh nhân Ngài được trân quý, nâng niu. Ai người trung hiếu Chúa hằng dõi mắt nhìn. Và Ngài lặng nghe bao lời ta kêu khấn.</a:t>
            </a:r>
            <a:endParaRPr lang="en-US" sz="5000" dirty="0">
              <a:solidFill>
                <a:srgbClr val="002060"/>
              </a:solidFill>
            </a:endParaRPr>
          </a:p>
        </p:txBody>
      </p:sp>
    </p:spTree>
    <p:extLst>
      <p:ext uri="{BB962C8B-B14F-4D97-AF65-F5344CB8AC3E}">
        <p14:creationId xmlns:p14="http://schemas.microsoft.com/office/powerpoint/2010/main" val="4219198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C00000"/>
                </a:solidFill>
              </a:rPr>
              <a:t>Đk</a:t>
            </a:r>
            <a:r>
              <a:rPr lang="en-US" sz="6600" u="sng" dirty="0">
                <a:solidFill>
                  <a:srgbClr val="C00000"/>
                </a:solidFill>
              </a:rPr>
              <a:t>:</a:t>
            </a:r>
            <a:r>
              <a:rPr lang="en-US" sz="6600" dirty="0">
                <a:solidFill>
                  <a:srgbClr val="002060"/>
                </a:solidFill>
              </a:rPr>
              <a:t> </a:t>
            </a:r>
            <a:r>
              <a:rPr lang="vi-VN" sz="6600" b="0" i="0" dirty="0">
                <a:solidFill>
                  <a:srgbClr val="002060"/>
                </a:solidFill>
                <a:effectLst/>
                <a:latin typeface="+mn-lt"/>
              </a:rPr>
              <a:t>Lạy Chúa, xin chiếu Thiên Nhan của Ngài trên mình của chúng con.</a:t>
            </a:r>
            <a:endParaRPr lang="en-US" sz="6600" dirty="0">
              <a:solidFill>
                <a:srgbClr val="002060"/>
              </a:solidFill>
              <a:latin typeface="+mn-lt"/>
            </a:endParaRPr>
          </a:p>
        </p:txBody>
      </p:sp>
    </p:spTree>
    <p:extLst>
      <p:ext uri="{BB962C8B-B14F-4D97-AF65-F5344CB8AC3E}">
        <p14:creationId xmlns:p14="http://schemas.microsoft.com/office/powerpoint/2010/main" val="1084795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C00000"/>
                </a:solidFill>
              </a:rPr>
              <a:t>Tk3:</a:t>
            </a:r>
            <a:r>
              <a:rPr lang="en-US" sz="5000" dirty="0">
                <a:solidFill>
                  <a:srgbClr val="002060"/>
                </a:solidFill>
              </a:rPr>
              <a:t> </a:t>
            </a:r>
            <a:r>
              <a:rPr lang="vi-VN" sz="5000" b="0" i="0" dirty="0">
                <a:solidFill>
                  <a:srgbClr val="002060"/>
                </a:solidFill>
                <a:effectLst/>
                <a:latin typeface="+mn-lt"/>
              </a:rPr>
              <a:t>Nhiều người bảo rằng: “Hãy mau giúp cho tôi mắt thấy được điều thiện hảo nhất dương gian.” Vì vậy nguyện Chúa chiếu dọi Thánh Nhan Ngài. Trên mình của con sáng ngời Thiên Nhan Chúa.</a:t>
            </a:r>
            <a:endParaRPr lang="en-US" sz="5000" dirty="0">
              <a:solidFill>
                <a:srgbClr val="002060"/>
              </a:solidFill>
            </a:endParaRPr>
          </a:p>
        </p:txBody>
      </p:sp>
    </p:spTree>
    <p:extLst>
      <p:ext uri="{BB962C8B-B14F-4D97-AF65-F5344CB8AC3E}">
        <p14:creationId xmlns:p14="http://schemas.microsoft.com/office/powerpoint/2010/main" val="1730249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C00000"/>
                </a:solidFill>
              </a:rPr>
              <a:t>Đk</a:t>
            </a:r>
            <a:r>
              <a:rPr lang="en-US" sz="6600" u="sng" dirty="0">
                <a:solidFill>
                  <a:srgbClr val="C00000"/>
                </a:solidFill>
              </a:rPr>
              <a:t>:</a:t>
            </a:r>
            <a:r>
              <a:rPr lang="en-US" sz="6600" dirty="0">
                <a:solidFill>
                  <a:srgbClr val="002060"/>
                </a:solidFill>
              </a:rPr>
              <a:t> </a:t>
            </a:r>
            <a:r>
              <a:rPr lang="vi-VN" sz="6600" b="0" i="0" dirty="0">
                <a:solidFill>
                  <a:srgbClr val="002060"/>
                </a:solidFill>
                <a:effectLst/>
                <a:latin typeface="+mn-lt"/>
              </a:rPr>
              <a:t>Lạy Chúa, xin chiếu Thiên Nhan của Ngài trên mình của chúng con.</a:t>
            </a:r>
            <a:endParaRPr lang="en-US" sz="6600" dirty="0">
              <a:solidFill>
                <a:srgbClr val="002060"/>
              </a:solidFill>
              <a:latin typeface="+mn-lt"/>
            </a:endParaRPr>
          </a:p>
        </p:txBody>
      </p:sp>
    </p:spTree>
    <p:extLst>
      <p:ext uri="{BB962C8B-B14F-4D97-AF65-F5344CB8AC3E}">
        <p14:creationId xmlns:p14="http://schemas.microsoft.com/office/powerpoint/2010/main" val="3629049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C00000"/>
                </a:solidFill>
              </a:rPr>
              <a:t>Tk4:</a:t>
            </a:r>
            <a:r>
              <a:rPr lang="en-US" sz="5000" dirty="0">
                <a:solidFill>
                  <a:srgbClr val="002060"/>
                </a:solidFill>
              </a:rPr>
              <a:t> </a:t>
            </a:r>
            <a:r>
              <a:rPr lang="vi-VN" sz="5000" b="0" i="0" dirty="0">
                <a:solidFill>
                  <a:srgbClr val="002060"/>
                </a:solidFill>
                <a:effectLst/>
                <a:latin typeface="+mn-lt"/>
              </a:rPr>
              <a:t>Đêm khuya canh trường lòng con rất an tâm. Có Chúa bên mình ngủ yên, giấc no say. Vì này lạy Chúa duy Ngài chốn yên hàn. Được Ngài chở che, an bình con vui sống.</a:t>
            </a:r>
            <a:endParaRPr lang="en-US" sz="5000" dirty="0">
              <a:solidFill>
                <a:srgbClr val="002060"/>
              </a:solidFill>
            </a:endParaRPr>
          </a:p>
        </p:txBody>
      </p:sp>
    </p:spTree>
    <p:extLst>
      <p:ext uri="{BB962C8B-B14F-4D97-AF65-F5344CB8AC3E}">
        <p14:creationId xmlns:p14="http://schemas.microsoft.com/office/powerpoint/2010/main" val="512311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u="sng" dirty="0" err="1">
                <a:solidFill>
                  <a:srgbClr val="C00000"/>
                </a:solidFill>
              </a:rPr>
              <a:t>Đk</a:t>
            </a:r>
            <a:r>
              <a:rPr lang="en-US" sz="6600" u="sng" dirty="0">
                <a:solidFill>
                  <a:srgbClr val="C00000"/>
                </a:solidFill>
              </a:rPr>
              <a:t>:</a:t>
            </a:r>
            <a:r>
              <a:rPr lang="en-US" sz="6600" dirty="0">
                <a:solidFill>
                  <a:srgbClr val="002060"/>
                </a:solidFill>
              </a:rPr>
              <a:t> </a:t>
            </a:r>
            <a:r>
              <a:rPr lang="vi-VN" sz="6600" b="0" i="0" dirty="0">
                <a:solidFill>
                  <a:srgbClr val="002060"/>
                </a:solidFill>
                <a:effectLst/>
                <a:latin typeface="+mn-lt"/>
              </a:rPr>
              <a:t>Lạy Chúa, xin chiếu Thiên Nhan của Ngài trên mình của chúng con.</a:t>
            </a:r>
            <a:endParaRPr lang="en-US" sz="6600" dirty="0">
              <a:solidFill>
                <a:srgbClr val="002060"/>
              </a:solidFill>
              <a:latin typeface="+mn-lt"/>
            </a:endParaRPr>
          </a:p>
        </p:txBody>
      </p:sp>
    </p:spTree>
    <p:extLst>
      <p:ext uri="{BB962C8B-B14F-4D97-AF65-F5344CB8AC3E}">
        <p14:creationId xmlns:p14="http://schemas.microsoft.com/office/powerpoint/2010/main" val="3608038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6466835" cy="1754326"/>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Chính Đức Giê-su Ki-tô</a:t>
            </a:r>
            <a:endParaRPr lang="en-US" sz="3600" dirty="0">
              <a:solidFill>
                <a:srgbClr val="003399"/>
              </a:solidFill>
            </a:endParaRPr>
          </a:p>
          <a:p>
            <a:r>
              <a:rPr lang="vi-VN" sz="3600" dirty="0">
                <a:solidFill>
                  <a:srgbClr val="003399"/>
                </a:solidFill>
              </a:rPr>
              <a:t>là của lễ đền bù tội lỗi chúng ta,</a:t>
            </a:r>
            <a:endParaRPr lang="en-US" sz="3600" dirty="0">
              <a:solidFill>
                <a:srgbClr val="003399"/>
              </a:solidFill>
            </a:endParaRPr>
          </a:p>
          <a:p>
            <a:r>
              <a:rPr lang="vi-VN" sz="3600" dirty="0">
                <a:solidFill>
                  <a:srgbClr val="003399"/>
                </a:solidFill>
              </a:rPr>
              <a:t>và tội lỗi cả thế gian nữa.</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9" y="895350"/>
            <a:ext cx="9144000" cy="3352800"/>
          </a:xfrm>
        </p:spPr>
        <p:txBody>
          <a:bodyPr>
            <a:noAutofit/>
          </a:bodyPr>
          <a:lstStyle/>
          <a:p>
            <a:pPr algn="just"/>
            <a:r>
              <a:rPr lang="en-US" sz="5000" b="0" i="0" dirty="0" err="1">
                <a:solidFill>
                  <a:srgbClr val="002060"/>
                </a:solidFill>
                <a:effectLst/>
                <a:latin typeface="+mn-lt"/>
              </a:rPr>
              <a:t>Lạy</a:t>
            </a:r>
            <a:r>
              <a:rPr lang="en-US" sz="5000" b="0" i="0" dirty="0">
                <a:solidFill>
                  <a:srgbClr val="002060"/>
                </a:solidFill>
                <a:effectLst/>
                <a:latin typeface="+mn-lt"/>
              </a:rPr>
              <a:t> </a:t>
            </a:r>
            <a:r>
              <a:rPr lang="en-US" sz="5000" b="0" i="0" dirty="0" err="1">
                <a:solidFill>
                  <a:srgbClr val="002060"/>
                </a:solidFill>
                <a:effectLst/>
                <a:latin typeface="+mn-lt"/>
              </a:rPr>
              <a:t>Chúa</a:t>
            </a:r>
            <a:r>
              <a:rPr lang="en-US" sz="5000" b="0" i="0" dirty="0">
                <a:solidFill>
                  <a:srgbClr val="002060"/>
                </a:solidFill>
                <a:effectLst/>
                <a:latin typeface="+mn-lt"/>
              </a:rPr>
              <a:t> Ki-</a:t>
            </a:r>
            <a:r>
              <a:rPr lang="en-US" sz="5000" b="0" i="0" dirty="0" err="1">
                <a:solidFill>
                  <a:srgbClr val="002060"/>
                </a:solidFill>
                <a:effectLst/>
                <a:latin typeface="+mn-lt"/>
              </a:rPr>
              <a:t>tô</a:t>
            </a:r>
            <a:r>
              <a:rPr lang="en-US" sz="5000" b="0" i="0" dirty="0">
                <a:solidFill>
                  <a:srgbClr val="002060"/>
                </a:solidFill>
                <a:effectLst/>
                <a:latin typeface="+mn-lt"/>
              </a:rPr>
              <a:t>, </a:t>
            </a:r>
            <a:r>
              <a:rPr lang="en-US" sz="5000" b="0" i="0" dirty="0" err="1">
                <a:solidFill>
                  <a:srgbClr val="002060"/>
                </a:solidFill>
                <a:effectLst/>
                <a:latin typeface="+mn-lt"/>
              </a:rPr>
              <a:t>xin</a:t>
            </a:r>
            <a:r>
              <a:rPr lang="en-US" sz="5000" b="0" i="0" dirty="0">
                <a:solidFill>
                  <a:srgbClr val="002060"/>
                </a:solidFill>
                <a:effectLst/>
                <a:latin typeface="+mn-lt"/>
              </a:rPr>
              <a:t> </a:t>
            </a:r>
            <a:r>
              <a:rPr lang="en-US" sz="5000" b="0" i="0" dirty="0" err="1">
                <a:solidFill>
                  <a:srgbClr val="002060"/>
                </a:solidFill>
                <a:effectLst/>
                <a:latin typeface="+mn-lt"/>
              </a:rPr>
              <a:t>giải</a:t>
            </a:r>
            <a:r>
              <a:rPr lang="en-US" sz="5000" b="0" i="0" dirty="0">
                <a:solidFill>
                  <a:srgbClr val="002060"/>
                </a:solidFill>
                <a:effectLst/>
                <a:latin typeface="+mn-lt"/>
              </a:rPr>
              <a:t> </a:t>
            </a:r>
            <a:r>
              <a:rPr lang="en-US" sz="5000" b="0" i="0" dirty="0" err="1">
                <a:solidFill>
                  <a:srgbClr val="002060"/>
                </a:solidFill>
                <a:effectLst/>
                <a:latin typeface="+mn-lt"/>
              </a:rPr>
              <a:t>thích</a:t>
            </a:r>
            <a:r>
              <a:rPr lang="en-US" sz="5000" b="0" i="0" dirty="0">
                <a:solidFill>
                  <a:srgbClr val="002060"/>
                </a:solidFill>
                <a:effectLst/>
                <a:latin typeface="+mn-lt"/>
              </a:rPr>
              <a:t> </a:t>
            </a:r>
            <a:r>
              <a:rPr lang="en-US" sz="5000" b="0" i="0" dirty="0" err="1">
                <a:solidFill>
                  <a:srgbClr val="002060"/>
                </a:solidFill>
                <a:effectLst/>
                <a:latin typeface="+mn-lt"/>
              </a:rPr>
              <a:t>Kinh</a:t>
            </a:r>
            <a:r>
              <a:rPr lang="en-US" sz="5000" b="0" i="0" dirty="0">
                <a:solidFill>
                  <a:srgbClr val="002060"/>
                </a:solidFill>
                <a:effectLst/>
                <a:latin typeface="+mn-lt"/>
              </a:rPr>
              <a:t> </a:t>
            </a:r>
            <a:r>
              <a:rPr lang="en-US" sz="5000" b="0" i="0" dirty="0" err="1">
                <a:solidFill>
                  <a:srgbClr val="002060"/>
                </a:solidFill>
                <a:effectLst/>
                <a:latin typeface="+mn-lt"/>
              </a:rPr>
              <a:t>Thánh</a:t>
            </a:r>
            <a:r>
              <a:rPr lang="en-US" sz="5000" b="0" i="0" dirty="0">
                <a:solidFill>
                  <a:srgbClr val="002060"/>
                </a:solidFill>
                <a:effectLst/>
                <a:latin typeface="+mn-lt"/>
              </a:rPr>
              <a:t> </a:t>
            </a:r>
            <a:r>
              <a:rPr lang="en-US" sz="5000" b="0" i="0" dirty="0" err="1">
                <a:solidFill>
                  <a:srgbClr val="002060"/>
                </a:solidFill>
                <a:effectLst/>
                <a:latin typeface="+mn-lt"/>
              </a:rPr>
              <a:t>cho</a:t>
            </a:r>
            <a:r>
              <a:rPr lang="en-US" sz="5000" b="0" i="0" dirty="0">
                <a:solidFill>
                  <a:srgbClr val="002060"/>
                </a:solidFill>
                <a:effectLst/>
                <a:latin typeface="+mn-lt"/>
              </a:rPr>
              <a:t> </a:t>
            </a:r>
            <a:r>
              <a:rPr lang="en-US" sz="5000" b="0" i="0" dirty="0" err="1">
                <a:solidFill>
                  <a:srgbClr val="002060"/>
                </a:solidFill>
                <a:effectLst/>
                <a:latin typeface="+mn-lt"/>
              </a:rPr>
              <a:t>chúng</a:t>
            </a:r>
            <a:r>
              <a:rPr lang="en-US" sz="5000" b="0" i="0" dirty="0">
                <a:solidFill>
                  <a:srgbClr val="002060"/>
                </a:solidFill>
                <a:effectLst/>
                <a:latin typeface="+mn-lt"/>
              </a:rPr>
              <a:t> con,  </a:t>
            </a:r>
            <a:r>
              <a:rPr lang="en-US" sz="5000" b="0" i="0" dirty="0" err="1">
                <a:solidFill>
                  <a:srgbClr val="002060"/>
                </a:solidFill>
                <a:effectLst/>
                <a:latin typeface="+mn-lt"/>
              </a:rPr>
              <a:t>khiến</a:t>
            </a:r>
            <a:r>
              <a:rPr lang="en-US" sz="5000" b="0" i="0" dirty="0">
                <a:solidFill>
                  <a:srgbClr val="002060"/>
                </a:solidFill>
                <a:effectLst/>
                <a:latin typeface="+mn-lt"/>
              </a:rPr>
              <a:t> </a:t>
            </a:r>
            <a:r>
              <a:rPr lang="en-US" sz="5000" b="0" i="0" dirty="0" err="1">
                <a:solidFill>
                  <a:srgbClr val="002060"/>
                </a:solidFill>
                <a:effectLst/>
                <a:latin typeface="+mn-lt"/>
              </a:rPr>
              <a:t>lòng</a:t>
            </a:r>
            <a:r>
              <a:rPr lang="en-US" sz="5000" b="0" i="0" dirty="0">
                <a:solidFill>
                  <a:srgbClr val="002060"/>
                </a:solidFill>
                <a:effectLst/>
                <a:latin typeface="+mn-lt"/>
              </a:rPr>
              <a:t> </a:t>
            </a:r>
            <a:r>
              <a:rPr lang="en-US" sz="5000" b="0" i="0" dirty="0" err="1">
                <a:solidFill>
                  <a:srgbClr val="002060"/>
                </a:solidFill>
                <a:effectLst/>
                <a:latin typeface="+mn-lt"/>
              </a:rPr>
              <a:t>chúng</a:t>
            </a:r>
            <a:r>
              <a:rPr lang="en-US" sz="5000" b="0" i="0" dirty="0">
                <a:solidFill>
                  <a:srgbClr val="002060"/>
                </a:solidFill>
                <a:effectLst/>
                <a:latin typeface="+mn-lt"/>
              </a:rPr>
              <a:t> con </a:t>
            </a:r>
            <a:r>
              <a:rPr lang="en-US" sz="5000" b="0" i="0" dirty="0" err="1">
                <a:solidFill>
                  <a:srgbClr val="002060"/>
                </a:solidFill>
                <a:effectLst/>
                <a:latin typeface="+mn-lt"/>
              </a:rPr>
              <a:t>bừng</a:t>
            </a:r>
            <a:r>
              <a:rPr lang="en-US" sz="5000" b="0" i="0" dirty="0">
                <a:solidFill>
                  <a:srgbClr val="002060"/>
                </a:solidFill>
                <a:effectLst/>
                <a:latin typeface="+mn-lt"/>
              </a:rPr>
              <a:t> </a:t>
            </a:r>
            <a:r>
              <a:rPr lang="en-US" sz="5000" b="0" i="0" dirty="0" err="1">
                <a:solidFill>
                  <a:srgbClr val="002060"/>
                </a:solidFill>
                <a:effectLst/>
                <a:latin typeface="+mn-lt"/>
              </a:rPr>
              <a:t>cháy</a:t>
            </a:r>
            <a:r>
              <a:rPr lang="en-US" sz="5000" b="0" i="0" dirty="0">
                <a:solidFill>
                  <a:srgbClr val="002060"/>
                </a:solidFill>
                <a:effectLst/>
                <a:latin typeface="+mn-lt"/>
              </a:rPr>
              <a:t> </a:t>
            </a:r>
            <a:r>
              <a:rPr lang="en-US" sz="5000" b="0" i="0" dirty="0" err="1">
                <a:solidFill>
                  <a:srgbClr val="002060"/>
                </a:solidFill>
                <a:effectLst/>
                <a:latin typeface="+mn-lt"/>
              </a:rPr>
              <a:t>lên</a:t>
            </a:r>
            <a:r>
              <a:rPr lang="en-US" sz="5000" b="0" i="0" dirty="0">
                <a:solidFill>
                  <a:srgbClr val="002060"/>
                </a:solidFill>
                <a:effectLst/>
                <a:latin typeface="+mn-lt"/>
              </a:rPr>
              <a:t> </a:t>
            </a:r>
            <a:r>
              <a:rPr lang="en-US" sz="5000" b="0" i="0" dirty="0" err="1">
                <a:solidFill>
                  <a:srgbClr val="002060"/>
                </a:solidFill>
                <a:effectLst/>
                <a:latin typeface="+mn-lt"/>
              </a:rPr>
              <a:t>khi</a:t>
            </a:r>
            <a:r>
              <a:rPr lang="en-US" sz="5000" b="0" i="0" dirty="0">
                <a:solidFill>
                  <a:srgbClr val="002060"/>
                </a:solidFill>
                <a:effectLst/>
                <a:latin typeface="+mn-lt"/>
              </a:rPr>
              <a:t> </a:t>
            </a:r>
            <a:r>
              <a:rPr lang="en-US" sz="5000" b="0" i="0" dirty="0" err="1">
                <a:solidFill>
                  <a:srgbClr val="002060"/>
                </a:solidFill>
                <a:effectLst/>
                <a:latin typeface="+mn-lt"/>
              </a:rPr>
              <a:t>nghe</a:t>
            </a:r>
            <a:r>
              <a:rPr lang="en-US" sz="5000" b="0" i="0" dirty="0">
                <a:solidFill>
                  <a:srgbClr val="002060"/>
                </a:solidFill>
                <a:effectLst/>
                <a:latin typeface="+mn-lt"/>
              </a:rPr>
              <a:t> </a:t>
            </a:r>
            <a:r>
              <a:rPr lang="en-US" sz="5000" b="0" i="0" dirty="0" err="1">
                <a:solidFill>
                  <a:srgbClr val="002060"/>
                </a:solidFill>
                <a:effectLst/>
                <a:latin typeface="+mn-lt"/>
              </a:rPr>
              <a:t>Chúa</a:t>
            </a:r>
            <a:r>
              <a:rPr lang="en-US" sz="5000" b="0" i="0" dirty="0">
                <a:solidFill>
                  <a:srgbClr val="002060"/>
                </a:solidFill>
                <a:effectLst/>
                <a:latin typeface="+mn-lt"/>
              </a:rPr>
              <a:t> </a:t>
            </a:r>
            <a:r>
              <a:rPr lang="en-US" sz="5000" b="0" i="0" dirty="0" err="1">
                <a:solidFill>
                  <a:srgbClr val="002060"/>
                </a:solidFill>
                <a:effectLst/>
                <a:latin typeface="+mn-lt"/>
              </a:rPr>
              <a:t>phán</a:t>
            </a:r>
            <a:r>
              <a:rPr lang="en-US" sz="5000" b="0" i="0" dirty="0">
                <a:solidFill>
                  <a:srgbClr val="002060"/>
                </a:solidFill>
                <a:effectLst/>
                <a:latin typeface="+mn-lt"/>
              </a:rPr>
              <a:t> </a:t>
            </a:r>
            <a:r>
              <a:rPr lang="en-US" sz="5000" b="0" i="0" dirty="0" err="1">
                <a:solidFill>
                  <a:srgbClr val="002060"/>
                </a:solidFill>
                <a:effectLst/>
                <a:latin typeface="+mn-lt"/>
              </a:rPr>
              <a:t>dạy</a:t>
            </a:r>
            <a:r>
              <a:rPr lang="en-US" sz="5000" b="0" i="0" dirty="0">
                <a:solidFill>
                  <a:srgbClr val="002060"/>
                </a:solidFill>
                <a:effectLst/>
                <a:latin typeface="+mn-lt"/>
              </a:rPr>
              <a:t>. </a:t>
            </a:r>
            <a:endParaRPr lang="en-US" sz="5000" dirty="0">
              <a:solidFill>
                <a:srgbClr val="002060"/>
              </a:solidFill>
              <a:latin typeface="+mn-lt"/>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a:solidFill>
                  <a:srgbClr val="C00000"/>
                </a:solidFill>
              </a:rPr>
              <a:t>Alleluia… </a:t>
            </a:r>
          </a:p>
        </p:txBody>
      </p:sp>
    </p:spTree>
    <p:extLst>
      <p:ext uri="{BB962C8B-B14F-4D97-AF65-F5344CB8AC3E}">
        <p14:creationId xmlns:p14="http://schemas.microsoft.com/office/powerpoint/2010/main" val="30811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b="0" i="0" u="sng" dirty="0">
                <a:solidFill>
                  <a:srgbClr val="FF0000"/>
                </a:solidFill>
                <a:effectLst/>
                <a:latin typeface="+mn-lt"/>
              </a:rPr>
              <a:t>**:</a:t>
            </a:r>
            <a:r>
              <a:rPr lang="vi-VN" sz="6000" b="0" i="0" dirty="0">
                <a:solidFill>
                  <a:srgbClr val="003399"/>
                </a:solidFill>
                <a:effectLst/>
                <a:latin typeface="+mn-lt"/>
              </a:rPr>
              <a:t> </a:t>
            </a:r>
            <a:r>
              <a:rPr lang="vi-VN" sz="6000" b="0" i="0" dirty="0">
                <a:solidFill>
                  <a:srgbClr val="002060"/>
                </a:solidFill>
                <a:effectLst/>
                <a:latin typeface="+mn-lt"/>
              </a:rPr>
              <a:t>Này đây vũ trụ tấu vang khúc nhạc thánh ân, trần gian nay tràn ánh sáng. Này đây muôn loài hát khen chúc tụng Đức Vua là cứu </a:t>
            </a:r>
            <a:r>
              <a:rPr lang="vi-VN" sz="6000" dirty="0">
                <a:solidFill>
                  <a:srgbClr val="002060"/>
                </a:solidFill>
                <a:latin typeface="+mn-lt"/>
              </a:rPr>
              <a:t>C</a:t>
            </a:r>
            <a:r>
              <a:rPr lang="vi-VN" sz="6000" b="0" i="0" dirty="0">
                <a:solidFill>
                  <a:srgbClr val="002060"/>
                </a:solidFill>
                <a:effectLst/>
                <a:latin typeface="+mn-lt"/>
              </a:rPr>
              <a:t>húa cho ngàn dân.</a:t>
            </a:r>
            <a:endParaRPr lang="vi-VN" sz="6000" b="1" i="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27812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latin typeface="+mn-lt"/>
                <a:cs typeface="Times New Roman" pitchFamily="18" charset="0"/>
              </a:rPr>
              <a:t>Pk2:</a:t>
            </a:r>
            <a:r>
              <a:rPr lang="vi-VN" sz="60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000" b="0" i="0" dirty="0">
                <a:solidFill>
                  <a:srgbClr val="002060"/>
                </a:solidFill>
                <a:effectLst/>
                <a:latin typeface="+mn-lt"/>
              </a:rPr>
              <a:t>Cất bước ra đi để loan tin vui khắp nơi, Chúa đã sống lại từ trong cõi chết tối tăm, Chúa cho chúng con sự sống đến muôn đời.</a:t>
            </a:r>
            <a:endParaRPr lang="vi-VN" sz="6000" b="1" i="1" dirty="0">
              <a:solidFill>
                <a:srgbClr val="00206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654429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438400" y="1504950"/>
            <a:ext cx="6477000" cy="2677656"/>
          </a:xfrm>
          <a:prstGeom prst="rect">
            <a:avLst/>
          </a:prstGeom>
        </p:spPr>
        <p:txBody>
          <a:bodyPr wrap="square">
            <a:spAutoFit/>
          </a:bodyPr>
          <a:lstStyle/>
          <a:p>
            <a:r>
              <a:rPr lang="vi-VN" sz="2800" dirty="0">
                <a:solidFill>
                  <a:prstClr val="black"/>
                </a:solidFill>
              </a:rPr>
              <a:t>Chúa Giêsu đã sống lại và có mặt ở khắp mọi nơi, Ngài cùng đi với chúng ta trên mọi nẻo đường đời, âm thầm ban muôn ơn lành hồn xác. Tin tưởng vào sự hiện diện của Chúa trong cuộc đời mình, chúng ta cùng dâng lời cầu xin</a:t>
            </a:r>
            <a:endParaRPr lang="en-US" sz="28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 LỄ PHỤC SINH </a:t>
            </a:r>
            <a:r>
              <a:rPr lang="vi-VN" altLang="en-US" sz="5400" b="1" i="1"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Nguyễn Chánh</a:t>
            </a:r>
            <a:endParaRPr lang="en-US" altLang="en-US" sz="4000" b="1" i="1"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0" i="0" dirty="0">
                <a:solidFill>
                  <a:srgbClr val="002060"/>
                </a:solidFill>
                <a:effectLst/>
              </a:rPr>
              <a:t>Con xin dâng lên khúc nhạc, mừng nay Chúa đã phục sinh. Xin dâng lên câu chúc tụng, ca mừng Chúa đã sống lại. </a:t>
            </a:r>
            <a:endParaRPr lang="en-US" altLang="en-US" sz="6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3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300" b="0" i="0" dirty="0">
                <a:solidFill>
                  <a:srgbClr val="002060"/>
                </a:solidFill>
                <a:effectLst/>
              </a:rPr>
              <a:t>Dâng hương thơm ngát bay, đây muôn khúc ca giao hòa nhân thế. Nào dâng cùng muôn muôn ý thơ, tung hô khắp nơi Chúa chúng ta phục sinh.</a:t>
            </a:r>
          </a:p>
        </p:txBody>
      </p:sp>
    </p:spTree>
    <p:extLst>
      <p:ext uri="{BB962C8B-B14F-4D97-AF65-F5344CB8AC3E}">
        <p14:creationId xmlns:p14="http://schemas.microsoft.com/office/powerpoint/2010/main" val="273338984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b="0" i="0" u="sng" dirty="0">
                <a:solidFill>
                  <a:srgbClr val="FF0000"/>
                </a:solidFill>
                <a:effectLst/>
                <a:latin typeface="+mn-lt"/>
              </a:rPr>
              <a:t>**:</a:t>
            </a:r>
            <a:r>
              <a:rPr lang="vi-VN" sz="6000" b="0" i="0" dirty="0">
                <a:solidFill>
                  <a:srgbClr val="003399"/>
                </a:solidFill>
                <a:effectLst/>
                <a:latin typeface="+mn-lt"/>
              </a:rPr>
              <a:t> </a:t>
            </a:r>
            <a:r>
              <a:rPr lang="vi-VN" sz="6000" b="0" i="0" dirty="0">
                <a:solidFill>
                  <a:srgbClr val="002060"/>
                </a:solidFill>
                <a:effectLst/>
                <a:latin typeface="+mn-lt"/>
              </a:rPr>
              <a:t>Nguyện xin cho ngọn nến vui chói ngời sáng soi niềm tin trên toàn thế giới. Nguyện xin cho lửa mến yêu luôn bừng cháy lên tình thắm thiết nơi đoàn con.</a:t>
            </a:r>
            <a:endParaRPr lang="vi-VN" sz="6000" b="1" i="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32072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0" i="0" dirty="0">
                <a:solidFill>
                  <a:srgbClr val="002060"/>
                </a:solidFill>
                <a:effectLst/>
              </a:rPr>
              <a:t>Dâng lên muôn hoa, với cung đàn ca. Muôn dân reo vang: Chúa đã sống lại. Người đã từ trong cõi chết, cứu thoát ngàn dân.</a:t>
            </a:r>
          </a:p>
        </p:txBody>
      </p:sp>
    </p:spTree>
    <p:extLst>
      <p:ext uri="{BB962C8B-B14F-4D97-AF65-F5344CB8AC3E}">
        <p14:creationId xmlns:p14="http://schemas.microsoft.com/office/powerpoint/2010/main" val="1309238206"/>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0" i="0" dirty="0">
                <a:solidFill>
                  <a:srgbClr val="002060"/>
                </a:solidFill>
                <a:effectLst/>
              </a:rPr>
              <a:t>Con xin dâng lên khúc nhạc, mừng nay Chúa đã phục sinh. Xin dâng lên câu chúc tụng, ca mừng Chúa đã sống lại. </a:t>
            </a:r>
            <a:endParaRPr lang="en-US" altLang="en-US" sz="6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09371671"/>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3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300" b="0" i="0" dirty="0">
                <a:solidFill>
                  <a:srgbClr val="002060"/>
                </a:solidFill>
                <a:effectLst/>
              </a:rPr>
              <a:t>Dâng hương thơm ngát bay, đây muôn khúc ca giao hòa nhân thế. Nào dâng cùng muôn muôn ý thơ, tung hô khắp nơi Chúa chúng ta phục sinh.</a:t>
            </a:r>
          </a:p>
        </p:txBody>
      </p:sp>
    </p:spTree>
    <p:extLst>
      <p:ext uri="{BB962C8B-B14F-4D97-AF65-F5344CB8AC3E}">
        <p14:creationId xmlns:p14="http://schemas.microsoft.com/office/powerpoint/2010/main" val="3352202997"/>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0" i="0" dirty="0">
                <a:solidFill>
                  <a:srgbClr val="002060"/>
                </a:solidFill>
                <a:effectLst/>
              </a:rPr>
              <a:t>Con xin dâng lên đức tin của con, Luôn luôn trung khiên, mến yêu trông cậy. Niềm tin Ki-tô chiến thắng, Chúa đã phục sinh.</a:t>
            </a:r>
          </a:p>
        </p:txBody>
      </p:sp>
    </p:spTree>
    <p:extLst>
      <p:ext uri="{BB962C8B-B14F-4D97-AF65-F5344CB8AC3E}">
        <p14:creationId xmlns:p14="http://schemas.microsoft.com/office/powerpoint/2010/main" val="1099396086"/>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0" i="0" dirty="0">
                <a:solidFill>
                  <a:srgbClr val="002060"/>
                </a:solidFill>
                <a:effectLst/>
              </a:rPr>
              <a:t>Con xin dâng lên khúc nhạc, mừng nay Chúa đã phục sinh. Xin dâng lên câu chúc tụng, ca mừng Chúa đã sống lại. </a:t>
            </a:r>
            <a:endParaRPr lang="en-US" altLang="en-US" sz="6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18204220"/>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3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300" b="0" i="0" dirty="0">
                <a:solidFill>
                  <a:srgbClr val="002060"/>
                </a:solidFill>
                <a:effectLst/>
              </a:rPr>
              <a:t>Dâng hương thơm ngát bay, đây muôn khúc ca giao hòa nhân thế. Nào dâng cùng muôn muôn ý thơ, tung hô khắp nơi Chúa chúng ta phục sinh.</a:t>
            </a:r>
          </a:p>
        </p:txBody>
      </p:sp>
    </p:spTree>
    <p:extLst>
      <p:ext uri="{BB962C8B-B14F-4D97-AF65-F5344CB8AC3E}">
        <p14:creationId xmlns:p14="http://schemas.microsoft.com/office/powerpoint/2010/main" val="39312051"/>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6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600" b="0" i="0" dirty="0">
                <a:solidFill>
                  <a:srgbClr val="002060"/>
                </a:solidFill>
                <a:effectLst/>
              </a:rPr>
              <a:t>Tung hô vinh quang, đất trời hòa vang.       Al-le-lu-ia, Chúa đã sống lại. Niềm tin xin dâng lên Cha, Al-le-lu-ia.</a:t>
            </a:r>
          </a:p>
        </p:txBody>
      </p:sp>
    </p:spTree>
    <p:extLst>
      <p:ext uri="{BB962C8B-B14F-4D97-AF65-F5344CB8AC3E}">
        <p14:creationId xmlns:p14="http://schemas.microsoft.com/office/powerpoint/2010/main" val="4013139438"/>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0" i="0" dirty="0">
                <a:solidFill>
                  <a:srgbClr val="002060"/>
                </a:solidFill>
                <a:effectLst/>
              </a:rPr>
              <a:t>Con xin dâng lên khúc nhạc, mừng nay Chúa đã phục sinh. Xin dâng lên câu chúc tụng, ca mừng Chúa đã sống lại. </a:t>
            </a:r>
            <a:endParaRPr lang="en-US" altLang="en-US" sz="6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31418951"/>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3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300" b="0" i="0" dirty="0">
                <a:solidFill>
                  <a:srgbClr val="002060"/>
                </a:solidFill>
                <a:effectLst/>
              </a:rPr>
              <a:t>Dâng hương thơm ngát bay, đây muôn khúc ca giao hòa nhân thế. Nào dâng cùng muôn muôn ý thơ, tung hô khắp nơi Chúa chúng ta phục sinh.</a:t>
            </a:r>
          </a:p>
        </p:txBody>
      </p:sp>
    </p:spTree>
    <p:extLst>
      <p:ext uri="{BB962C8B-B14F-4D97-AF65-F5344CB8AC3E}">
        <p14:creationId xmlns:p14="http://schemas.microsoft.com/office/powerpoint/2010/main" val="29346178"/>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5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Tk4:</a:t>
            </a:r>
            <a:r>
              <a:rPr lang="en-US" altLang="en-US" sz="5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600" b="0" i="0" dirty="0">
                <a:solidFill>
                  <a:srgbClr val="002060"/>
                </a:solidFill>
                <a:effectLst/>
              </a:rPr>
              <a:t>Xin dâng con tim, mến yêu cậy trông. Hôm nay tuyên xưng, đức tin muôn đời. Nguyện xin cho con được sống. Ánh sáng phục sinh.</a:t>
            </a:r>
          </a:p>
        </p:txBody>
      </p:sp>
    </p:spTree>
    <p:extLst>
      <p:ext uri="{BB962C8B-B14F-4D97-AF65-F5344CB8AC3E}">
        <p14:creationId xmlns:p14="http://schemas.microsoft.com/office/powerpoint/2010/main" val="30407057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b="0" i="0" u="sng" dirty="0">
                <a:solidFill>
                  <a:srgbClr val="FF0000"/>
                </a:solidFill>
                <a:effectLst/>
                <a:latin typeface="+mn-lt"/>
              </a:rPr>
              <a:t>**:</a:t>
            </a:r>
            <a:r>
              <a:rPr lang="vi-VN" sz="6000" b="0" i="0" dirty="0">
                <a:solidFill>
                  <a:srgbClr val="003399"/>
                </a:solidFill>
                <a:effectLst/>
                <a:latin typeface="+mn-lt"/>
              </a:rPr>
              <a:t> </a:t>
            </a:r>
            <a:r>
              <a:rPr lang="vi-VN" sz="6000" b="0" i="0" dirty="0">
                <a:solidFill>
                  <a:srgbClr val="002060"/>
                </a:solidFill>
                <a:effectLst/>
                <a:latin typeface="+mn-lt"/>
              </a:rPr>
              <a:t>Nguyện xin cho ngọn nến vui chói ngời sáng soi niềm tin trên toàn thế giới. Nguyện xin cho lửa mến yêu luôn bừng cháy lên tình thắm thiết nơi đoàn con.</a:t>
            </a:r>
            <a:endParaRPr lang="vi-VN" sz="6000" b="1" i="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36762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0" i="0" dirty="0">
                <a:solidFill>
                  <a:srgbClr val="002060"/>
                </a:solidFill>
                <a:effectLst/>
              </a:rPr>
              <a:t>Con xin dâng lên khúc nhạc, mừng nay Chúa đã phục sinh. Xin dâng lên câu chúc tụng, ca mừng Chúa đã sống lại. </a:t>
            </a:r>
            <a:endParaRPr lang="en-US" altLang="en-US" sz="6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03083712"/>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3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300" b="0" i="0" dirty="0">
                <a:solidFill>
                  <a:srgbClr val="002060"/>
                </a:solidFill>
                <a:effectLst/>
              </a:rPr>
              <a:t>Dâng hương thơm ngát bay, đây muôn khúc ca giao hòa nhân thế. Nào dâng cùng muôn muôn ý thơ, tung hô khắp nơi Chúa chúng ta phục sinh.</a:t>
            </a:r>
          </a:p>
        </p:txBody>
      </p:sp>
    </p:spTree>
    <p:extLst>
      <p:ext uri="{BB962C8B-B14F-4D97-AF65-F5344CB8AC3E}">
        <p14:creationId xmlns:p14="http://schemas.microsoft.com/office/powerpoint/2010/main" val="4123180437"/>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123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Thánh</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là</a:t>
            </a:r>
            <a:r>
              <a:rPr lang="en-US" sz="5700" b="0" i="0" dirty="0">
                <a:solidFill>
                  <a:srgbClr val="002060"/>
                </a:solidFill>
                <a:effectLst/>
              </a:rPr>
              <a:t> </a:t>
            </a:r>
            <a:r>
              <a:rPr lang="en-US" sz="5700" b="0" i="0" dirty="0" err="1">
                <a:solidFill>
                  <a:srgbClr val="002060"/>
                </a:solidFill>
                <a:effectLst/>
              </a:rPr>
              <a:t>Thiên</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các</a:t>
            </a:r>
            <a:r>
              <a:rPr lang="en-US" sz="5700" b="0" i="0" dirty="0">
                <a:solidFill>
                  <a:srgbClr val="002060"/>
                </a:solidFill>
                <a:effectLst/>
              </a:rPr>
              <a:t> </a:t>
            </a:r>
            <a:r>
              <a:rPr lang="en-US" sz="5700" b="0" i="0" dirty="0" err="1">
                <a:solidFill>
                  <a:srgbClr val="002060"/>
                </a:solidFill>
                <a:effectLst/>
              </a:rPr>
              <a:t>đạo</a:t>
            </a:r>
            <a:r>
              <a:rPr lang="en-US" sz="5700" b="0" i="0" dirty="0">
                <a:solidFill>
                  <a:srgbClr val="002060"/>
                </a:solidFill>
                <a:effectLst/>
              </a:rPr>
              <a:t> </a:t>
            </a:r>
            <a:r>
              <a:rPr lang="en-US" sz="5700" b="0" i="0" dirty="0" err="1">
                <a:solidFill>
                  <a:srgbClr val="002060"/>
                </a:solidFill>
                <a:effectLst/>
              </a:rPr>
              <a:t>binh</a:t>
            </a:r>
            <a:r>
              <a:rPr lang="en-US" sz="5700" b="0" i="0" dirty="0">
                <a:solidFill>
                  <a:srgbClr val="002060"/>
                </a:solidFill>
                <a:effectLst/>
              </a:rPr>
              <a:t>. </a:t>
            </a:r>
            <a:r>
              <a:rPr lang="en-US" sz="5700" b="0" i="0" dirty="0" err="1">
                <a:solidFill>
                  <a:srgbClr val="002060"/>
                </a:solidFill>
                <a:effectLst/>
              </a:rPr>
              <a:t>Trời</a:t>
            </a:r>
            <a:r>
              <a:rPr lang="en-US" sz="5700" b="0" i="0" dirty="0">
                <a:solidFill>
                  <a:srgbClr val="002060"/>
                </a:solidFill>
                <a:effectLst/>
              </a:rPr>
              <a:t> </a:t>
            </a:r>
            <a:r>
              <a:rPr lang="en-US" sz="5700" b="0" i="0" dirty="0" err="1">
                <a:solidFill>
                  <a:srgbClr val="002060"/>
                </a:solidFill>
                <a:effectLst/>
              </a:rPr>
              <a:t>đất</a:t>
            </a:r>
            <a:r>
              <a:rPr lang="en-US" sz="5700" b="0" i="0" dirty="0">
                <a:solidFill>
                  <a:srgbClr val="002060"/>
                </a:solidFill>
                <a:effectLst/>
              </a:rPr>
              <a:t> </a:t>
            </a:r>
            <a:r>
              <a:rPr lang="en-US" sz="5700" b="0" i="0" dirty="0" err="1">
                <a:solidFill>
                  <a:srgbClr val="002060"/>
                </a:solidFill>
                <a:effectLst/>
              </a:rPr>
              <a:t>đầy</a:t>
            </a:r>
            <a:r>
              <a:rPr lang="en-US" sz="5700" b="0" i="0" dirty="0">
                <a:solidFill>
                  <a:srgbClr val="002060"/>
                </a:solidFill>
                <a:effectLst/>
              </a:rPr>
              <a:t> </a:t>
            </a:r>
            <a:r>
              <a:rPr lang="en-US" sz="5700" b="0" i="0" dirty="0" err="1">
                <a:solidFill>
                  <a:srgbClr val="002060"/>
                </a:solidFill>
                <a:effectLst/>
              </a:rPr>
              <a:t>vinh</a:t>
            </a:r>
            <a:r>
              <a:rPr lang="en-US" sz="5700" b="0" i="0" dirty="0">
                <a:solidFill>
                  <a:srgbClr val="002060"/>
                </a:solidFill>
                <a:effectLst/>
              </a:rPr>
              <a:t> </a:t>
            </a:r>
            <a:r>
              <a:rPr lang="en-US" sz="5700" b="0" i="0" dirty="0" err="1">
                <a:solidFill>
                  <a:srgbClr val="002060"/>
                </a:solidFill>
                <a:effectLst/>
              </a:rPr>
              <a:t>quang</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Hoan</a:t>
            </a:r>
            <a:r>
              <a:rPr lang="en-US" sz="5700" b="0" i="0" dirty="0">
                <a:solidFill>
                  <a:srgbClr val="002060"/>
                </a:solidFill>
                <a:effectLst/>
              </a:rPr>
              <a:t> </a:t>
            </a:r>
            <a:r>
              <a:rPr lang="en-US" sz="5700" b="0" i="0" dirty="0" err="1">
                <a:solidFill>
                  <a:srgbClr val="002060"/>
                </a:solidFill>
                <a:effectLst/>
              </a:rPr>
              <a:t>hô</a:t>
            </a:r>
            <a:r>
              <a:rPr lang="en-US" sz="5700" b="0" i="0" dirty="0">
                <a:solidFill>
                  <a:srgbClr val="002060"/>
                </a:solidFill>
                <a:effectLst/>
              </a:rPr>
              <a:t> </a:t>
            </a:r>
            <a:r>
              <a:rPr lang="en-US" sz="5700" b="0" i="0" dirty="0" err="1">
                <a:solidFill>
                  <a:srgbClr val="002060"/>
                </a:solidFill>
                <a:effectLst/>
              </a:rPr>
              <a:t>Chúa</a:t>
            </a:r>
            <a:r>
              <a:rPr lang="en-US" sz="5700" b="0" i="0" dirty="0">
                <a:solidFill>
                  <a:srgbClr val="002060"/>
                </a:solidFill>
                <a:effectLst/>
              </a:rPr>
              <a:t> </a:t>
            </a:r>
            <a:r>
              <a:rPr lang="en-US" sz="5700" b="0" i="0" dirty="0" err="1">
                <a:solidFill>
                  <a:srgbClr val="002060"/>
                </a:solidFill>
                <a:effectLst/>
              </a:rPr>
              <a:t>trên</a:t>
            </a:r>
            <a:r>
              <a:rPr lang="en-US" sz="5700" b="0" i="0" dirty="0">
                <a:solidFill>
                  <a:srgbClr val="002060"/>
                </a:solidFill>
                <a:effectLst/>
              </a:rPr>
              <a:t> </a:t>
            </a:r>
            <a:r>
              <a:rPr lang="en-US" sz="5700" b="0" i="0" dirty="0" err="1">
                <a:solidFill>
                  <a:srgbClr val="002060"/>
                </a:solidFill>
                <a:effectLst/>
              </a:rPr>
              <a:t>các</a:t>
            </a:r>
            <a:r>
              <a:rPr lang="en-US" sz="5700" b="0" i="0" dirty="0">
                <a:solidFill>
                  <a:srgbClr val="002060"/>
                </a:solidFill>
                <a:effectLst/>
              </a:rPr>
              <a:t> </a:t>
            </a:r>
            <a:r>
              <a:rPr lang="en-US" sz="5700" b="0" i="0" dirty="0" err="1">
                <a:solidFill>
                  <a:srgbClr val="002060"/>
                </a:solidFill>
                <a:effectLst/>
              </a:rPr>
              <a:t>tầng</a:t>
            </a:r>
            <a:r>
              <a:rPr lang="en-US" sz="5700" b="0" i="0" dirty="0">
                <a:solidFill>
                  <a:srgbClr val="002060"/>
                </a:solidFill>
                <a:effectLst/>
              </a:rPr>
              <a:t> </a:t>
            </a:r>
            <a:r>
              <a:rPr lang="en-US" sz="5700" b="0" i="0" dirty="0" err="1">
                <a:solidFill>
                  <a:srgbClr val="002060"/>
                </a:solidFill>
                <a:effectLst/>
              </a:rPr>
              <a:t>trời</a:t>
            </a:r>
            <a:r>
              <a:rPr lang="en-US" sz="5700" b="0" i="0" dirty="0">
                <a:solidFill>
                  <a:srgbClr val="002060"/>
                </a:solidFill>
                <a:effectLst/>
              </a:rPr>
              <a:t>. </a:t>
            </a:r>
            <a:endParaRPr lang="en-US" altLang="en-US" sz="57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617988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Chúc</a:t>
            </a:r>
            <a:r>
              <a:rPr lang="en-US" sz="5600" b="0" i="0" dirty="0">
                <a:solidFill>
                  <a:srgbClr val="002060"/>
                </a:solidFill>
                <a:effectLst/>
              </a:rPr>
              <a:t> </a:t>
            </a:r>
            <a:r>
              <a:rPr lang="en-US" sz="5600" b="0" i="0" dirty="0" err="1">
                <a:solidFill>
                  <a:srgbClr val="002060"/>
                </a:solidFill>
                <a:effectLst/>
              </a:rPr>
              <a:t>tụng</a:t>
            </a:r>
            <a:r>
              <a:rPr lang="en-US" sz="5600" b="0" i="0" dirty="0">
                <a:solidFill>
                  <a:srgbClr val="002060"/>
                </a:solidFill>
                <a:effectLst/>
              </a:rPr>
              <a:t> </a:t>
            </a:r>
            <a:r>
              <a:rPr lang="en-US" sz="5600" b="0" i="0" dirty="0" err="1">
                <a:solidFill>
                  <a:srgbClr val="002060"/>
                </a:solidFill>
                <a:effectLst/>
              </a:rPr>
              <a:t>Đấng</a:t>
            </a:r>
            <a:r>
              <a:rPr lang="en-US" sz="5600" b="0" i="0" dirty="0">
                <a:solidFill>
                  <a:srgbClr val="002060"/>
                </a:solidFill>
                <a:effectLst/>
              </a:rPr>
              <a:t> </a:t>
            </a:r>
            <a:r>
              <a:rPr lang="en-US" sz="5600" b="0" i="0" dirty="0" err="1">
                <a:solidFill>
                  <a:srgbClr val="002060"/>
                </a:solidFill>
                <a:effectLst/>
              </a:rPr>
              <a:t>ngự</a:t>
            </a:r>
            <a:r>
              <a:rPr lang="en-US" sz="5600" b="0" i="0" dirty="0">
                <a:solidFill>
                  <a:srgbClr val="002060"/>
                </a:solidFill>
                <a:effectLst/>
              </a:rPr>
              <a:t> </a:t>
            </a:r>
            <a:r>
              <a:rPr lang="en-US" sz="5600" b="0" i="0" dirty="0" err="1">
                <a:solidFill>
                  <a:srgbClr val="002060"/>
                </a:solidFill>
                <a:effectLst/>
              </a:rPr>
              <a:t>đến</a:t>
            </a:r>
            <a:r>
              <a:rPr lang="en-US" sz="5600" b="0" i="0" dirty="0">
                <a:solidFill>
                  <a:srgbClr val="002060"/>
                </a:solidFill>
                <a:effectLst/>
              </a:rPr>
              <a:t> </a:t>
            </a:r>
            <a:r>
              <a:rPr lang="en-US" sz="5600" b="0" i="0" dirty="0" err="1">
                <a:solidFill>
                  <a:srgbClr val="002060"/>
                </a:solidFill>
                <a:effectLst/>
              </a:rPr>
              <a:t>nhân</a:t>
            </a:r>
            <a:r>
              <a:rPr lang="en-US" sz="5600" b="0" i="0" dirty="0">
                <a:solidFill>
                  <a:srgbClr val="002060"/>
                </a:solidFill>
                <a:effectLst/>
              </a:rPr>
              <a:t> </a:t>
            </a:r>
            <a:r>
              <a:rPr lang="en-US" sz="5600" b="0" i="0" dirty="0" err="1">
                <a:solidFill>
                  <a:srgbClr val="002060"/>
                </a:solidFill>
                <a:effectLst/>
              </a:rPr>
              <a:t>danh</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1190149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8329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Lạy</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Chiên</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Thiên</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916055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vi-VN" sz="5600" b="0" i="0" dirty="0">
                <a:solidFill>
                  <a:srgbClr val="002060"/>
                </a:solidFill>
                <a:effectLst/>
              </a:rPr>
              <a:t>Lạy Chiên Thiên Chúa, Đấng xoá tội trần gian, xin thương xót chúng con. Lạy Chiên Thiên Chúa, Đấng xoá tội trần gian,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4310858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vi-VN" sz="5400" b="0" i="0" dirty="0">
                <a:solidFill>
                  <a:srgbClr val="002060"/>
                </a:solidFill>
                <a:effectLst/>
              </a:rPr>
              <a:t>xin thương xót, xin thương xót chúng con. Lạy Chiên Thiên Chúa, Đấng xoá tội trần gian, xin ban bình an cho chúng con.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232592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60444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5951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LỜI ƯỚC NGUYỆN</a:t>
            </a:r>
          </a:p>
          <a:p>
            <a:pPr marL="27432" indent="0" algn="ctr">
              <a:lnSpc>
                <a:spcPct val="120000"/>
              </a:lnSpc>
              <a:buNone/>
            </a:pPr>
            <a:r>
              <a:rPr lang="vi-VN" sz="6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6000" b="1" i="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Giang</a:t>
            </a:r>
            <a:r>
              <a:rPr lang="en-US" sz="6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i="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Tâm</a:t>
            </a:r>
            <a:endParaRPr lang="en-US"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0" i="0" dirty="0">
                <a:solidFill>
                  <a:srgbClr val="002060"/>
                </a:solidFill>
                <a:effectLst/>
              </a:rPr>
              <a:t>Ai sẽ dẫn dắt con đi qua tối tăm giữa đêm trùng khơi? Và ai sẽ dẫn dắt con qua bao khó khăn bấp bênh cuộc đời? </a:t>
            </a:r>
            <a:endParaRPr lang="en-US" sz="54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0" i="0" dirty="0">
                <a:solidFill>
                  <a:srgbClr val="002060"/>
                </a:solidFill>
                <a:effectLst/>
              </a:rPr>
              <a:t>Vì nhiều lúc đời con tăm tối, và niềm tin nhiều phen như đã phai. Đã bao lần cô đơn tìm lẽ sống, con biết tìm ở nơi đâu để chạy đến nương nhờ?</a:t>
            </a:r>
            <a:endParaRPr lang="en-US" sz="52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9139182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0" i="0" dirty="0">
                <a:solidFill>
                  <a:srgbClr val="002060"/>
                </a:solidFill>
                <a:effectLst/>
              </a:rPr>
              <a:t>Chỉ một Thiên Chúa Đấng con tựa nương. Chỉ một Thiên Chúa Đấng con tin tưởng. Lời của Ngài là niềm vui và ánh sáng.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367607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0" i="0" dirty="0">
                <a:solidFill>
                  <a:srgbClr val="002060"/>
                </a:solidFill>
                <a:effectLst/>
              </a:rPr>
              <a:t>Lời chân lý đem lại sự sống muôn đời. Nguyện xin ở mãi với con Ngài ơi. Nguyện xin ở bên mãi mãi không rời.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0" i="0" dirty="0">
                <a:solidFill>
                  <a:srgbClr val="002060"/>
                </a:solidFill>
                <a:effectLst/>
              </a:rPr>
              <a:t>Để dù đời nhiều gian khó giữa hôm mai cuộc đời con an vui trong tay Ngài.</a:t>
            </a:r>
            <a:endParaRPr lang="en-US" sz="6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398621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800" b="0" i="0" dirty="0">
                <a:solidFill>
                  <a:srgbClr val="002060"/>
                </a:solidFill>
                <a:effectLst/>
              </a:rPr>
              <a:t>Ai sẽ ủi an con, khi con xót xa giữa bao buồn đau? Và ai sẽ thương xót con khi con mải mê vũng sâu tội sầu? </a:t>
            </a:r>
            <a:endParaRPr lang="en-US" sz="5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941DD6-5A73-7140-9298-3CFAA35FC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0606"/>
            <a:ext cx="3995949" cy="5327932"/>
          </a:xfrm>
          <a:prstGeom prst="rect">
            <a:avLst/>
          </a:prstGeom>
        </p:spPr>
      </p:pic>
      <p:pic>
        <p:nvPicPr>
          <p:cNvPr id="6" name="Picture 5">
            <a:extLst>
              <a:ext uri="{FF2B5EF4-FFF2-40B4-BE49-F238E27FC236}">
                <a16:creationId xmlns:a16="http://schemas.microsoft.com/office/drawing/2014/main" id="{0DDB1D18-F547-0156-0484-87B7F3D7F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2419350"/>
            <a:ext cx="2973736" cy="3279447"/>
          </a:xfrm>
          <a:prstGeom prst="rect">
            <a:avLst/>
          </a:prstGeom>
        </p:spPr>
      </p:pic>
      <p:sp>
        <p:nvSpPr>
          <p:cNvPr id="7" name="TextBox 6">
            <a:extLst>
              <a:ext uri="{FF2B5EF4-FFF2-40B4-BE49-F238E27FC236}">
                <a16:creationId xmlns:a16="http://schemas.microsoft.com/office/drawing/2014/main" id="{2CCB1B1E-EBF8-1DFE-DA3D-6DA0A2D84ECD}"/>
              </a:ext>
            </a:extLst>
          </p:cNvPr>
          <p:cNvSpPr txBox="1"/>
          <p:nvPr/>
        </p:nvSpPr>
        <p:spPr>
          <a:xfrm>
            <a:off x="2060065" y="1150698"/>
            <a:ext cx="6093335" cy="2585323"/>
          </a:xfrm>
          <a:prstGeom prst="rect">
            <a:avLst/>
          </a:prstGeom>
          <a:noFill/>
        </p:spPr>
        <p:txBody>
          <a:bodyPr wrap="none" rtlCol="0">
            <a:spAutoFit/>
          </a:bodyPr>
          <a:lstStyle/>
          <a:p>
            <a:pPr algn="ctr"/>
            <a:r>
              <a:rPr lang="en-VN" sz="5400" dirty="0">
                <a:solidFill>
                  <a:schemeClr val="bg1"/>
                </a:solidFill>
              </a:rPr>
              <a:t>Nghi thức tuyên hứa</a:t>
            </a:r>
          </a:p>
          <a:p>
            <a:pPr algn="ctr"/>
            <a:r>
              <a:rPr lang="en-VN" sz="5400" dirty="0">
                <a:solidFill>
                  <a:schemeClr val="bg1"/>
                </a:solidFill>
              </a:rPr>
              <a:t>Thăng khăn</a:t>
            </a:r>
          </a:p>
          <a:p>
            <a:pPr algn="ctr"/>
            <a:r>
              <a:rPr lang="en-VN" sz="5400" dirty="0">
                <a:solidFill>
                  <a:srgbClr val="FFFF00"/>
                </a:solidFill>
              </a:rPr>
              <a:t>HUYNH TRƯỞNG</a:t>
            </a:r>
          </a:p>
        </p:txBody>
      </p:sp>
      <p:sp>
        <p:nvSpPr>
          <p:cNvPr id="15" name="TextBox 14">
            <a:extLst>
              <a:ext uri="{FF2B5EF4-FFF2-40B4-BE49-F238E27FC236}">
                <a16:creationId xmlns:a16="http://schemas.microsoft.com/office/drawing/2014/main" id="{9466A976-1390-ED05-E5E4-D4118DAC6AED}"/>
              </a:ext>
            </a:extLst>
          </p:cNvPr>
          <p:cNvSpPr txBox="1"/>
          <p:nvPr/>
        </p:nvSpPr>
        <p:spPr>
          <a:xfrm>
            <a:off x="1900719" y="2399284"/>
            <a:ext cx="5342562" cy="369332"/>
          </a:xfrm>
          <a:prstGeom prst="rect">
            <a:avLst/>
          </a:prstGeom>
          <a:noFill/>
        </p:spPr>
        <p:txBody>
          <a:bodyPr wrap="square">
            <a:spAutoFit/>
          </a:bodyPr>
          <a:lstStyle/>
          <a:p>
            <a:endParaRPr lang="en-VN" dirty="0"/>
          </a:p>
        </p:txBody>
      </p:sp>
      <p:sp>
        <p:nvSpPr>
          <p:cNvPr id="17" name="TextBox 16">
            <a:extLst>
              <a:ext uri="{FF2B5EF4-FFF2-40B4-BE49-F238E27FC236}">
                <a16:creationId xmlns:a16="http://schemas.microsoft.com/office/drawing/2014/main" id="{FEE4EFCD-B08E-6A89-0519-93AB7DEF92F5}"/>
              </a:ext>
            </a:extLst>
          </p:cNvPr>
          <p:cNvSpPr txBox="1"/>
          <p:nvPr/>
        </p:nvSpPr>
        <p:spPr>
          <a:xfrm>
            <a:off x="1900719" y="2399284"/>
            <a:ext cx="5342562" cy="369332"/>
          </a:xfrm>
          <a:prstGeom prst="rect">
            <a:avLst/>
          </a:prstGeom>
          <a:noFill/>
        </p:spPr>
        <p:txBody>
          <a:bodyPr wrap="square">
            <a:spAutoFit/>
          </a:bodyPr>
          <a:lstStyle/>
          <a:p>
            <a:endParaRPr lang="en-VN" dirty="0"/>
          </a:p>
        </p:txBody>
      </p:sp>
      <p:pic>
        <p:nvPicPr>
          <p:cNvPr id="20" name="Picture 19">
            <a:extLst>
              <a:ext uri="{FF2B5EF4-FFF2-40B4-BE49-F238E27FC236}">
                <a16:creationId xmlns:a16="http://schemas.microsoft.com/office/drawing/2014/main" id="{B77E1023-DE00-14D1-EFA6-85C927B2E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9335" y="133350"/>
            <a:ext cx="533400" cy="533400"/>
          </a:xfrm>
          <a:prstGeom prst="rect">
            <a:avLst/>
          </a:prstGeom>
        </p:spPr>
      </p:pic>
    </p:spTree>
    <p:extLst>
      <p:ext uri="{BB962C8B-B14F-4D97-AF65-F5344CB8AC3E}">
        <p14:creationId xmlns:p14="http://schemas.microsoft.com/office/powerpoint/2010/main" val="10115870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0" i="0" dirty="0">
                <a:solidFill>
                  <a:srgbClr val="002060"/>
                </a:solidFill>
                <a:effectLst/>
              </a:rPr>
              <a:t>Vì nhiều lúc hồn con lạc lối, vì đời con lãng du hoài xa vời. Chúa ơi nguyện đưa con về nẻo chính khi tâm hồn đã rời rã chẳng còn nơi quay về.</a:t>
            </a:r>
            <a:endParaRPr lang="en-US" sz="5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680530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0" i="0" dirty="0">
                <a:solidFill>
                  <a:srgbClr val="002060"/>
                </a:solidFill>
                <a:effectLst/>
              </a:rPr>
              <a:t>Chỉ một Thiên Chúa Đấng con tựa nương. Chỉ một Thiên Chúa Đấng con tin tưởng. Lời của Ngài là niềm vui và ánh sáng.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143493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0" i="0" dirty="0">
                <a:solidFill>
                  <a:srgbClr val="002060"/>
                </a:solidFill>
                <a:effectLst/>
              </a:rPr>
              <a:t>Lời chân lý đem lại sự sống muôn đời. Nguyện xin ở mãi với con Ngài ơi. Nguyện xin ở bên mãi mãi không rời.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410524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0" i="0" dirty="0">
                <a:solidFill>
                  <a:srgbClr val="002060"/>
                </a:solidFill>
                <a:effectLst/>
              </a:rPr>
              <a:t>Để dù đời nhiều gian khó giữa hôm mai cuộc đời con an vui trong tay Ngài.</a:t>
            </a:r>
            <a:endParaRPr lang="en-US" sz="6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148286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0" i="0" dirty="0">
                <a:solidFill>
                  <a:srgbClr val="002060"/>
                </a:solidFill>
                <a:effectLst/>
              </a:rPr>
              <a:t>Ai sẽ chỉ cho con cõi sống ước mơ chẳng hề tàn phai? Và ai sẽ hướng dẫn con ơn phúc vĩnh sinh sáng trong an bình?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0" i="0" dirty="0">
                <a:solidFill>
                  <a:srgbClr val="002060"/>
                </a:solidFill>
                <a:effectLst/>
              </a:rPr>
              <a:t>Vì nhiều lúc bôn ba cõi thế, tìm hạnh phúc mà hoài vẫn tái tê khát mong nguồn yêu thương là chính Chúa Đấng Cứu Độ cuộc đời con luôn đặt trót hy vọng</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17631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0" i="0" dirty="0">
                <a:solidFill>
                  <a:srgbClr val="002060"/>
                </a:solidFill>
                <a:effectLst/>
              </a:rPr>
              <a:t>Chỉ một Thiên Chúa Đấng con tựa nương. Chỉ một Thiên Chúa Đấng con tin tưởng. Lời của Ngài là niềm vui và ánh sáng.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674684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0" i="0" dirty="0">
                <a:solidFill>
                  <a:srgbClr val="002060"/>
                </a:solidFill>
                <a:effectLst/>
              </a:rPr>
              <a:t>Lời chân lý đem lại sự sống muôn đời. Nguyện xin ở mãi với con Ngài ơi. Nguyện xin ở bên mãi mãi không rời. </a:t>
            </a:r>
            <a:endParaRPr lang="en-US" sz="5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646572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0" i="0" dirty="0">
                <a:solidFill>
                  <a:srgbClr val="002060"/>
                </a:solidFill>
                <a:effectLst/>
              </a:rPr>
              <a:t>Để dù đời nhiều gian khó giữa hôm mai cuộc đời con an vui trong tay Ngài.</a:t>
            </a:r>
            <a:endParaRPr lang="en-US" sz="6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295989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2747</Words>
  <Application>Microsoft Macintosh PowerPoint</Application>
  <PresentationFormat>On-screen Show (16:9)</PresentationFormat>
  <Paragraphs>147</Paragraphs>
  <Slides>116</Slides>
  <Notes>15</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116</vt:i4>
      </vt:variant>
    </vt:vector>
  </HeadingPairs>
  <TitlesOfParts>
    <vt:vector size="134" baseType="lpstr">
      <vt:lpstr>Arial</vt:lpstr>
      <vt:lpstr>Calibri</vt:lpstr>
      <vt:lpstr>Tahoma</vt:lpstr>
      <vt:lpstr>UTM American Sans</vt:lpstr>
      <vt:lpstr>Office Theme</vt:lpstr>
      <vt:lpstr>10_Office Theme</vt:lpstr>
      <vt:lpstr>37_Default Design</vt:lpstr>
      <vt:lpstr>6_Office Theme</vt:lpstr>
      <vt:lpstr>8_Office Theme</vt:lpstr>
      <vt:lpstr>11_Office Theme</vt:lpstr>
      <vt:lpstr>19_Office Theme</vt:lpstr>
      <vt:lpstr>20_Office Theme</vt:lpstr>
      <vt:lpstr>21_Office Theme</vt:lpstr>
      <vt:lpstr>4_Office Theme</vt:lpstr>
      <vt:lpstr>5_Office Theme</vt:lpstr>
      <vt:lpstr>9_Office Theme</vt:lpstr>
      <vt:lpstr>1_Office Theme</vt:lpstr>
      <vt:lpstr>12_Office Theme</vt:lpstr>
      <vt:lpstr>PowerPoint Presentation</vt:lpstr>
      <vt:lpstr>Ca Nhập Lễ Hát Mừng Phục Sinh Lm. Quang Uy</vt:lpstr>
      <vt:lpstr>Pk1: Khắp bốn phương trời về đây tạ ơn Chúa Cha, đã đoái thương ban người con chí ái Giê - su, chết cho chúng con và đã sống lại rồi.</vt:lpstr>
      <vt:lpstr>**: Này đây vũ trụ tấu vang khúc nhạc thánh ân, trần gian nay tràn ánh sáng. Này đây muôn loài hát khen chúc tụng Đức Vua là cứu Chúa cho ngàn dân.</vt:lpstr>
      <vt:lpstr>Pk2: Cất bước ra đi để loan tin vui khắp nơi, Chúa đã sống lại từ trong cõi chết tối tăm, Chúa cho chúng con sự sống đến muôn đời.</vt:lpstr>
      <vt:lpstr>**: Nguyện xin cho ngọn nến vui chói ngời sáng soi niềm tin trên toàn thế giới. Nguyện xin cho lửa mến yêu luôn bừng cháy lên tình thắm thiết nơi đoàn con.</vt:lpstr>
      <vt:lpstr>**: Nguyện xin cho ngọn nến vui chói ngời sáng soi niềm tin trên toàn thế giới. Nguyện xin cho lửa mến yêu luôn bừng cháy lên tình thắm thiết nơi đoàn con.</vt:lpstr>
      <vt:lpstr>PowerPoint Presentation</vt:lpstr>
      <vt:lpstr>PowerPoint Presentation</vt:lpstr>
      <vt:lpstr>Kinh Huynh Trưởng</vt:lpstr>
      <vt:lpstr>Lạy Chúa Giêsu Huynh Trưởng Tối Cao, xin dạy con biết hy sinh cao thượng, phụng sự Chúa và giúp ích mọi người. </vt:lpstr>
      <vt:lpstr>**: Xin dạy con biết hy sinh không cần báo đáp, luôn xông pha không ngại bão táp, đẹp ý Cha trên trời, trong tình thương yêu hết mọi người.</vt:lpstr>
      <vt:lpstr>PowerPoint Presentation</vt:lpstr>
      <vt:lpstr>PowerPoint Presentation</vt:lpstr>
      <vt:lpstr> Kinh Thương Xót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THÁNH VỊNH 4 CHÚA NHẬT III PHỤC SINH NĂM B THANH LÂM 04 Câu</vt:lpstr>
      <vt:lpstr>Đk: Lạy Chúa, xin chiếu Thiên Nhan của Ngài trên mình của chúng con.</vt:lpstr>
      <vt:lpstr>Tk1: Khi con kêu cầu nguyện xin Chúa lắng nghe. Hỡi Đấng Công Bình xin đến cứu thoát con. Trong ngàn nguy khốn kêu cầu Chúa thương tình. Ngài rủ lòng thương nghe lời con kêu khấn.</vt:lpstr>
      <vt:lpstr>Đk: Lạy Chúa, xin chiếu Thiên Nhan của Ngài trên mình của chúng con.</vt:lpstr>
      <vt:lpstr>Tk2: Con luôn hiểu rằng người công chính Chúa yêu. Các thánh nhân Ngài được trân quý, nâng niu. Ai người trung hiếu Chúa hằng dõi mắt nhìn. Và Ngài lặng nghe bao lời ta kêu khấn.</vt:lpstr>
      <vt:lpstr>Đk: Lạy Chúa, xin chiếu Thiên Nhan của Ngài trên mình của chúng con.</vt:lpstr>
      <vt:lpstr>Tk3: Nhiều người bảo rằng: “Hãy mau giúp cho tôi mắt thấy được điều thiện hảo nhất dương gian.” Vì vậy nguyện Chúa chiếu dọi Thánh Nhan Ngài. Trên mình của con sáng ngời Thiên Nhan Chúa.</vt:lpstr>
      <vt:lpstr>Đk: Lạy Chúa, xin chiếu Thiên Nhan của Ngài trên mình của chúng con.</vt:lpstr>
      <vt:lpstr>Tk4: Đêm khuya canh trường lòng con rất an tâm. Có Chúa bên mình ngủ yên, giấc no say. Vì này lạy Chúa duy Ngài chốn yên hàn. Được Ngài chở che, an bình con vui sống.</vt:lpstr>
      <vt:lpstr>Đk: Lạy Chúa, xin chiếu Thiên Nhan của Ngài trên mình của chúng con.</vt:lpstr>
      <vt:lpstr> </vt:lpstr>
      <vt:lpstr>Lạy Chúa Ki-tô, xin giải thích Kinh Thánh cho chúng con,  khiến lòng chúng con bừng cháy lên khi nghe Chúa phán dạy. </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Thánh Thánh</vt:lpstr>
      <vt:lpstr>Thánh! Thánh! Thánh! Chúa là Thiên Chúa các đạo binh. Trời đất đầy vinh quang Chúa. Hoan hô Chúa trên các tầng trời. </vt:lpstr>
      <vt:lpstr>** Hoan hô Chúa trên các tầng trời. Chúc tụng Đấng ngự đến nhân danh Chúa. Hoan hô Chúa trên các tầng trời, hoan hô Chúa trên các tầng trời.</vt:lpstr>
      <vt:lpstr>PowerPoint Presentation</vt:lpstr>
      <vt:lpstr>Lạy Chiên Thiên</vt:lpstr>
      <vt:lpstr>Lạy Chiên Thiên Chúa, Đấng xoá tội trần gian, xin thương xót chúng con. Lạy Chiên Thiên Chúa, Đấng xoá tội trần gian,</vt:lpstr>
      <vt:lpstr>** xin thương xót, xin thương xót chúng con. Lạy Chiên Thiên Chúa, Đấng xoá tội trần gian, xin ban bình an cho chúng 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Microsoft Office User</cp:lastModifiedBy>
  <cp:revision>109</cp:revision>
  <dcterms:created xsi:type="dcterms:W3CDTF">2021-05-09T08:36:44Z</dcterms:created>
  <dcterms:modified xsi:type="dcterms:W3CDTF">2024-04-12T09:27:24Z</dcterms:modified>
</cp:coreProperties>
</file>