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24" r:id="rId6"/>
    <p:sldMasterId id="2147484360" r:id="rId7"/>
    <p:sldMasterId id="2147484420" r:id="rId8"/>
    <p:sldMasterId id="2147484504" r:id="rId9"/>
  </p:sldMasterIdLst>
  <p:notesMasterIdLst>
    <p:notesMasterId r:id="rId81"/>
  </p:notesMasterIdLst>
  <p:sldIdLst>
    <p:sldId id="507" r:id="rId10"/>
    <p:sldId id="553" r:id="rId11"/>
    <p:sldId id="257" r:id="rId12"/>
    <p:sldId id="260" r:id="rId13"/>
    <p:sldId id="895" r:id="rId14"/>
    <p:sldId id="265" r:id="rId15"/>
    <p:sldId id="896" r:id="rId16"/>
    <p:sldId id="892" r:id="rId17"/>
    <p:sldId id="392" r:id="rId18"/>
    <p:sldId id="393" r:id="rId19"/>
    <p:sldId id="394" r:id="rId20"/>
    <p:sldId id="395" r:id="rId21"/>
    <p:sldId id="396" r:id="rId22"/>
    <p:sldId id="397" r:id="rId23"/>
    <p:sldId id="398" r:id="rId24"/>
    <p:sldId id="399" r:id="rId25"/>
    <p:sldId id="839" r:id="rId26"/>
    <p:sldId id="649" r:id="rId27"/>
    <p:sldId id="867" r:id="rId28"/>
    <p:sldId id="868" r:id="rId29"/>
    <p:sldId id="869" r:id="rId30"/>
    <p:sldId id="897" r:id="rId31"/>
    <p:sldId id="871" r:id="rId32"/>
    <p:sldId id="898" r:id="rId33"/>
    <p:sldId id="873" r:id="rId34"/>
    <p:sldId id="899" r:id="rId35"/>
    <p:sldId id="861" r:id="rId36"/>
    <p:sldId id="878" r:id="rId37"/>
    <p:sldId id="853" r:id="rId38"/>
    <p:sldId id="54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550" r:id="rId53"/>
    <p:sldId id="558" r:id="rId54"/>
    <p:sldId id="561" r:id="rId55"/>
    <p:sldId id="830" r:id="rId56"/>
    <p:sldId id="614" r:id="rId57"/>
    <p:sldId id="900" r:id="rId58"/>
    <p:sldId id="276" r:id="rId59"/>
    <p:sldId id="810" r:id="rId60"/>
    <p:sldId id="840" r:id="rId61"/>
    <p:sldId id="277" r:id="rId62"/>
    <p:sldId id="278" r:id="rId63"/>
    <p:sldId id="279" r:id="rId64"/>
    <p:sldId id="290" r:id="rId65"/>
    <p:sldId id="901" r:id="rId66"/>
    <p:sldId id="291" r:id="rId67"/>
    <p:sldId id="902" r:id="rId68"/>
    <p:sldId id="292" r:id="rId69"/>
    <p:sldId id="698" r:id="rId70"/>
    <p:sldId id="909" r:id="rId71"/>
    <p:sldId id="910" r:id="rId72"/>
    <p:sldId id="911" r:id="rId73"/>
    <p:sldId id="912" r:id="rId74"/>
    <p:sldId id="293" r:id="rId75"/>
    <p:sldId id="564" r:id="rId76"/>
    <p:sldId id="889" r:id="rId77"/>
    <p:sldId id="751" r:id="rId78"/>
    <p:sldId id="908" r:id="rId79"/>
    <p:sldId id="894"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16" autoAdjust="0"/>
    <p:restoredTop sz="94692"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presProps" Target="presProps.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58</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a:t>Dân Ni-ni-vê bỏ đường gian ác mà trở lại.</a:t>
            </a:r>
          </a:p>
          <a:p>
            <a:r>
              <a:rPr lang="vi-VN" sz="3200">
                <a:solidFill>
                  <a:srgbClr val="FF0000"/>
                </a:solidFill>
              </a:rPr>
              <a:t>Bài trích sách ngôn sứ Giô-na.</a:t>
            </a:r>
          </a:p>
        </p:txBody>
      </p:sp>
    </p:spTree>
    <p:extLst>
      <p:ext uri="{BB962C8B-B14F-4D97-AF65-F5344CB8AC3E}">
        <p14:creationId xmlns:p14="http://schemas.microsoft.com/office/powerpoint/2010/main" val="345010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24</a:t>
            </a:r>
            <a:br>
              <a:rPr lang="en-US" dirty="0">
                <a:solidFill>
                  <a:srgbClr val="FFFF00"/>
                </a:solidFill>
              </a:rPr>
            </a:br>
            <a:r>
              <a:rPr lang="en-US" sz="4000" dirty="0">
                <a:solidFill>
                  <a:srgbClr val="FFFF00"/>
                </a:solidFill>
              </a:rPr>
              <a:t>CHÚA NHẬT III THƯỜNG NIÊN NĂM B </a:t>
            </a:r>
            <a:r>
              <a:rPr lang="en-US" dirty="0">
                <a:solidFill>
                  <a:srgbClr val="FFFF00"/>
                </a:solidFill>
              </a:rPr>
              <a:t/>
            </a:r>
            <a:br>
              <a:rPr lang="en-US" dirty="0">
                <a:solidFill>
                  <a:srgbClr val="FFFF00"/>
                </a:solidFill>
              </a:rPr>
            </a:br>
            <a:r>
              <a:rPr lang="en-US" dirty="0" err="1">
                <a:solidFill>
                  <a:srgbClr val="FFFF00"/>
                </a:solidFill>
              </a:rPr>
              <a:t>Thiên</a:t>
            </a:r>
            <a:r>
              <a:rPr lang="en-US" dirty="0">
                <a:solidFill>
                  <a:srgbClr val="FFFF00"/>
                </a:solidFill>
              </a:rPr>
              <a:t> </a:t>
            </a:r>
            <a:r>
              <a:rPr lang="en-US" dirty="0" err="1">
                <a:solidFill>
                  <a:srgbClr val="FFFF00"/>
                </a:solidFill>
              </a:rPr>
              <a:t>Lý</a:t>
            </a:r>
            <a:r>
              <a:rPr lang="en-US" dirty="0">
                <a:solidFill>
                  <a:srgbClr val="FFFF00"/>
                </a:solidFill>
              </a:rPr>
              <a:t/>
            </a:r>
            <a:br>
              <a:rPr lang="en-US" dirty="0">
                <a:solidFill>
                  <a:srgbClr val="FFFF00"/>
                </a:solidFill>
              </a:rPr>
            </a:br>
            <a:r>
              <a:rPr lang="en-US" dirty="0">
                <a:solidFill>
                  <a:srgbClr val="FFFF00"/>
                </a:solidFill>
              </a:rPr>
              <a:t>03 </a:t>
            </a:r>
            <a:r>
              <a:rPr lang="en-US" dirty="0" err="1">
                <a:solidFill>
                  <a:srgbClr val="FFFF00"/>
                </a:solidFill>
              </a:rPr>
              <a:t>Câu</a:t>
            </a:r>
            <a:endParaRPr lang="en-US" dirty="0">
              <a:solidFill>
                <a:srgbClr val="FFFF00"/>
              </a:solidFill>
            </a:endParaRPr>
          </a:p>
        </p:txBody>
      </p:sp>
    </p:spTree>
    <p:extLst>
      <p:ext uri="{BB962C8B-B14F-4D97-AF65-F5344CB8AC3E}">
        <p14:creationId xmlns:p14="http://schemas.microsoft.com/office/powerpoint/2010/main" val="352866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err="1">
                <a:solidFill>
                  <a:srgbClr val="FFFF00"/>
                </a:solidFill>
              </a:rPr>
              <a:t>Nhanh</a:t>
            </a:r>
            <a:r>
              <a:rPr lang="en-US" sz="5400" dirty="0">
                <a:solidFill>
                  <a:srgbClr val="FFFF00"/>
                </a:solidFill>
              </a:rPr>
              <a:t> </a:t>
            </a:r>
            <a:r>
              <a:rPr lang="en-US" sz="5400" dirty="0" err="1">
                <a:solidFill>
                  <a:srgbClr val="FFFF00"/>
                </a:solidFill>
              </a:rPr>
              <a:t>Lên</a:t>
            </a:r>
            <a:r>
              <a:rPr lang="en-US" sz="5400" dirty="0">
                <a:solidFill>
                  <a:srgbClr val="FFFF00"/>
                </a:solidFill>
              </a:rPr>
              <a:t> </a:t>
            </a:r>
            <a:r>
              <a:rPr lang="en-US" sz="5400" dirty="0" err="1">
                <a:solidFill>
                  <a:srgbClr val="FFFF00"/>
                </a:solidFill>
              </a:rPr>
              <a:t>Nào</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a:solidFill>
                  <a:srgbClr val="FFFF00"/>
                </a:solidFill>
              </a:rPr>
              <a:t>Đk</a:t>
            </a:r>
            <a:r>
              <a:rPr lang="en-US" sz="8800" u="sng" dirty="0">
                <a:solidFill>
                  <a:srgbClr val="FFFF00"/>
                </a:solidFill>
              </a:rPr>
              <a:t>:</a:t>
            </a:r>
            <a:r>
              <a:rPr lang="en-US" sz="8800" dirty="0">
                <a:solidFill>
                  <a:schemeClr val="bg1"/>
                </a:solidFill>
              </a:rPr>
              <a:t> </a:t>
            </a:r>
            <a:r>
              <a:rPr lang="vi-VN" sz="8800" dirty="0">
                <a:solidFill>
                  <a:schemeClr val="bg1"/>
                </a:solidFill>
              </a:rPr>
              <a:t>Lạy Chúa, xin dạy bảo con về lối bước của Ngài.</a:t>
            </a:r>
            <a:endParaRPr lang="en-US" sz="8800" dirty="0">
              <a:solidFill>
                <a:schemeClr val="bg1"/>
              </a:solidFill>
            </a:endParaRPr>
          </a:p>
        </p:txBody>
      </p:sp>
    </p:spTree>
    <p:extLst>
      <p:ext uri="{BB962C8B-B14F-4D97-AF65-F5344CB8AC3E}">
        <p14:creationId xmlns:p14="http://schemas.microsoft.com/office/powerpoint/2010/main" val="3560486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Tk1:</a:t>
            </a:r>
            <a:r>
              <a:rPr lang="en-US" sz="5000" dirty="0">
                <a:solidFill>
                  <a:schemeClr val="bg1"/>
                </a:solidFill>
              </a:rPr>
              <a:t> </a:t>
            </a:r>
            <a:r>
              <a:rPr lang="vi-VN" sz="5000" dirty="0">
                <a:solidFill>
                  <a:schemeClr val="bg1"/>
                </a:solidFill>
              </a:rPr>
              <a:t>Lạy Chúa xin chỉ cho con đường đi của Chúa. Xin Chúa dạy bảo con về lối bước của Ngài. Và xin hướng dẫn con, dạy dỗ theo đường chân lý. Vì đích thực Chúa là Thiên Chúa cứu độ con.</a:t>
            </a:r>
            <a:endParaRPr lang="en-US" sz="5000" dirty="0">
              <a:solidFill>
                <a:schemeClr val="bg1"/>
              </a:solidFill>
            </a:endParaRPr>
          </a:p>
        </p:txBody>
      </p:sp>
    </p:spTree>
    <p:extLst>
      <p:ext uri="{BB962C8B-B14F-4D97-AF65-F5344CB8AC3E}">
        <p14:creationId xmlns:p14="http://schemas.microsoft.com/office/powerpoint/2010/main" val="1979267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a:solidFill>
                  <a:srgbClr val="FFFF00"/>
                </a:solidFill>
              </a:rPr>
              <a:t>Đk</a:t>
            </a:r>
            <a:r>
              <a:rPr lang="en-US" sz="8800" u="sng" dirty="0">
                <a:solidFill>
                  <a:srgbClr val="FFFF00"/>
                </a:solidFill>
              </a:rPr>
              <a:t>:</a:t>
            </a:r>
            <a:r>
              <a:rPr lang="en-US" sz="8800" dirty="0">
                <a:solidFill>
                  <a:schemeClr val="bg1"/>
                </a:solidFill>
              </a:rPr>
              <a:t> </a:t>
            </a:r>
            <a:r>
              <a:rPr lang="vi-VN" sz="8800" dirty="0">
                <a:solidFill>
                  <a:schemeClr val="bg1"/>
                </a:solidFill>
              </a:rPr>
              <a:t>Lạy Chúa, xin dạy bảo con về lối bước của Ngài.</a:t>
            </a:r>
            <a:endParaRPr lang="en-US" sz="8800" dirty="0">
              <a:solidFill>
                <a:schemeClr val="bg1"/>
              </a:solidFill>
            </a:endParaRPr>
          </a:p>
        </p:txBody>
      </p:sp>
    </p:spTree>
    <p:extLst>
      <p:ext uri="{BB962C8B-B14F-4D97-AF65-F5344CB8AC3E}">
        <p14:creationId xmlns:p14="http://schemas.microsoft.com/office/powerpoint/2010/main" val="3250821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Tk2:</a:t>
            </a:r>
            <a:r>
              <a:rPr lang="en-US" sz="4800" dirty="0">
                <a:solidFill>
                  <a:schemeClr val="bg1"/>
                </a:solidFill>
              </a:rPr>
              <a:t> </a:t>
            </a:r>
            <a:r>
              <a:rPr lang="vi-VN" sz="4800" dirty="0">
                <a:solidFill>
                  <a:schemeClr val="bg1"/>
                </a:solidFill>
              </a:rPr>
              <a:t>Lạy Chúa xin nhớ lại ân sâu là bao nặng nghĩa. Chúa đã biểu lộ qua từ trước muôn thưở muôn đời. Tội dại con trót mang, lạy Chúa xin Ngài đừng chấp. Mà lấy tình thương Ngài nhớ đến con cùng Ngài ơi.</a:t>
            </a:r>
            <a:endParaRPr lang="en-US" sz="4800" dirty="0">
              <a:solidFill>
                <a:schemeClr val="bg1"/>
              </a:solidFill>
            </a:endParaRPr>
          </a:p>
        </p:txBody>
      </p:sp>
    </p:spTree>
    <p:extLst>
      <p:ext uri="{BB962C8B-B14F-4D97-AF65-F5344CB8AC3E}">
        <p14:creationId xmlns:p14="http://schemas.microsoft.com/office/powerpoint/2010/main" val="211538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a:solidFill>
                  <a:srgbClr val="FFFF00"/>
                </a:solidFill>
              </a:rPr>
              <a:t>Đk</a:t>
            </a:r>
            <a:r>
              <a:rPr lang="en-US" sz="8800" u="sng" dirty="0">
                <a:solidFill>
                  <a:srgbClr val="FFFF00"/>
                </a:solidFill>
              </a:rPr>
              <a:t>:</a:t>
            </a:r>
            <a:r>
              <a:rPr lang="en-US" sz="8800" dirty="0">
                <a:solidFill>
                  <a:schemeClr val="bg1"/>
                </a:solidFill>
              </a:rPr>
              <a:t> </a:t>
            </a:r>
            <a:r>
              <a:rPr lang="vi-VN" sz="8800" dirty="0">
                <a:solidFill>
                  <a:schemeClr val="bg1"/>
                </a:solidFill>
              </a:rPr>
              <a:t>Lạy Chúa, xin dạy bảo con về lối bước của Ngài.</a:t>
            </a:r>
            <a:endParaRPr lang="en-US" sz="8800" dirty="0">
              <a:solidFill>
                <a:schemeClr val="bg1"/>
              </a:solidFill>
            </a:endParaRPr>
          </a:p>
        </p:txBody>
      </p:sp>
    </p:spTree>
    <p:extLst>
      <p:ext uri="{BB962C8B-B14F-4D97-AF65-F5344CB8AC3E}">
        <p14:creationId xmlns:p14="http://schemas.microsoft.com/office/powerpoint/2010/main" val="156915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Tk3:</a:t>
            </a:r>
            <a:r>
              <a:rPr lang="en-US" sz="4800" dirty="0">
                <a:solidFill>
                  <a:schemeClr val="bg1"/>
                </a:solidFill>
              </a:rPr>
              <a:t> </a:t>
            </a:r>
            <a:r>
              <a:rPr lang="vi-VN" sz="4800" dirty="0">
                <a:solidFill>
                  <a:schemeClr val="bg1"/>
                </a:solidFill>
              </a:rPr>
              <a:t>Lạy Chúa nhân hậu công minh thẳng ngay đường lối. Chúa sẽ dạy tội nhân hiểu biết bước đi chính trực. Và Ngài hướng dẫn ai nghèo khó theo đường công chính. Dạy dỗ người khiêm hạ cho biết lối đường của Chúa.</a:t>
            </a:r>
            <a:endParaRPr lang="en-US" sz="4800" dirty="0">
              <a:solidFill>
                <a:schemeClr val="bg1"/>
              </a:solidFill>
            </a:endParaRPr>
          </a:p>
        </p:txBody>
      </p:sp>
    </p:spTree>
    <p:extLst>
      <p:ext uri="{BB962C8B-B14F-4D97-AF65-F5344CB8AC3E}">
        <p14:creationId xmlns:p14="http://schemas.microsoft.com/office/powerpoint/2010/main" val="4149481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a:solidFill>
                  <a:srgbClr val="FFFF00"/>
                </a:solidFill>
              </a:rPr>
              <a:t>Đk</a:t>
            </a:r>
            <a:r>
              <a:rPr lang="en-US" sz="8800" u="sng" dirty="0">
                <a:solidFill>
                  <a:srgbClr val="FFFF00"/>
                </a:solidFill>
              </a:rPr>
              <a:t>:</a:t>
            </a:r>
            <a:r>
              <a:rPr lang="en-US" sz="8800" dirty="0">
                <a:solidFill>
                  <a:schemeClr val="bg1"/>
                </a:solidFill>
              </a:rPr>
              <a:t> </a:t>
            </a:r>
            <a:r>
              <a:rPr lang="vi-VN" sz="8800" dirty="0">
                <a:solidFill>
                  <a:schemeClr val="bg1"/>
                </a:solidFill>
              </a:rPr>
              <a:t>Lạy Chúa, xin dạy bảo con về lối bước của Ngài.</a:t>
            </a:r>
            <a:endParaRPr lang="en-US" sz="8800" dirty="0">
              <a:solidFill>
                <a:schemeClr val="bg1"/>
              </a:solidFill>
            </a:endParaRPr>
          </a:p>
        </p:txBody>
      </p:sp>
    </p:spTree>
    <p:extLst>
      <p:ext uri="{BB962C8B-B14F-4D97-AF65-F5344CB8AC3E}">
        <p14:creationId xmlns:p14="http://schemas.microsoft.com/office/powerpoint/2010/main" val="2385101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2</a:t>
            </a:r>
            <a:r>
              <a:rPr lang="vi-VN" sz="3200" b="1">
                <a:ln w="1905"/>
                <a:solidFill>
                  <a:srgbClr val="A50021"/>
                </a:solidFill>
                <a:effectLst>
                  <a:innerShdw blurRad="69850" dist="43180" dir="5400000">
                    <a:srgbClr val="000000">
                      <a:alpha val="65000"/>
                    </a:srgbClr>
                  </a:innerShdw>
                </a:effectLst>
              </a:rPr>
              <a:t>.</a:t>
            </a:r>
          </a:p>
          <a:p>
            <a:r>
              <a:rPr lang="vi-VN" sz="3200">
                <a:solidFill>
                  <a:prstClr val="black"/>
                </a:solidFill>
              </a:rPr>
              <a:t>Bộ mặt thế gian này đang biến đi.</a:t>
            </a: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r>
              <a:rPr lang="vi-VN" sz="720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969408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1892610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dirty="0">
                <a:solidFill>
                  <a:srgbClr val="FFFF00"/>
                </a:solidFill>
                <a:cs typeface="Times New Roman" panose="02020603050405020304" pitchFamily="18" charset="0"/>
              </a:rPr>
              <a:t>Tk1: </a:t>
            </a:r>
            <a:r>
              <a:rPr lang="vi-VN" sz="5400" b="1" dirty="0">
                <a:solidFill>
                  <a:schemeClr val="bg1"/>
                </a:solidFill>
                <a:cs typeface="Times New Roman" panose="02020603050405020304" pitchFamily="18" charset="0"/>
              </a:rPr>
              <a:t>Đến đây chung kết muôn câu cảm tạ, vì hồng ân Thiên Chúa chói chang đời ta. Lời ngợi ca danh thánh quyết không hề ngơi. Đấng yêu thương nhân ái tín trung muôn đời.</a:t>
            </a:r>
          </a:p>
        </p:txBody>
      </p:sp>
    </p:spTree>
    <p:extLst>
      <p:ext uri="{BB962C8B-B14F-4D97-AF65-F5344CB8AC3E}">
        <p14:creationId xmlns:p14="http://schemas.microsoft.com/office/powerpoint/2010/main" val="4265325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2985433"/>
          </a:xfrm>
          <a:prstGeom prst="rect">
            <a:avLst/>
          </a:prstGeom>
        </p:spPr>
        <p:txBody>
          <a:bodyPr wrap="square">
            <a:spAutoFit/>
          </a:bodyPr>
          <a:lstStyle/>
          <a:p>
            <a:pPr algn="ctr"/>
            <a:r>
              <a:rPr lang="en-US" sz="2400"/>
              <a:t>Chúa Nhật III Thường Niên</a:t>
            </a:r>
          </a:p>
          <a:p>
            <a:pPr algn="ctr"/>
            <a:r>
              <a:rPr lang="en-US" sz="2400"/>
              <a:t>Năm B</a:t>
            </a:r>
          </a:p>
          <a:p>
            <a:r>
              <a:rPr lang="vi-VN" sz="2800"/>
              <a:t>Anh chị em thân mến, ăn năn sám hối và tin vào Tin mừng là những việc mà người Kitô hữu chúng ta phải thực hiện suốt đời. Chúng ta hãy sốt sắng xin Chúa giúp chúng ta.</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a:solidFill>
                  <a:srgbClr val="FFFF00"/>
                </a:solidFill>
              </a:rPr>
              <a:t>Xin </a:t>
            </a:r>
            <a:r>
              <a:rPr lang="en-US" sz="4000" b="1" dirty="0" err="1">
                <a:solidFill>
                  <a:srgbClr val="FFFF00"/>
                </a:solidFill>
              </a:rPr>
              <a:t>Dâng</a:t>
            </a:r>
            <a:endParaRPr lang="en-US" sz="4000" b="1" dirty="0">
              <a:solidFill>
                <a:srgbClr val="FFFF00"/>
              </a:solidFill>
            </a:endParaRPr>
          </a:p>
          <a:p>
            <a:pPr algn="ctr"/>
            <a:r>
              <a:rPr lang="en-US" sz="4000" b="1" i="1" dirty="0" err="1">
                <a:solidFill>
                  <a:schemeClr val="bg1"/>
                </a:solidFill>
              </a:rPr>
              <a:t>Hương</a:t>
            </a:r>
            <a:r>
              <a:rPr lang="en-US" sz="4000" b="1" i="1" dirty="0">
                <a:solidFill>
                  <a:schemeClr val="bg1"/>
                </a:solidFill>
              </a:rPr>
              <a:t> </a:t>
            </a:r>
            <a:r>
              <a:rPr lang="en-US" sz="4000" b="1" i="1" dirty="0" err="1">
                <a:solidFill>
                  <a:schemeClr val="bg1"/>
                </a:solidFill>
              </a:rPr>
              <a:t>Vĩnh</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dirty="0">
                <a:solidFill>
                  <a:schemeClr val="bg1"/>
                </a:solidFill>
              </a:rPr>
              <a:t> </a:t>
            </a:r>
            <a:r>
              <a:rPr lang="vi-VN" sz="4800" dirty="0">
                <a:solidFill>
                  <a:schemeClr val="bg1"/>
                </a:solidFill>
              </a:rPr>
              <a:t>Xin dâng tiến lên Cha, tấm bánh này từ nương đồng. Và bao công khó nhọc của ngày tháng hy sinhh. Xin dâng tiến lên Cha đây chén rượu từ nho chín bao công sức vun trồng nay góp về dâng Ngài.</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dirty="0">
                <a:solidFill>
                  <a:schemeClr val="bg1"/>
                </a:solidFill>
              </a:rPr>
              <a:t> </a:t>
            </a:r>
            <a:r>
              <a:rPr lang="vi-VN" sz="4800" dirty="0">
                <a:solidFill>
                  <a:schemeClr val="bg1"/>
                </a:solidFill>
              </a:rPr>
              <a:t>Dâng xin dâng lên Cha. Dâng xin dâng lên Cha, dâng hồn xác với tâm tư bao nhiêu hy sinh vất vả trong đời. Dâng xin dâng lên Cha. Dâng xin dâng lên Cha dâng đời sống thiết tha yêu dâng tim trung trinh sắt son trọn niềm.</a:t>
            </a:r>
            <a:endParaRPr lang="en-US" sz="48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50" b="0" u="sng" dirty="0">
                <a:solidFill>
                  <a:srgbClr val="FFFF00"/>
                </a:solidFill>
                <a:effectLst/>
              </a:rPr>
              <a:t>Tk2:</a:t>
            </a:r>
            <a:r>
              <a:rPr lang="en-US" sz="4850" b="0" dirty="0">
                <a:solidFill>
                  <a:srgbClr val="FFFF00"/>
                </a:solidFill>
                <a:effectLst/>
              </a:rPr>
              <a:t> </a:t>
            </a:r>
            <a:r>
              <a:rPr lang="vi-VN" sz="4850" dirty="0">
                <a:solidFill>
                  <a:schemeClr val="bg1"/>
                </a:solidFill>
              </a:rPr>
              <a:t>Xin dâng tiến lên Cha câu tán tụng lời chúc mừng. Tựa làn hương trầm quyện lời hát dâng Cha. Xin dâng tiến lên Cha câu kinh nguyện lòng sốt mến như nến sáng lung linh trong Thánh Điện huy hoàng.</a:t>
            </a:r>
          </a:p>
        </p:txBody>
      </p:sp>
    </p:spTree>
    <p:extLst>
      <p:ext uri="{BB962C8B-B14F-4D97-AF65-F5344CB8AC3E}">
        <p14:creationId xmlns:p14="http://schemas.microsoft.com/office/powerpoint/2010/main" val="2199709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dirty="0">
                <a:solidFill>
                  <a:schemeClr val="bg1"/>
                </a:solidFill>
              </a:rPr>
              <a:t> </a:t>
            </a:r>
            <a:r>
              <a:rPr lang="vi-VN" sz="4800" dirty="0">
                <a:solidFill>
                  <a:schemeClr val="bg1"/>
                </a:solidFill>
              </a:rPr>
              <a:t>Dâng xin dâng lên Cha. Dâng xin dâng lên Cha, dâng hồn xác với tâm tư bao nhiêu hy sinh vất vả trong đời. Dâng xin dâng lên Cha. Dâng xin dâng lên Cha dâng đời sống thiết tha yêu dâng tim trung trinh sắt son trọn niềm.</a:t>
            </a:r>
            <a:endParaRPr lang="en-US" sz="4800" b="0" dirty="0">
              <a:solidFill>
                <a:schemeClr val="bg1"/>
              </a:solidFill>
              <a:effectLst/>
            </a:endParaRPr>
          </a:p>
        </p:txBody>
      </p:sp>
    </p:spTree>
    <p:extLst>
      <p:ext uri="{BB962C8B-B14F-4D97-AF65-F5344CB8AC3E}">
        <p14:creationId xmlns:p14="http://schemas.microsoft.com/office/powerpoint/2010/main" val="25048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559248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200" dirty="0" err="1">
                <a:solidFill>
                  <a:srgbClr val="FFFF00"/>
                </a:solidFill>
              </a:rPr>
              <a:t>Dâng</a:t>
            </a:r>
            <a:r>
              <a:rPr lang="en-US" sz="7200" dirty="0">
                <a:solidFill>
                  <a:srgbClr val="FFFF00"/>
                </a:solidFill>
              </a:rPr>
              <a:t> </a:t>
            </a:r>
            <a:r>
              <a:rPr lang="en-US" sz="7200" dirty="0" err="1">
                <a:solidFill>
                  <a:srgbClr val="FFFF00"/>
                </a:solidFill>
              </a:rPr>
              <a:t>Hiến</a:t>
            </a:r>
            <a:r>
              <a:rPr lang="en-US" sz="7200" dirty="0">
                <a:solidFill>
                  <a:srgbClr val="FFFF00"/>
                </a:solidFill>
              </a:rPr>
              <a:t> </a:t>
            </a:r>
            <a:r>
              <a:rPr lang="en-US" sz="7200" dirty="0" err="1">
                <a:solidFill>
                  <a:srgbClr val="FFFF00"/>
                </a:solidFill>
              </a:rPr>
              <a:t>Đời</a:t>
            </a:r>
            <a:r>
              <a:rPr lang="en-US" sz="7200" dirty="0">
                <a:solidFill>
                  <a:srgbClr val="FFFF00"/>
                </a:solidFill>
              </a:rPr>
              <a:t> Con</a:t>
            </a:r>
            <a:br>
              <a:rPr lang="en-US" sz="7200" dirty="0">
                <a:solidFill>
                  <a:srgbClr val="FFFF00"/>
                </a:solidFill>
              </a:rPr>
            </a:br>
            <a:r>
              <a:rPr lang="en-US" sz="6000" i="1" dirty="0" err="1">
                <a:solidFill>
                  <a:schemeClr val="bg1"/>
                </a:solidFill>
              </a:rPr>
              <a:t>Dương</a:t>
            </a:r>
            <a:r>
              <a:rPr lang="en-US" sz="6000" i="1" dirty="0">
                <a:solidFill>
                  <a:schemeClr val="bg1"/>
                </a:solidFill>
              </a:rPr>
              <a:t> </a:t>
            </a:r>
            <a:r>
              <a:rPr lang="en-US" sz="6000" i="1" dirty="0" err="1">
                <a:solidFill>
                  <a:schemeClr val="bg1"/>
                </a:solidFill>
              </a:rPr>
              <a:t>Như</a:t>
            </a:r>
            <a:r>
              <a:rPr lang="en-US" sz="6000" i="1" dirty="0">
                <a:solidFill>
                  <a:schemeClr val="bg1"/>
                </a:solidFill>
              </a:rPr>
              <a:t> </a:t>
            </a:r>
            <a:r>
              <a:rPr lang="en-US" sz="6000" i="1" dirty="0" err="1">
                <a:solidFill>
                  <a:schemeClr val="bg1"/>
                </a:solidFill>
              </a:rPr>
              <a:t>Đình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b="0" i="0" dirty="0">
                <a:solidFill>
                  <a:schemeClr val="bg1"/>
                </a:solidFill>
                <a:effectLst/>
                <a:latin typeface="+mn-lt"/>
              </a:rPr>
              <a:t>Từng câu nói nhẹ nhàng, từng khúc hát dịu dàng. Lời yêu thương trong tim bồi hồi. Là Lời Chúa cất tiếng gọi mời đời con. Dù còn những nghi ngại, sợ tuổi trẻ phai tàn. Lời yêu thương cứ thế vang vọng. Làm lòng con xin theo Ngài thôi.</a:t>
            </a:r>
            <a:endParaRPr lang="vi-VN" b="0" dirty="0">
              <a:solidFill>
                <a:schemeClr val="bg1"/>
              </a:solidFill>
              <a:effectLst/>
              <a:latin typeface="+mn-lt"/>
            </a:endParaRPr>
          </a:p>
        </p:txBody>
      </p:sp>
    </p:spTree>
    <p:extLst>
      <p:ext uri="{BB962C8B-B14F-4D97-AF65-F5344CB8AC3E}">
        <p14:creationId xmlns:p14="http://schemas.microsoft.com/office/powerpoint/2010/main" val="52035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vi-VN" sz="4800" b="0" i="0" dirty="0">
                <a:solidFill>
                  <a:schemeClr val="bg1"/>
                </a:solidFill>
                <a:effectLst/>
                <a:latin typeface="+mn-lt"/>
              </a:rPr>
              <a:t>Và từ đó con xin đi theo Ngài. Dù trần ai qua bao nhiêu nghi ngại, Vẫn vẹn câu thề dâng hiến. Nguyện đời con luôn hăng say trung thành. Làm muối ướp cho nhân gian an lành, Vững lòng theo Ngài, suốt đời con này Ngài ơi.</a:t>
            </a:r>
            <a:endParaRPr lang="en-US" sz="4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100" b="0" u="sng" dirty="0">
                <a:solidFill>
                  <a:srgbClr val="FFFF00"/>
                </a:solidFill>
                <a:effectLst/>
              </a:rPr>
              <a:t>Tk2:</a:t>
            </a:r>
            <a:r>
              <a:rPr lang="en-US" sz="4100" b="0" dirty="0">
                <a:solidFill>
                  <a:schemeClr val="bg1"/>
                </a:solidFill>
                <a:effectLst/>
              </a:rPr>
              <a:t> </a:t>
            </a:r>
            <a:r>
              <a:rPr lang="vi-VN" sz="4400" b="0" i="0" dirty="0">
                <a:solidFill>
                  <a:schemeClr val="bg1"/>
                </a:solidFill>
                <a:effectLst/>
                <a:latin typeface="+mn-lt"/>
              </a:rPr>
              <a:t>Từ thơ bé con được, bàn tay Chúa nâng dạy. Vỗ về con trong giấc yên hàn. Chỉ cho con biết những nguy nàn trần ai. Đời con Chúa an bài. Một niềm mãi theo Ngài. Ngàn mây trôi phía cuối chân trời. Ngồi bên Chúa an nhiên thảnh thơi.</a:t>
            </a:r>
            <a:endParaRPr lang="en-US" sz="41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vi-VN" sz="4800" b="0" i="0" dirty="0">
                <a:solidFill>
                  <a:schemeClr val="bg1"/>
                </a:solidFill>
                <a:effectLst/>
                <a:latin typeface="+mn-lt"/>
              </a:rPr>
              <a:t>Và từ đó con xin đi theo Ngài. Dù trần ai qua bao nhiêu nghi ngại, Vẫn vẹn câu thề dâng hiến. Nguyện đời con luôn hăng say trung thành. Làm muối ướp cho nhân gian an lành, Vững lòng theo Ngài, suốt đời con này Ngài ơi.</a:t>
            </a:r>
            <a:endParaRPr lang="en-US" sz="4700" b="0" dirty="0">
              <a:solidFill>
                <a:schemeClr val="bg1"/>
              </a:solidFill>
              <a:effectLst/>
            </a:endParaRPr>
          </a:p>
        </p:txBody>
      </p:sp>
    </p:spTree>
    <p:extLst>
      <p:ext uri="{BB962C8B-B14F-4D97-AF65-F5344CB8AC3E}">
        <p14:creationId xmlns:p14="http://schemas.microsoft.com/office/powerpoint/2010/main" val="2455771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Tk3:</a:t>
            </a:r>
            <a:r>
              <a:rPr lang="en-US" b="0" dirty="0">
                <a:solidFill>
                  <a:schemeClr val="bg1"/>
                </a:solidFill>
                <a:effectLst/>
              </a:rPr>
              <a:t> </a:t>
            </a:r>
            <a:r>
              <a:rPr lang="vi-VN" sz="4400" b="0" i="0" dirty="0">
                <a:solidFill>
                  <a:schemeClr val="bg1"/>
                </a:solidFill>
                <a:effectLst/>
                <a:latin typeface="+mn-lt"/>
              </a:rPr>
              <a:t>Đời con sẽ trở thành, một nhân chứng Tin Mừng. Sẽ loan đi tới khắp mọi miền Bằng đời sống yêu thương nguyện cầu triền miên. Nguyện dâng hiến cho Ngài, làm khúc hát cho đời. Ngọt ngào ôi những tháng với ngày. Lòng yêu thương tha nhân chẳng vơi.</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vi-VN" sz="4800" b="0" i="0" dirty="0">
                <a:solidFill>
                  <a:schemeClr val="bg1"/>
                </a:solidFill>
                <a:effectLst/>
                <a:latin typeface="+mn-lt"/>
              </a:rPr>
              <a:t>Và từ đó con xin đi theo Ngài. Dù trần ai qua bao nhiêu nghi ngại, Vẫn vẹn câu thề dâng hiến. Nguyện đời con luôn hăng say trung thành. Làm muối ướp cho nhân gian an lành, Vững lòng theo Ngài, suốt đời con này Ngài ơi.</a:t>
            </a:r>
            <a:endParaRPr lang="en-US" sz="4700" b="0" dirty="0">
              <a:solidFill>
                <a:schemeClr val="bg1"/>
              </a:solidFill>
              <a:effectLst/>
            </a:endParaRPr>
          </a:p>
        </p:txBody>
      </p:sp>
    </p:spTree>
    <p:extLst>
      <p:ext uri="{BB962C8B-B14F-4D97-AF65-F5344CB8AC3E}">
        <p14:creationId xmlns:p14="http://schemas.microsoft.com/office/powerpoint/2010/main" val="199415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Autofit/>
          </a:bodyPr>
          <a:lstStyle/>
          <a:p>
            <a:pPr algn="just">
              <a:lnSpc>
                <a:spcPct val="130000"/>
              </a:lnSpc>
              <a:spcBef>
                <a:spcPts val="0"/>
              </a:spcBef>
            </a:pPr>
            <a:r>
              <a:rPr lang="vi-VN" sz="4700" b="1" dirty="0">
                <a:solidFill>
                  <a:srgbClr val="FFFF00"/>
                </a:solidFill>
                <a:cs typeface="Times New Roman" panose="02020603050405020304" pitchFamily="18" charset="0"/>
              </a:rPr>
              <a:t>Tk2: </a:t>
            </a:r>
            <a:r>
              <a:rPr lang="vi-VN" sz="4700" b="1" dirty="0">
                <a:solidFill>
                  <a:schemeClr val="bg1"/>
                </a:solidFill>
                <a:cs typeface="Times New Roman" panose="02020603050405020304" pitchFamily="18" charset="0"/>
              </a:rPr>
              <a:t>Đến đây con biết con chưa tinh sạch, vậy thành tâm xin Chúa hãy nguôi giận đi. Cùng nguyện </a:t>
            </a:r>
            <a:r>
              <a:rPr lang="en-US" sz="4700" b="1" dirty="0">
                <a:solidFill>
                  <a:schemeClr val="bg1"/>
                </a:solidFill>
                <a:cs typeface="Times New Roman" panose="02020603050405020304" pitchFamily="18" charset="0"/>
              </a:rPr>
              <a:t>x</a:t>
            </a:r>
            <a:r>
              <a:rPr lang="vi-VN" sz="4700" b="1" dirty="0">
                <a:solidFill>
                  <a:schemeClr val="bg1"/>
                </a:solidFill>
                <a:cs typeface="Times New Roman" panose="02020603050405020304" pitchFamily="18" charset="0"/>
              </a:rPr>
              <a:t>in Thiên Chúa thứ tha tội nhơ, đã bao phen con yếu đuối nên lỗi lầm.</a:t>
            </a:r>
          </a:p>
        </p:txBody>
      </p:sp>
    </p:spTree>
    <p:extLst>
      <p:ext uri="{BB962C8B-B14F-4D97-AF65-F5344CB8AC3E}">
        <p14:creationId xmlns:p14="http://schemas.microsoft.com/office/powerpoint/2010/main" val="3141959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rPr>
              <a:t>Ca </a:t>
            </a:r>
            <a:r>
              <a:rPr lang="en-US" sz="6000" b="1" dirty="0" err="1">
                <a:solidFill>
                  <a:srgbClr val="FFFF00"/>
                </a:solidFill>
                <a:effectLst>
                  <a:outerShdw blurRad="38100" dist="38100" dir="2700000" algn="tl">
                    <a:srgbClr val="000000">
                      <a:alpha val="43137"/>
                    </a:srgbClr>
                  </a:outerShdw>
                </a:effectLst>
                <a:latin typeface="+mj-lt"/>
              </a:rPr>
              <a:t>Kết</a:t>
            </a:r>
            <a:r>
              <a:rPr lang="en-US" sz="6000" b="1" dirty="0">
                <a:solidFill>
                  <a:srgbClr val="FFFF00"/>
                </a:solidFill>
                <a:effectLst>
                  <a:outerShdw blurRad="38100" dist="38100" dir="2700000" algn="tl">
                    <a:srgbClr val="000000">
                      <a:alpha val="43137"/>
                    </a:srgbClr>
                  </a:outerShdw>
                </a:effectLst>
                <a:latin typeface="+mj-lt"/>
              </a:rPr>
              <a:t> </a:t>
            </a:r>
            <a:r>
              <a:rPr lang="en-US" sz="6000" b="1" dirty="0" err="1">
                <a:solidFill>
                  <a:srgbClr val="FFFF00"/>
                </a:solidFill>
                <a:effectLst>
                  <a:outerShdw blurRad="38100" dist="38100" dir="2700000" algn="tl">
                    <a:srgbClr val="000000">
                      <a:alpha val="43137"/>
                    </a:srgbClr>
                  </a:outerShdw>
                </a:effectLst>
                <a:latin typeface="+mj-lt"/>
              </a:rPr>
              <a:t>Lễ</a:t>
            </a:r>
            <a:r>
              <a:rPr lang="en-US" sz="5400" b="1" dirty="0">
                <a:solidFill>
                  <a:srgbClr val="FFFF00"/>
                </a:solidFill>
                <a:effectLst>
                  <a:outerShdw blurRad="38100" dist="38100" dir="2700000" algn="tl">
                    <a:srgbClr val="000000">
                      <a:alpha val="43137"/>
                    </a:srgbClr>
                  </a:outerShdw>
                </a:effectLst>
                <a:latin typeface="+mj-lt"/>
              </a:rPr>
              <a:t/>
            </a:r>
            <a:br>
              <a:rPr lang="en-US" sz="5400" b="1" dirty="0">
                <a:solidFill>
                  <a:srgbClr val="FFFF00"/>
                </a:solidFill>
                <a:effectLst>
                  <a:outerShdw blurRad="38100" dist="38100" dir="2700000" algn="tl">
                    <a:srgbClr val="000000">
                      <a:alpha val="43137"/>
                    </a:srgbClr>
                  </a:outerShdw>
                </a:effectLst>
                <a:latin typeface="+mj-lt"/>
              </a:rPr>
            </a:br>
            <a:r>
              <a:rPr lang="en-US" sz="6600" b="1" dirty="0" smtClean="0">
                <a:solidFill>
                  <a:srgbClr val="FFFF00"/>
                </a:solidFill>
                <a:effectLst>
                  <a:outerShdw blurRad="38100" dist="38100" dir="2700000" algn="tl">
                    <a:srgbClr val="000000">
                      <a:alpha val="43137"/>
                    </a:srgbClr>
                  </a:outerShdw>
                </a:effectLst>
              </a:rPr>
              <a:t>BÀI CA HIỆP NHẤT</a:t>
            </a:r>
            <a:br>
              <a:rPr lang="en-US" sz="6600" b="1" dirty="0" smtClean="0">
                <a:solidFill>
                  <a:srgbClr val="FFFF00"/>
                </a:solidFill>
                <a:effectLst>
                  <a:outerShdw blurRad="38100" dist="38100" dir="2700000" algn="tl">
                    <a:srgbClr val="000000">
                      <a:alpha val="43137"/>
                    </a:srgbClr>
                  </a:outerShdw>
                </a:effectLst>
              </a:rPr>
            </a:br>
            <a:r>
              <a:rPr lang="en-US" b="1" i="1" dirty="0" err="1" smtClean="0">
                <a:solidFill>
                  <a:schemeClr val="bg1"/>
                </a:solidFill>
                <a:effectLst>
                  <a:outerShdw blurRad="38100" dist="38100" dir="2700000" algn="tl">
                    <a:srgbClr val="000000">
                      <a:alpha val="43137"/>
                    </a:srgbClr>
                  </a:outerShdw>
                </a:effectLst>
              </a:rPr>
              <a:t>Thành</a:t>
            </a: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Tâm</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47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outerShdw blurRad="38100" dist="38100" dir="2700000" algn="tl">
                    <a:srgbClr val="000000">
                      <a:alpha val="43137"/>
                    </a:srgbClr>
                  </a:outerShdw>
                </a:effectLst>
              </a:rPr>
              <a:t>Xin hiệp nhất chúng con nên một trong tình yêu Chúa. Xin hiệp nhất chúng con như Ngài liên kết với Cha. Xin giải thoát chúng con xa điều bât hòa chia rẽ. Xin kết liên muôn người trong lòng mến Chúa Cha muôn đời.</a:t>
            </a:r>
          </a:p>
        </p:txBody>
      </p:sp>
    </p:spTree>
    <p:extLst>
      <p:ext uri="{BB962C8B-B14F-4D97-AF65-F5344CB8AC3E}">
        <p14:creationId xmlns:p14="http://schemas.microsoft.com/office/powerpoint/2010/main" val="2597337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rPr>
              <a:t>Tk1:</a:t>
            </a:r>
            <a:r>
              <a:rPr lang="en-US" b="1" dirty="0" smtClean="0">
                <a:solidFill>
                  <a:schemeClr val="bg1"/>
                </a:solidFill>
                <a:effectLst>
                  <a:outerShdw blurRad="38100" dist="38100" dir="2700000" algn="tl">
                    <a:srgbClr val="000000">
                      <a:alpha val="43137"/>
                    </a:srgbClr>
                  </a:outerShdw>
                </a:effectLst>
              </a:rPr>
              <a:t> </a:t>
            </a:r>
            <a:r>
              <a:rPr lang="vi-VN" b="1" dirty="0">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Vì Ngài được sai đến, để tìm chiên khắp nơi xa xôi. Vì rằng Cha sai đến, đến đưa về đàn chiên duy nhất. Thì này nguyện xin Chúa, hãy thương ban Thánh Linh của Ngài. Hiệp nhất chúng con trong Chúa.</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8797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outerShdw blurRad="38100" dist="38100" dir="2700000" algn="tl">
                    <a:srgbClr val="000000">
                      <a:alpha val="43137"/>
                    </a:srgbClr>
                  </a:outerShdw>
                </a:effectLst>
              </a:rPr>
              <a:t>Xin hiệp nhất chúng con nên một trong tình yêu Chúa. Xin hiệp nhất chúng con như Ngài liên kết với Cha. Xin giải thoát chúng con xa điều bât hòa chia rẽ. Xin kết liên muôn người trong lòng mến Chúa Cha muôn đời.</a:t>
            </a:r>
          </a:p>
        </p:txBody>
      </p:sp>
    </p:spTree>
    <p:extLst>
      <p:ext uri="{BB962C8B-B14F-4D97-AF65-F5344CB8AC3E}">
        <p14:creationId xmlns:p14="http://schemas.microsoft.com/office/powerpoint/2010/main" val="2113449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95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a:solidFill>
                  <a:srgbClr val="FFFF00"/>
                </a:solidFill>
              </a:rPr>
              <a:t>Xin Cho Con</a:t>
            </a:r>
            <a:br>
              <a:rPr lang="en-US" sz="6600" dirty="0">
                <a:solidFill>
                  <a:srgbClr val="FFFF00"/>
                </a:solidFill>
              </a:rPr>
            </a:br>
            <a:r>
              <a:rPr lang="en-US" sz="5400" i="1" dirty="0">
                <a:solidFill>
                  <a:schemeClr val="bg1"/>
                </a:solidFill>
              </a:rPr>
              <a:t>Anh </a:t>
            </a:r>
            <a:r>
              <a:rPr lang="en-US" sz="5400" i="1" dirty="0" err="1">
                <a:solidFill>
                  <a:schemeClr val="bg1"/>
                </a:solidFill>
              </a:rPr>
              <a:t>Tuấn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Tk</a:t>
            </a:r>
            <a:r>
              <a:rPr lang="en-US" sz="5000" b="0" u="sng" dirty="0">
                <a:solidFill>
                  <a:srgbClr val="FFFF00"/>
                </a:solidFill>
                <a:effectLst/>
              </a:rPr>
              <a:t>1:</a:t>
            </a:r>
            <a:r>
              <a:rPr lang="en-US" sz="5000" b="0" dirty="0">
                <a:solidFill>
                  <a:schemeClr val="bg1"/>
                </a:solidFill>
                <a:effectLst/>
              </a:rPr>
              <a:t> </a:t>
            </a:r>
            <a:r>
              <a:rPr lang="vi-VN" sz="5000" b="0" i="0" dirty="0">
                <a:solidFill>
                  <a:schemeClr val="bg1"/>
                </a:solidFill>
                <a:effectLst/>
                <a:latin typeface="+mn-lt"/>
              </a:rPr>
              <a:t>Giờ đây chúng con ra về Chúa ơi. Những vui buồn chờ đón chúng con trên đường. Xin phó thác trong tay Ngài đường đời hôm nay, xin dẫn bước con trên đường, đường dài tương lai.</a:t>
            </a:r>
            <a:endParaRPr lang="en-US" sz="5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Xin cho con được luôn kiên vững giữa muôn ngàn gian truân, xin cho con trở nên tia nắng chiếu Tin Mừng sưởi ấm nhân gian.</a:t>
            </a:r>
            <a:endParaRPr lang="vi-VN" sz="6000" b="0" dirty="0">
              <a:solidFill>
                <a:schemeClr val="bg1"/>
              </a:solidFill>
              <a:effectLst/>
            </a:endParaRPr>
          </a:p>
        </p:txBody>
      </p:sp>
    </p:spTree>
    <p:extLst>
      <p:ext uri="{BB962C8B-B14F-4D97-AF65-F5344CB8AC3E}">
        <p14:creationId xmlns:p14="http://schemas.microsoft.com/office/powerpoint/2010/main" val="4988755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Tk2</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Đoàn con Chúa sai đi vào thế gian. Hãy ra về và sống chứng nhân Tin Mừng. Như muối trắng như men nóng Người đã ươm gieo, cho thế giới sống an hoà mặn nồng thương yêu.</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15942360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Xin cho con được luôn kiên vững giữa muôn ngàn gian truân, xin cho con trở nên tia nắng chiếu Tin Mừng sưởi ấm nhân gian.</a:t>
            </a:r>
            <a:endParaRPr lang="vi-VN" sz="6000" b="0" dirty="0">
              <a:solidFill>
                <a:schemeClr val="bg1"/>
              </a:solidFill>
              <a:effectLst/>
            </a:endParaRPr>
          </a:p>
        </p:txBody>
      </p:sp>
    </p:spTree>
    <p:extLst>
      <p:ext uri="{BB962C8B-B14F-4D97-AF65-F5344CB8AC3E}">
        <p14:creationId xmlns:p14="http://schemas.microsoft.com/office/powerpoint/2010/main" val="4068735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5590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1850</Words>
  <Application>Microsoft Office PowerPoint</Application>
  <PresentationFormat>On-screen Show (16:9)</PresentationFormat>
  <Paragraphs>87</Paragraphs>
  <Slides>71</Slides>
  <Notes>1</Notes>
  <HiddenSlides>0</HiddenSlides>
  <MMClips>0</MMClips>
  <ScaleCrop>false</ScaleCrop>
  <HeadingPairs>
    <vt:vector size="4" baseType="variant">
      <vt:variant>
        <vt:lpstr>Theme</vt:lpstr>
      </vt:variant>
      <vt:variant>
        <vt:i4>9</vt:i4>
      </vt:variant>
      <vt:variant>
        <vt:lpstr>Slide Titles</vt:lpstr>
      </vt:variant>
      <vt:variant>
        <vt:i4>71</vt:i4>
      </vt:variant>
    </vt:vector>
  </HeadingPairs>
  <TitlesOfParts>
    <vt:vector size="80" baseType="lpstr">
      <vt:lpstr>Office Theme</vt:lpstr>
      <vt:lpstr>36_Default Design</vt:lpstr>
      <vt:lpstr>10_Office Theme</vt:lpstr>
      <vt:lpstr>37_Default Design</vt:lpstr>
      <vt:lpstr>6_Office Theme</vt:lpstr>
      <vt:lpstr>8_Office Theme</vt:lpstr>
      <vt:lpstr>2_Office Theme</vt:lpstr>
      <vt:lpstr>3_Office Theme</vt:lpstr>
      <vt:lpstr>1_Office Theme</vt:lpstr>
      <vt:lpstr>PowerPoint Presentation</vt:lpstr>
      <vt:lpstr>Ca Nhập Lễ Nhanh Lên Nào</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24 CHÚA NHẬT III THƯỜNG NIÊN NĂM B  Thiên Lý 03 Câu</vt:lpstr>
      <vt:lpstr>Đk: Lạy Chúa, xin dạy bảo con về lối bước của Ngài.</vt:lpstr>
      <vt:lpstr>Tk1: Lạy Chúa xin chỉ cho con đường đi của Chúa. Xin Chúa dạy bảo con về lối bước của Ngài. Và xin hướng dẫn con, dạy dỗ theo đường chân lý. Vì đích thực Chúa là Thiên Chúa cứu độ con.</vt:lpstr>
      <vt:lpstr>Đk: Lạy Chúa, xin dạy bảo con về lối bước của Ngài.</vt:lpstr>
      <vt:lpstr>Tk2: Lạy Chúa xin nhớ lại ân sâu là bao nặng nghĩa. Chúa đã biểu lộ qua từ trước muôn thưở muôn đời. Tội dại con trót mang, lạy Chúa xin Ngài đừng chấp. Mà lấy tình thương Ngài nhớ đến con cùng Ngài ơi.</vt:lpstr>
      <vt:lpstr>Đk: Lạy Chúa, xin dạy bảo con về lối bước của Ngài.</vt:lpstr>
      <vt:lpstr>Tk3: Lạy Chúa nhân hậu công minh thẳng ngay đường lối. Chúa sẽ dạy tội nhân hiểu biết bước đi chính trực. Và Ngài hướng dẫn ai nghèo khó theo đường công chính. Dạy dỗ người khiêm hạ cho biết lối đường của Chúa.</vt:lpstr>
      <vt:lpstr>Đk: Lạy Chúa, xin dạy bảo con về lối bước của Ngài.</vt:lpstr>
      <vt:lpstr>PowerPoint Presentation</vt:lpstr>
      <vt:lpstr>Nước Thiên Chúa đã gần đến, hãy tin vào Tin Mừng.</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tiến lên Cha, tấm bánh này từ nương đồng. Và bao công khó nhọc của ngày tháng hy sinhh. Xin dâng tiến lên Cha đây chén rượu từ nho chín bao công sức vun trồng nay góp về dâng Ngài.</vt:lpstr>
      <vt:lpstr>Đk: Dâng xin dâng lên Cha. Dâng xin dâng lên Cha, dâng hồn xác với tâm tư bao nhiêu hy sinh vất vả trong đời. Dâng xin dâng lên Cha. Dâng xin dâng lên Cha dâng đời sống thiết tha yêu dâng tim trung trinh sắt son trọn niềm.</vt:lpstr>
      <vt:lpstr>Tk2: Xin dâng tiến lên Cha câu tán tụng lời chúc mừng. Tựa làn hương trầm quyện lời hát dâng Cha. Xin dâng tiến lên Cha câu kinh nguyện lòng sốt mến như nến sáng lung linh trong Thánh Điện huy hoàng.</vt:lpstr>
      <vt:lpstr>Đk: Dâng xin dâng lên Cha. Dâng xin dâng lên Cha, dâng hồn xác với tâm tư bao nhiêu hy sinh vất vả trong đời. Dâng xin dâng lên Cha. Dâng xin dâng lên Cha dâng đời sống thiết tha yêu dâng tim trung trinh sắt son trọn niềm.</vt:lpstr>
      <vt:lpstr>PowerPoint Presentation</vt:lpstr>
      <vt:lpstr>PowerPoint Presentation</vt:lpstr>
      <vt:lpstr>PowerPoint Presentation</vt:lpstr>
      <vt:lpstr>Ca Nguyện Hiệp Lễ Dâng Hiến Đời Con Dương Như Đình</vt:lpstr>
      <vt:lpstr>Tk1: Từng câu nói nhẹ nhàng, từng khúc hát dịu dàng. Lời yêu thương trong tim bồi hồi. Là Lời Chúa cất tiếng gọi mời đời con. Dù còn những nghi ngại, sợ tuổi trẻ phai tàn. Lời yêu thương cứ thế vang vọng. Làm lòng con xin theo Ngài thôi.</vt:lpstr>
      <vt:lpstr>Đk: Và từ đó con xin đi theo Ngài. Dù trần ai qua bao nhiêu nghi ngại, Vẫn vẹn câu thề dâng hiến. Nguyện đời con luôn hăng say trung thành. Làm muối ướp cho nhân gian an lành, Vững lòng theo Ngài, suốt đời con này Ngài ơi.</vt:lpstr>
      <vt:lpstr>Tk2: Từ thơ bé con được, bàn tay Chúa nâng dạy. Vỗ về con trong giấc yên hàn. Chỉ cho con biết những nguy nàn trần ai. Đời con Chúa an bài. Một niềm mãi theo Ngài. Ngàn mây trôi phía cuối chân trời. Ngồi bên Chúa an nhiên thảnh thơi.</vt:lpstr>
      <vt:lpstr>Đk: Và từ đó con xin đi theo Ngài. Dù trần ai qua bao nhiêu nghi ngại, Vẫn vẹn câu thề dâng hiến. Nguyện đời con luôn hăng say trung thành. Làm muối ướp cho nhân gian an lành, Vững lòng theo Ngài, suốt đời con này Ngài ơi.</vt:lpstr>
      <vt:lpstr>Tk3: Đời con sẽ trở thành, một nhân chứng Tin Mừng. Sẽ loan đi tới khắp mọi miền Bằng đời sống yêu thương nguyện cầu triền miên. Nguyện dâng hiến cho Ngài, làm khúc hát cho đời. Ngọt ngào ôi những tháng với ngày. Lòng yêu thương tha nhân chẳng vơi.</vt:lpstr>
      <vt:lpstr>Đk: Và từ đó con xin đi theo Ngài. Dù trần ai qua bao nhiêu nghi ngại, Vẫn vẹn câu thề dâng hiến. Nguyện đời con luôn hăng say trung thành. Làm muối ướp cho nhân gian an lành, Vững lòng theo Ngài, suốt đời con này Ngài ơi.</vt:lpstr>
      <vt:lpstr>PowerPoint Presentation</vt:lpstr>
      <vt:lpstr>PowerPoint Presentation</vt:lpstr>
      <vt:lpstr>Ca Kết Lễ BÀI CA HIỆP NHẤT Thành Tâm</vt:lpstr>
      <vt:lpstr>Đk: Xin hiệp nhất chúng con nên một trong tình yêu Chúa. Xin hiệp nhất chúng con như Ngài liên kết với Cha. Xin giải thoát chúng con xa điều bât hòa chia rẽ. Xin kết liên muôn người trong lòng mến Chúa Cha muôn đời.</vt:lpstr>
      <vt:lpstr>Tk1:  Vì Ngài được sai đến, để tìm chiên khắp nơi xa xôi. Vì rằng Cha sai đến, đến đưa về đàn chiên duy nhất. Thì này nguyện xin Chúa, hãy thương ban Thánh Linh của Ngài. Hiệp nhất chúng con trong Chúa.</vt:lpstr>
      <vt:lpstr>Đk: Xin hiệp nhất chúng con nên một trong tình yêu Chúa. Xin hiệp nhất chúng con như Ngài liên kết với Cha. Xin giải thoát chúng con xa điều bât hòa chia rẽ. Xin kết liên muôn người trong lòng mến Chúa Cha muôn đời.</vt:lpstr>
      <vt:lpstr>Ca Kết Lễ Xin Cho Con Anh Tuấn</vt:lpstr>
      <vt:lpstr>Tk1: Giờ đây chúng con ra về Chúa ơi. Những vui buồn chờ đón chúng con trên đường. Xin phó thác trong tay Ngài đường đời hôm nay, xin dẫn bước con trên đường, đường dài tương lai.</vt:lpstr>
      <vt:lpstr>Đk: Xin cho con được luôn kiên vững giữa muôn ngàn gian truân, xin cho con trở nên tia nắng chiếu Tin Mừng sưởi ấm nhân gian.</vt:lpstr>
      <vt:lpstr>Tk2: Đoàn con Chúa sai đi vào thế gian. Hãy ra về và sống chứng nhân Tin Mừng. Như muối trắng như men nóng Người đã ươm gieo, cho thế giới sống an hoà mặn nồng thương yêu.</vt:lpstr>
      <vt:lpstr>Đk: Xin cho con được luôn kiên vững giữa muôn ngàn gian truân, xin cho con trở nên tia nắng chiếu Tin Mừng sưởi ấm nhân gian.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158</cp:revision>
  <dcterms:created xsi:type="dcterms:W3CDTF">2023-05-21T07:25:42Z</dcterms:created>
  <dcterms:modified xsi:type="dcterms:W3CDTF">2024-01-19T22:35:35Z</dcterms:modified>
</cp:coreProperties>
</file>