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40" r:id="rId5"/>
    <p:sldMasterId id="2147483852" r:id="rId6"/>
    <p:sldMasterId id="2147483872" r:id="rId7"/>
    <p:sldMasterId id="2147483884" r:id="rId8"/>
    <p:sldMasterId id="2147484016" r:id="rId9"/>
    <p:sldMasterId id="2147484028" r:id="rId10"/>
  </p:sldMasterIdLst>
  <p:notesMasterIdLst>
    <p:notesMasterId r:id="rId80"/>
  </p:notesMasterIdLst>
  <p:sldIdLst>
    <p:sldId id="9727" r:id="rId11"/>
    <p:sldId id="313" r:id="rId12"/>
    <p:sldId id="317" r:id="rId13"/>
    <p:sldId id="314" r:id="rId14"/>
    <p:sldId id="315" r:id="rId15"/>
    <p:sldId id="318" r:id="rId16"/>
    <p:sldId id="9728" r:id="rId17"/>
    <p:sldId id="385" r:id="rId18"/>
    <p:sldId id="9752" r:id="rId19"/>
    <p:sldId id="9753" r:id="rId20"/>
    <p:sldId id="9754" r:id="rId21"/>
    <p:sldId id="9771" r:id="rId22"/>
    <p:sldId id="9756" r:id="rId23"/>
    <p:sldId id="9772" r:id="rId24"/>
    <p:sldId id="9758" r:id="rId25"/>
    <p:sldId id="9773" r:id="rId26"/>
    <p:sldId id="390" r:id="rId27"/>
    <p:sldId id="9763" r:id="rId28"/>
    <p:sldId id="9730" r:id="rId29"/>
    <p:sldId id="9770" r:id="rId30"/>
    <p:sldId id="9700" r:id="rId31"/>
    <p:sldId id="9701" r:id="rId32"/>
    <p:sldId id="9702" r:id="rId33"/>
    <p:sldId id="9703" r:id="rId34"/>
    <p:sldId id="9704" r:id="rId35"/>
    <p:sldId id="9705" r:id="rId36"/>
    <p:sldId id="9706" r:id="rId37"/>
    <p:sldId id="9707" r:id="rId38"/>
    <p:sldId id="9708" r:id="rId39"/>
    <p:sldId id="9709" r:id="rId40"/>
    <p:sldId id="9710" r:id="rId41"/>
    <p:sldId id="9711" r:id="rId42"/>
    <p:sldId id="9712" r:id="rId43"/>
    <p:sldId id="9699" r:id="rId44"/>
    <p:sldId id="9769" r:id="rId45"/>
    <p:sldId id="559" r:id="rId46"/>
    <p:sldId id="9774" r:id="rId47"/>
    <p:sldId id="614" r:id="rId48"/>
    <p:sldId id="9775" r:id="rId49"/>
    <p:sldId id="443" r:id="rId50"/>
    <p:sldId id="9731" r:id="rId51"/>
    <p:sldId id="387" r:id="rId52"/>
    <p:sldId id="278" r:id="rId53"/>
    <p:sldId id="257" r:id="rId54"/>
    <p:sldId id="259" r:id="rId55"/>
    <p:sldId id="261" r:id="rId56"/>
    <p:sldId id="263" r:id="rId57"/>
    <p:sldId id="9777" r:id="rId58"/>
    <p:sldId id="9778" r:id="rId59"/>
    <p:sldId id="269" r:id="rId60"/>
    <p:sldId id="271" r:id="rId61"/>
    <p:sldId id="9779" r:id="rId62"/>
    <p:sldId id="9780" r:id="rId63"/>
    <p:sldId id="276" r:id="rId64"/>
    <p:sldId id="9776" r:id="rId65"/>
    <p:sldId id="9781" r:id="rId66"/>
    <p:sldId id="9782" r:id="rId67"/>
    <p:sldId id="283" r:id="rId68"/>
    <p:sldId id="285" r:id="rId69"/>
    <p:sldId id="9783" r:id="rId70"/>
    <p:sldId id="9784" r:id="rId71"/>
    <p:sldId id="463" r:id="rId72"/>
    <p:sldId id="475" r:id="rId73"/>
    <p:sldId id="9785" r:id="rId74"/>
    <p:sldId id="9725" r:id="rId75"/>
    <p:sldId id="9726" r:id="rId76"/>
    <p:sldId id="9786" r:id="rId77"/>
    <p:sldId id="9787" r:id="rId78"/>
    <p:sldId id="9729"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2" autoAdjust="0"/>
    <p:restoredTop sz="94692" autoAdjust="0"/>
  </p:normalViewPr>
  <p:slideViewPr>
    <p:cSldViewPr>
      <p:cViewPr varScale="1">
        <p:scale>
          <a:sx n="84" d="100"/>
          <a:sy n="84" d="100"/>
        </p:scale>
        <p:origin x="184" y="1104"/>
      </p:cViewPr>
      <p:guideLst>
        <p:guide orient="horz" pos="1620"/>
        <p:guide pos="2880"/>
      </p:guideLst>
    </p:cSldViewPr>
  </p:slideViewPr>
  <p:outlineViewPr>
    <p:cViewPr>
      <p:scale>
        <a:sx n="33" d="100"/>
        <a:sy n="33" d="100"/>
      </p:scale>
      <p:origin x="0" y="1117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3/2/24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3/2/24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vi-VN" sz="6600" b="0" i="0" dirty="0">
                <a:solidFill>
                  <a:srgbClr val="7030A0"/>
                </a:solidFill>
                <a:effectLst/>
                <a:latin typeface="+mn-lt"/>
              </a:rPr>
              <a:t>Lưỡi xướng ca sẽ dính vào nơi cuống họng tôi,  Nếu tôi không một lòng tưởng nhớ Si-on. </a:t>
            </a:r>
            <a:endParaRPr lang="en-US" sz="6600" dirty="0">
              <a:solidFill>
                <a:srgbClr val="7030A0"/>
              </a:solidFill>
              <a:latin typeface="+mn-lt"/>
            </a:endParaRPr>
          </a:p>
        </p:txBody>
      </p:sp>
    </p:spTree>
    <p:extLst>
      <p:ext uri="{BB962C8B-B14F-4D97-AF65-F5344CB8AC3E}">
        <p14:creationId xmlns:p14="http://schemas.microsoft.com/office/powerpoint/2010/main" val="422952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rPr>
              <a:t>Tk1:</a:t>
            </a:r>
            <a:r>
              <a:rPr lang="en-US" sz="5400" dirty="0">
                <a:solidFill>
                  <a:srgbClr val="7030A0"/>
                </a:solidFill>
              </a:rPr>
              <a:t> </a:t>
            </a:r>
            <a:r>
              <a:rPr lang="vi-VN" sz="5400" b="0" i="0" dirty="0">
                <a:solidFill>
                  <a:srgbClr val="7030A0"/>
                </a:solidFill>
                <a:effectLst/>
                <a:latin typeface="+mn-lt"/>
              </a:rPr>
              <a:t>Ta ra ngồi ở bên sông Ba-by-lon,  Khóc nức nở vì luôn nhớ đến Si-on.  Trên những cành dương liễu, ta tạm gác cây đàn.  Quân canh giục hát lên cho nghe điệu nhạc Si-on. </a:t>
            </a:r>
            <a:endParaRPr lang="en-US" sz="5400" dirty="0">
              <a:solidFill>
                <a:srgbClr val="7030A0"/>
              </a:solidFill>
            </a:endParaRPr>
          </a:p>
        </p:txBody>
      </p:sp>
    </p:spTree>
    <p:extLst>
      <p:ext uri="{BB962C8B-B14F-4D97-AF65-F5344CB8AC3E}">
        <p14:creationId xmlns:p14="http://schemas.microsoft.com/office/powerpoint/2010/main" val="162570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vi-VN" sz="6600" b="0" i="0" dirty="0">
                <a:solidFill>
                  <a:srgbClr val="7030A0"/>
                </a:solidFill>
                <a:effectLst/>
                <a:latin typeface="+mn-lt"/>
              </a:rPr>
              <a:t>Lưỡi xướng ca sẽ dính vào nơi cuống họng tôi,  Nếu tôi không một lòng tưởng nhớ Si-on. </a:t>
            </a:r>
            <a:endParaRPr lang="en-US" sz="6600" dirty="0">
              <a:solidFill>
                <a:srgbClr val="7030A0"/>
              </a:solidFill>
              <a:latin typeface="+mn-lt"/>
            </a:endParaRPr>
          </a:p>
        </p:txBody>
      </p:sp>
    </p:spTree>
    <p:extLst>
      <p:ext uri="{BB962C8B-B14F-4D97-AF65-F5344CB8AC3E}">
        <p14:creationId xmlns:p14="http://schemas.microsoft.com/office/powerpoint/2010/main" val="111554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0000"/>
                </a:solidFill>
              </a:rPr>
              <a:t>Tk2:</a:t>
            </a:r>
            <a:r>
              <a:rPr lang="en-US" sz="5000" dirty="0">
                <a:solidFill>
                  <a:srgbClr val="7030A0"/>
                </a:solidFill>
              </a:rPr>
              <a:t> </a:t>
            </a:r>
            <a:r>
              <a:rPr lang="vi-VN" sz="5000" b="0" i="0" dirty="0">
                <a:solidFill>
                  <a:srgbClr val="7030A0"/>
                </a:solidFill>
                <a:effectLst/>
                <a:latin typeface="+mn-lt"/>
              </a:rPr>
              <a:t> Nơi quê người làm sao ta vang câu ca,  Khúc nhã nhạc ngợi khen Thiên Chúa Vua ta.  Tay ta cằn khô mãi khi chẳng nhớ quê nhà.  Si-on hỡi thánh đô ta mơ một ngày đoàn viên. </a:t>
            </a:r>
            <a:endParaRPr lang="en-US" sz="5000" dirty="0">
              <a:solidFill>
                <a:srgbClr val="7030A0"/>
              </a:solidFill>
            </a:endParaRPr>
          </a:p>
        </p:txBody>
      </p:sp>
    </p:spTree>
    <p:extLst>
      <p:ext uri="{BB962C8B-B14F-4D97-AF65-F5344CB8AC3E}">
        <p14:creationId xmlns:p14="http://schemas.microsoft.com/office/powerpoint/2010/main" val="74292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vi-VN" sz="6600" b="0" i="0" dirty="0">
                <a:solidFill>
                  <a:srgbClr val="7030A0"/>
                </a:solidFill>
                <a:effectLst/>
                <a:latin typeface="+mn-lt"/>
              </a:rPr>
              <a:t>Lưỡi xướng ca sẽ dính vào nơi cuống họng tôi,  Nếu tôi không một lòng tưởng nhớ Si-on. </a:t>
            </a:r>
            <a:endParaRPr lang="en-US" sz="6600" dirty="0">
              <a:solidFill>
                <a:srgbClr val="7030A0"/>
              </a:solidFill>
              <a:latin typeface="+mn-lt"/>
            </a:endParaRPr>
          </a:p>
        </p:txBody>
      </p:sp>
    </p:spTree>
    <p:extLst>
      <p:ext uri="{BB962C8B-B14F-4D97-AF65-F5344CB8AC3E}">
        <p14:creationId xmlns:p14="http://schemas.microsoft.com/office/powerpoint/2010/main" val="311758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u="sng" dirty="0">
                <a:solidFill>
                  <a:srgbClr val="FF0000"/>
                </a:solidFill>
              </a:rPr>
              <a:t>Tk3:</a:t>
            </a:r>
            <a:r>
              <a:rPr lang="en-US" sz="5200" dirty="0">
                <a:solidFill>
                  <a:srgbClr val="7030A0"/>
                </a:solidFill>
              </a:rPr>
              <a:t> </a:t>
            </a:r>
            <a:r>
              <a:rPr lang="vi-VN" sz="5200" b="0" i="0" dirty="0">
                <a:solidFill>
                  <a:srgbClr val="7030A0"/>
                </a:solidFill>
                <a:effectLst/>
                <a:latin typeface="+mn-lt"/>
              </a:rPr>
              <a:t>Ôi bao ngày lạc xa nơi quê hương ta.  Tấc lưỡi này làm sao hát khúc dân ca.  Nếu không còn thương nhớ kinh thành ở quê nhà.  Nếu không đặt Si-on lên trên mọi niềm vui riêng.</a:t>
            </a:r>
            <a:endParaRPr lang="en-US" sz="5200" dirty="0">
              <a:solidFill>
                <a:srgbClr val="7030A0"/>
              </a:solidFill>
            </a:endParaRPr>
          </a:p>
        </p:txBody>
      </p:sp>
    </p:spTree>
    <p:extLst>
      <p:ext uri="{BB962C8B-B14F-4D97-AF65-F5344CB8AC3E}">
        <p14:creationId xmlns:p14="http://schemas.microsoft.com/office/powerpoint/2010/main" val="389006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0000"/>
                </a:solidFill>
              </a:rPr>
              <a:t>Đk</a:t>
            </a:r>
            <a:r>
              <a:rPr lang="en-US" sz="6600" u="sng" dirty="0">
                <a:solidFill>
                  <a:srgbClr val="FF0000"/>
                </a:solidFill>
              </a:rPr>
              <a:t>:</a:t>
            </a:r>
            <a:r>
              <a:rPr lang="en-US" sz="6600" dirty="0">
                <a:solidFill>
                  <a:srgbClr val="7030A0"/>
                </a:solidFill>
              </a:rPr>
              <a:t> </a:t>
            </a:r>
            <a:r>
              <a:rPr lang="vi-VN" sz="6600" b="0" i="0" dirty="0">
                <a:solidFill>
                  <a:srgbClr val="7030A0"/>
                </a:solidFill>
                <a:effectLst/>
                <a:latin typeface="+mn-lt"/>
              </a:rPr>
              <a:t>Lưỡi xướng ca sẽ dính vào nơi cuống họng tôi,  Nếu tôi không một lòng tưởng nhớ Si-on. </a:t>
            </a:r>
            <a:endParaRPr lang="en-US" sz="6600" dirty="0">
              <a:solidFill>
                <a:srgbClr val="7030A0"/>
              </a:solidFill>
              <a:latin typeface="+mn-lt"/>
            </a:endParaRPr>
          </a:p>
        </p:txBody>
      </p:sp>
    </p:spTree>
    <p:extLst>
      <p:ext uri="{BB962C8B-B14F-4D97-AF65-F5344CB8AC3E}">
        <p14:creationId xmlns:p14="http://schemas.microsoft.com/office/powerpoint/2010/main" val="270871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616101"/>
          </a:xfrm>
          <a:prstGeom prst="rect">
            <a:avLst/>
          </a:prstGeom>
        </p:spPr>
        <p:txBody>
          <a:bodyPr wrap="square">
            <a:spAutoFit/>
          </a:bodyPr>
          <a:lstStyle/>
          <a:p>
            <a:r>
              <a:rPr lang="vi-VN" sz="3600" u="sng" dirty="0">
                <a:solidFill>
                  <a:srgbClr val="FF0000"/>
                </a:solidFill>
              </a:rPr>
              <a:t>Bài đọc </a:t>
            </a:r>
            <a:r>
              <a:rPr lang="en-US" sz="3600" u="sng" dirty="0">
                <a:solidFill>
                  <a:srgbClr val="FF0000"/>
                </a:solidFill>
              </a:rPr>
              <a:t>2:</a:t>
            </a:r>
            <a:endParaRPr lang="vi-VN" sz="3600" u="sng" dirty="0">
              <a:solidFill>
                <a:srgbClr val="FF0000"/>
              </a:solidFill>
            </a:endParaRPr>
          </a:p>
          <a:p>
            <a:r>
              <a:rPr lang="vi-VN" sz="3200" i="1" dirty="0">
                <a:solidFill>
                  <a:srgbClr val="C00000"/>
                </a:solidFill>
              </a:rPr>
              <a:t>Anh em đã chết vì phạm tội, nhưng được cứu độ nhờ ân sủng.</a:t>
            </a:r>
          </a:p>
          <a:p>
            <a:r>
              <a:rPr lang="vi-VN" sz="3200" i="1" dirty="0">
                <a:solidFill>
                  <a:srgbClr val="7030A0"/>
                </a:solidFill>
              </a:rPr>
              <a:t>Bài trích thư của thánh Phao-lô tông đồ gửi tín hữu Ê-phê-xô.</a:t>
            </a:r>
            <a:endParaRPr lang="vi-VN" sz="2800"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b="0" i="0" dirty="0">
                <a:solidFill>
                  <a:srgbClr val="7030A0"/>
                </a:solidFill>
                <a:effectLst/>
                <a:latin typeface="+mn-lt"/>
              </a:rPr>
              <a:t>Thiên Chúa đã yêu nhân trần đến nỗi ban Con Một mình.  Để ai tin vào Con Chúa sẽ được sống vui muôn đời. </a:t>
            </a:r>
            <a:endParaRPr lang="en-US" sz="8800" dirty="0">
              <a:solidFill>
                <a:srgbClr val="7030A0"/>
              </a:solidFill>
              <a:latin typeface="+mn-lt"/>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a:solidFill>
                  <a:srgbClr val="FF0000"/>
                </a:solidFill>
              </a:rPr>
              <a:t>Câu</a:t>
            </a:r>
            <a:r>
              <a:rPr lang="en-US" sz="3600" u="sng" dirty="0">
                <a:solidFill>
                  <a:srgbClr val="FF0000"/>
                </a:solidFill>
              </a:rPr>
              <a:t> </a:t>
            </a:r>
            <a:r>
              <a:rPr lang="en-US" sz="3600" u="sng" dirty="0" err="1">
                <a:solidFill>
                  <a:srgbClr val="FF0000"/>
                </a:solidFill>
              </a:rPr>
              <a:t>Xướng</a:t>
            </a:r>
            <a:r>
              <a:rPr lang="en-US" sz="3600" u="sng" dirty="0">
                <a:solidFill>
                  <a:srgbClr val="FF0000"/>
                </a:solidFill>
              </a:rPr>
              <a:t> </a:t>
            </a:r>
            <a:r>
              <a:rPr lang="en-US" sz="3600" u="sng" dirty="0" err="1">
                <a:solidFill>
                  <a:srgbClr val="FF0000"/>
                </a:solidFill>
              </a:rPr>
              <a:t>Trước</a:t>
            </a:r>
            <a:r>
              <a:rPr lang="en-US" sz="3600" u="sng" dirty="0">
                <a:solidFill>
                  <a:srgbClr val="FF0000"/>
                </a:solidFill>
              </a:rPr>
              <a:t> </a:t>
            </a:r>
            <a:r>
              <a:rPr lang="en-US" sz="3600" u="sng" dirty="0" err="1">
                <a:solidFill>
                  <a:srgbClr val="FF0000"/>
                </a:solidFill>
              </a:rPr>
              <a:t>Phúc</a:t>
            </a:r>
            <a:r>
              <a:rPr lang="en-US" sz="3600" u="sng" dirty="0">
                <a:solidFill>
                  <a:srgbClr val="FF0000"/>
                </a:solidFill>
              </a:rPr>
              <a:t> </a:t>
            </a:r>
            <a:r>
              <a:rPr lang="en-US" sz="3600" u="sng" dirty="0" err="1">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76200" y="666750"/>
            <a:ext cx="9144000" cy="5143500"/>
          </a:xfrm>
        </p:spPr>
        <p:txBody>
          <a:bodyPr>
            <a:noAutofit/>
          </a:bodyPr>
          <a:lstStyle/>
          <a:p>
            <a:pPr marL="0" indent="0" algn="ctr">
              <a:lnSpc>
                <a:spcPct val="120000"/>
              </a:lnSpc>
              <a:spcBef>
                <a:spcPts val="1350"/>
              </a:spcBef>
              <a:buNone/>
            </a:pPr>
            <a:r>
              <a:rPr lang="en-US" altLang="en-US" sz="5400" b="1" dirty="0">
                <a:solidFill>
                  <a:srgbClr val="FF0000"/>
                </a:solidFill>
                <a:latin typeface="UTM American Sans" panose="02040603050506020204" pitchFamily="18"/>
                <a:cs typeface="Times New Roman" panose="02020603050405020304" pitchFamily="18" charset="0"/>
              </a:rPr>
              <a:t>Ca </a:t>
            </a:r>
            <a:r>
              <a:rPr lang="en-US" altLang="en-US" sz="5400" b="1" dirty="0" err="1">
                <a:solidFill>
                  <a:srgbClr val="FF0000"/>
                </a:solidFill>
                <a:latin typeface="UTM American Sans" panose="02040603050506020204" pitchFamily="18"/>
                <a:cs typeface="Times New Roman" panose="02020603050405020304" pitchFamily="18" charset="0"/>
              </a:rPr>
              <a:t>Nhập</a:t>
            </a:r>
            <a:r>
              <a:rPr lang="en-US" altLang="en-US" sz="5400" b="1" dirty="0">
                <a:solidFill>
                  <a:srgbClr val="FF0000"/>
                </a:solidFill>
                <a:latin typeface="UTM American Sans" panose="02040603050506020204" pitchFamily="18"/>
                <a:cs typeface="Times New Roman" panose="02020603050405020304" pitchFamily="18" charset="0"/>
              </a:rPr>
              <a:t> </a:t>
            </a:r>
            <a:r>
              <a:rPr lang="en-US" altLang="en-US" sz="5400" b="1" dirty="0" err="1">
                <a:solidFill>
                  <a:srgbClr val="FF0000"/>
                </a:solidFill>
                <a:latin typeface="UTM American Sans" panose="02040603050506020204" pitchFamily="18"/>
                <a:cs typeface="Times New Roman" panose="02020603050405020304" pitchFamily="18" charset="0"/>
              </a:rPr>
              <a:t>Lễ</a:t>
            </a:r>
            <a:r>
              <a:rPr lang="en-US" altLang="en-US" sz="5400" b="1" dirty="0">
                <a:solidFill>
                  <a:srgbClr val="FF0000"/>
                </a:solidFill>
                <a:latin typeface="UTM American Sans" panose="02040603050506020204" pitchFamily="18"/>
                <a:cs typeface="Times New Roman" panose="02020603050405020304" pitchFamily="18" charset="0"/>
              </a:rPr>
              <a:t>:  </a:t>
            </a:r>
            <a:br>
              <a:rPr lang="en-US" altLang="en-US" sz="5400" b="1" dirty="0">
                <a:solidFill>
                  <a:srgbClr val="FF0000"/>
                </a:solidFill>
                <a:latin typeface="UTM American Sans" panose="02040603050506020204" pitchFamily="18"/>
                <a:cs typeface="Times New Roman" panose="02020603050405020304" pitchFamily="18" charset="0"/>
              </a:rPr>
            </a:br>
            <a:r>
              <a:rPr lang="en-US" altLang="en-US" sz="6600" b="1" dirty="0" err="1">
                <a:solidFill>
                  <a:srgbClr val="FF0000"/>
                </a:solidFill>
                <a:latin typeface="UTM American Sans" panose="02040603050506020204" pitchFamily="18"/>
                <a:cs typeface="Times New Roman" panose="02020603050405020304" pitchFamily="18" charset="0"/>
              </a:rPr>
              <a:t>Hãy</a:t>
            </a:r>
            <a:r>
              <a:rPr lang="en-US" altLang="en-US" sz="6600" b="1" dirty="0">
                <a:solidFill>
                  <a:srgbClr val="FF0000"/>
                </a:solidFill>
                <a:latin typeface="UTM American Sans" panose="02040603050506020204" pitchFamily="18"/>
                <a:cs typeface="Times New Roman" panose="02020603050405020304" pitchFamily="18" charset="0"/>
              </a:rPr>
              <a:t> Quay </a:t>
            </a:r>
            <a:r>
              <a:rPr lang="en-US" altLang="en-US" sz="6600" b="1" dirty="0" err="1">
                <a:solidFill>
                  <a:srgbClr val="FF0000"/>
                </a:solidFill>
                <a:latin typeface="UTM American Sans" panose="02040603050506020204" pitchFamily="18"/>
                <a:cs typeface="Times New Roman" panose="02020603050405020304" pitchFamily="18" charset="0"/>
              </a:rPr>
              <a:t>Về</a:t>
            </a:r>
            <a:br>
              <a:rPr lang="en-US" altLang="en-US" sz="6600" b="1" dirty="0">
                <a:solidFill>
                  <a:srgbClr val="FF0000"/>
                </a:solidFill>
                <a:latin typeface="UTM American Sans" panose="02040603050506020204" pitchFamily="18"/>
                <a:cs typeface="Times New Roman" panose="02020603050405020304" pitchFamily="18" charset="0"/>
              </a:rPr>
            </a:br>
            <a:r>
              <a:rPr lang="en-US" altLang="en-US" sz="5400" b="1" dirty="0">
                <a:solidFill>
                  <a:srgbClr val="7030A0"/>
                </a:solidFill>
                <a:latin typeface="UTM American Sans" panose="02040603050506020204" pitchFamily="18"/>
                <a:cs typeface="Times New Roman" panose="02020603050405020304" pitchFamily="18" charset="0"/>
              </a:rPr>
              <a:t>P. Mi </a:t>
            </a:r>
            <a:r>
              <a:rPr lang="en-US" altLang="en-US" sz="5400" b="1" dirty="0" err="1">
                <a:solidFill>
                  <a:srgbClr val="7030A0"/>
                </a:solidFill>
                <a:latin typeface="UTM American Sans" panose="02040603050506020204" pitchFamily="18"/>
                <a:cs typeface="Times New Roman" panose="02020603050405020304" pitchFamily="18" charset="0"/>
              </a:rPr>
              <a:t>Trầm</a:t>
            </a:r>
            <a:endParaRPr lang="en-US" altLang="en-US" sz="5400" b="1" dirty="0">
              <a:solidFill>
                <a:srgbClr val="7030A0"/>
              </a:solidFill>
              <a:latin typeface="UTM American Sans" panose="02040603050506020204" pitchFamily="18"/>
              <a:cs typeface="Times New Roman" panose="02020603050405020304" pitchFamily="18" charset="0"/>
            </a:endParaRPr>
          </a:p>
        </p:txBody>
      </p:sp>
    </p:spTree>
    <p:extLst>
      <p:ext uri="{BB962C8B-B14F-4D97-AF65-F5344CB8AC3E}">
        <p14:creationId xmlns:p14="http://schemas.microsoft.com/office/powerpoint/2010/main" val="407324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400" b="1" dirty="0">
                <a:solidFill>
                  <a:srgbClr val="FF0000"/>
                </a:solidFill>
                <a:latin typeface="UTM American Sans" panose="02040603050506020204" pitchFamily="18"/>
                <a:cs typeface="Times New Roman" panose="02020603050405020304" pitchFamily="18" charset="0"/>
              </a:rPr>
              <a:t>Tk1: </a:t>
            </a:r>
            <a:r>
              <a:rPr lang="vi-VN" altLang="en-US" sz="5400" b="1" dirty="0">
                <a:solidFill>
                  <a:srgbClr val="7030A0"/>
                </a:solidFill>
                <a:latin typeface="UTM American Sans" panose="02040603050506020204" pitchFamily="18"/>
                <a:cs typeface="Times New Roman" panose="02020603050405020304" pitchFamily="18" charset="0"/>
              </a:rPr>
              <a:t>Hãy quay về thật lòng ăn năn, hỡi những người lạc bước đường lầm, hãy quay về về cùng Chúa ta, Người thương ta tình thiết tha đậm đà.</a:t>
            </a:r>
          </a:p>
        </p:txBody>
      </p:sp>
    </p:spTree>
    <p:extLst>
      <p:ext uri="{BB962C8B-B14F-4D97-AF65-F5344CB8AC3E}">
        <p14:creationId xmlns:p14="http://schemas.microsoft.com/office/powerpoint/2010/main" val="267246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a:solidFill>
                  <a:srgbClr val="FF00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554545"/>
          </a:xfrm>
          <a:prstGeom prst="rect">
            <a:avLst/>
          </a:prstGeom>
        </p:spPr>
        <p:txBody>
          <a:bodyPr wrap="square">
            <a:spAutoFit/>
          </a:bodyPr>
          <a:lstStyle/>
          <a:p>
            <a:r>
              <a:rPr lang="en-US" sz="3200" u="sng" dirty="0">
                <a:solidFill>
                  <a:srgbClr val="C00000"/>
                </a:solidFill>
              </a:rPr>
              <a:t>CHÚA NHẬT IV MÙA CHAY NĂM B</a:t>
            </a:r>
          </a:p>
          <a:p>
            <a:pPr algn="just"/>
            <a:r>
              <a:rPr lang="vi-VN" sz="3200" dirty="0">
                <a:solidFill>
                  <a:srgbClr val="7030A0"/>
                </a:solidFill>
              </a:rPr>
              <a:t>Thiên Chúa yêu thế gian đến nỗi đã ban Con Một, để ai tin vào Con của Người thì khỏi phải chết, nhưng được sống muôn đời.” </a:t>
            </a:r>
            <a:endParaRPr lang="en-US" sz="3200" dirty="0">
              <a:solidFill>
                <a:srgbClr val="7030A0"/>
              </a:solidFill>
            </a:endParaRPr>
          </a:p>
        </p:txBody>
      </p:sp>
    </p:spTree>
    <p:extLst>
      <p:ext uri="{BB962C8B-B14F-4D97-AF65-F5344CB8AC3E}">
        <p14:creationId xmlns:p14="http://schemas.microsoft.com/office/powerpoint/2010/main" val="977758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114800" y="2190750"/>
            <a:ext cx="5029200" cy="1569660"/>
          </a:xfrm>
          <a:prstGeom prst="rect">
            <a:avLst/>
          </a:prstGeom>
        </p:spPr>
        <p:txBody>
          <a:bodyPr wrap="square">
            <a:spAutoFit/>
          </a:bodyPr>
          <a:lstStyle/>
          <a:p>
            <a:pPr algn="ctr"/>
            <a:r>
              <a:rPr lang="en-US" sz="4800" b="1" i="0" dirty="0">
                <a:solidFill>
                  <a:srgbClr val="FF0000"/>
                </a:solidFill>
                <a:effectLst/>
              </a:rPr>
              <a:t>LỄ VẬT GIAO HÒA</a:t>
            </a:r>
            <a:br>
              <a:rPr lang="en-US" sz="4800" dirty="0"/>
            </a:br>
            <a:r>
              <a:rPr lang="en-US" sz="4800" b="0" i="0" dirty="0" err="1">
                <a:solidFill>
                  <a:srgbClr val="FF0000"/>
                </a:solidFill>
                <a:effectLst/>
              </a:rPr>
              <a:t>Nguyên</a:t>
            </a:r>
            <a:r>
              <a:rPr lang="en-US" sz="4800" b="0" i="0" dirty="0">
                <a:solidFill>
                  <a:srgbClr val="FF0000"/>
                </a:solidFill>
                <a:effectLst/>
              </a:rPr>
              <a:t> Kha</a:t>
            </a:r>
            <a:endParaRPr lang="en-US" sz="4800" i="1" dirty="0">
              <a:solidFill>
                <a:srgbClr val="C00000"/>
              </a:solidFill>
            </a:endParaRPr>
          </a:p>
        </p:txBody>
      </p:sp>
    </p:spTree>
    <p:extLst>
      <p:ext uri="{BB962C8B-B14F-4D97-AF65-F5344CB8AC3E}">
        <p14:creationId xmlns:p14="http://schemas.microsoft.com/office/powerpoint/2010/main" val="967408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C00000"/>
                </a:solidFill>
                <a:effectLst>
                  <a:outerShdw blurRad="38100" dist="38100" dir="2700000" algn="tl">
                    <a:srgbClr val="000000">
                      <a:alpha val="43137"/>
                    </a:srgbClr>
                  </a:outerShdw>
                </a:effectLst>
              </a:rPr>
              <a:t>Tk1:</a:t>
            </a:r>
            <a:r>
              <a:rPr lang="en-US" sz="6600" b="1" dirty="0">
                <a:solidFill>
                  <a:srgbClr val="7030A0"/>
                </a:solidFill>
                <a:effectLst>
                  <a:outerShdw blurRad="38100" dist="38100" dir="2700000" algn="tl">
                    <a:srgbClr val="000000">
                      <a:alpha val="43137"/>
                    </a:srgbClr>
                  </a:outerShdw>
                </a:effectLst>
              </a:rPr>
              <a:t> </a:t>
            </a:r>
            <a:r>
              <a:rPr lang="vi-VN" sz="6600" b="0" i="0" dirty="0">
                <a:solidFill>
                  <a:srgbClr val="7030A0"/>
                </a:solidFill>
                <a:effectLst/>
                <a:latin typeface="+mn-lt"/>
              </a:rPr>
              <a:t>Kính tiến lên Cha nhân từ trọn niềm vui bao ước mơ. Đây lễ hy sinh toàn thiêu, đẹp như lễ dâng ban chiều.</a:t>
            </a:r>
            <a:endParaRPr lang="en-US" sz="6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C00000"/>
                </a:solidFill>
                <a:effectLst>
                  <a:outerShdw blurRad="38100" dist="38100" dir="2700000" algn="tl">
                    <a:srgbClr val="000000">
                      <a:alpha val="43137"/>
                    </a:srgbClr>
                  </a:outerShdw>
                </a:effectLst>
              </a:rPr>
              <a:t>Đk</a:t>
            </a:r>
            <a:r>
              <a:rPr lang="en-US" sz="5600" b="1" u="sng" dirty="0">
                <a:solidFill>
                  <a:srgbClr val="C00000"/>
                </a:solidFill>
                <a:effectLst>
                  <a:outerShdw blurRad="38100" dist="38100" dir="2700000" algn="tl">
                    <a:srgbClr val="000000">
                      <a:alpha val="43137"/>
                    </a:srgbClr>
                  </a:outerShdw>
                </a:effectLst>
              </a:rPr>
              <a:t>:</a:t>
            </a:r>
            <a:r>
              <a:rPr lang="en-US" sz="5600" b="1" dirty="0">
                <a:solidFill>
                  <a:srgbClr val="7030A0"/>
                </a:solidFill>
                <a:effectLst>
                  <a:outerShdw blurRad="38100" dist="38100" dir="2700000" algn="tl">
                    <a:srgbClr val="000000">
                      <a:alpha val="43137"/>
                    </a:srgbClr>
                  </a:outerShdw>
                </a:effectLst>
              </a:rPr>
              <a:t> </a:t>
            </a:r>
            <a:r>
              <a:rPr lang="vi-VN" sz="5600" b="0" i="0" dirty="0">
                <a:solidFill>
                  <a:srgbClr val="7030A0"/>
                </a:solidFill>
                <a:effectLst/>
                <a:latin typeface="+mn-lt"/>
              </a:rPr>
              <a:t>Này lễ vật giao hòa, này lễ vật vô giá đoàn con dâng Chúa từ nhân. Này lễ vật toàn thiêu tha thiết con nguyện cầu xin Thiên Chúa thứ tha lỗi lầm.</a:t>
            </a:r>
            <a:endParaRPr lang="en-US" sz="5600" b="1" dirty="0">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76822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C00000"/>
                </a:solidFill>
                <a:effectLst>
                  <a:outerShdw blurRad="38100" dist="38100" dir="2700000" algn="tl">
                    <a:srgbClr val="000000">
                      <a:alpha val="43137"/>
                    </a:srgbClr>
                  </a:outerShdw>
                </a:effectLst>
              </a:rPr>
              <a:t>Tk2:</a:t>
            </a:r>
            <a:r>
              <a:rPr lang="en-US" sz="6000" b="1" dirty="0">
                <a:solidFill>
                  <a:srgbClr val="7030A0"/>
                </a:solidFill>
                <a:effectLst>
                  <a:outerShdw blurRad="38100" dist="38100" dir="2700000" algn="tl">
                    <a:srgbClr val="000000">
                      <a:alpha val="43137"/>
                    </a:srgbClr>
                  </a:outerShdw>
                </a:effectLst>
              </a:rPr>
              <a:t> </a:t>
            </a:r>
            <a:r>
              <a:rPr lang="vi-VN" sz="6000" b="0" i="0" dirty="0">
                <a:solidFill>
                  <a:srgbClr val="7030A0"/>
                </a:solidFill>
                <a:effectLst/>
                <a:latin typeface="+mn-lt"/>
              </a:rPr>
              <a:t>Tiếng hát dâng lên cao vời tựa làn trầm hương ngát bay. Nước mắt tuôn rơi tràn mi nguyện nâng đỡ con đêm ngày.</a:t>
            </a:r>
            <a:endParaRPr lang="vi-VN" sz="6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C00000"/>
                </a:solidFill>
                <a:effectLst>
                  <a:outerShdw blurRad="38100" dist="38100" dir="2700000" algn="tl">
                    <a:srgbClr val="000000">
                      <a:alpha val="43137"/>
                    </a:srgbClr>
                  </a:outerShdw>
                </a:effectLst>
              </a:rPr>
              <a:t>Đk</a:t>
            </a:r>
            <a:r>
              <a:rPr lang="en-US" sz="5600" b="1" u="sng" dirty="0">
                <a:solidFill>
                  <a:srgbClr val="C00000"/>
                </a:solidFill>
                <a:effectLst>
                  <a:outerShdw blurRad="38100" dist="38100" dir="2700000" algn="tl">
                    <a:srgbClr val="000000">
                      <a:alpha val="43137"/>
                    </a:srgbClr>
                  </a:outerShdw>
                </a:effectLst>
              </a:rPr>
              <a:t>:</a:t>
            </a:r>
            <a:r>
              <a:rPr lang="en-US" sz="5600" b="1" dirty="0">
                <a:solidFill>
                  <a:srgbClr val="7030A0"/>
                </a:solidFill>
                <a:effectLst>
                  <a:outerShdw blurRad="38100" dist="38100" dir="2700000" algn="tl">
                    <a:srgbClr val="000000">
                      <a:alpha val="43137"/>
                    </a:srgbClr>
                  </a:outerShdw>
                </a:effectLst>
              </a:rPr>
              <a:t> </a:t>
            </a:r>
            <a:r>
              <a:rPr lang="vi-VN" sz="5600" b="0" i="0" dirty="0">
                <a:solidFill>
                  <a:srgbClr val="7030A0"/>
                </a:solidFill>
                <a:effectLst/>
                <a:latin typeface="+mn-lt"/>
              </a:rPr>
              <a:t>Này lễ vật giao hòa, này lễ vật vô giá đoàn con dâng Chúa từ nhân. Này lễ vật toàn thiêu tha thiết con nguyện cầu xin Thiên Chúa thứ tha lỗi lầm.</a:t>
            </a:r>
            <a:endParaRPr lang="en-US" sz="5600" b="1" dirty="0">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9863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0000"/>
                </a:solidFill>
                <a:latin typeface="UTM American Sans" panose="02040603050506020204" pitchFamily="18"/>
                <a:cs typeface="Times New Roman" panose="02020603050405020304" pitchFamily="18" charset="0"/>
              </a:rPr>
              <a:t>Đk: </a:t>
            </a:r>
            <a:r>
              <a:rPr lang="vi-VN" altLang="en-US" sz="5600" b="1" dirty="0">
                <a:solidFill>
                  <a:srgbClr val="7030A0"/>
                </a:solidFill>
                <a:latin typeface="UTM American Sans" panose="02040603050506020204" pitchFamily="18"/>
                <a:cs typeface="Times New Roman" panose="02020603050405020304"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2217182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C00000"/>
                </a:solidFill>
                <a:effectLst>
                  <a:outerShdw blurRad="38100" dist="38100" dir="2700000" algn="tl">
                    <a:srgbClr val="000000">
                      <a:alpha val="43137"/>
                    </a:srgbClr>
                  </a:outerShdw>
                </a:effectLst>
                <a:cs typeface="Times New Roman" pitchFamily="18" charset="0"/>
              </a:rPr>
              <a:t>Ca </a:t>
            </a:r>
            <a:r>
              <a:rPr lang="en-US" sz="5400" b="1" dirty="0" err="1">
                <a:solidFill>
                  <a:srgbClr val="C00000"/>
                </a:solidFill>
                <a:effectLst>
                  <a:outerShdw blurRad="38100" dist="38100" dir="2700000" algn="tl">
                    <a:srgbClr val="000000">
                      <a:alpha val="43137"/>
                    </a:srgbClr>
                  </a:outerShdw>
                </a:effectLst>
                <a:cs typeface="Times New Roman" pitchFamily="18" charset="0"/>
              </a:rPr>
              <a:t>Nguyện</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Hiệp</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6600" b="1" dirty="0">
                <a:solidFill>
                  <a:srgbClr val="7030A0"/>
                </a:solidFill>
                <a:effectLst>
                  <a:outerShdw blurRad="38100" dist="38100" dir="2700000" algn="tl">
                    <a:srgbClr val="000000">
                      <a:alpha val="43137"/>
                    </a:srgbClr>
                  </a:outerShdw>
                </a:effectLst>
                <a:cs typeface="Times New Roman" pitchFamily="18" charset="0"/>
              </a:rPr>
              <a:t>	Bao </a:t>
            </a:r>
            <a:r>
              <a:rPr lang="en-US" sz="6600" b="1" dirty="0" err="1">
                <a:solidFill>
                  <a:srgbClr val="7030A0"/>
                </a:solidFill>
                <a:effectLst>
                  <a:outerShdw blurRad="38100" dist="38100" dir="2700000" algn="tl">
                    <a:srgbClr val="000000">
                      <a:alpha val="43137"/>
                    </a:srgbClr>
                  </a:outerShdw>
                </a:effectLst>
                <a:cs typeface="Times New Roman" pitchFamily="18" charset="0"/>
              </a:rPr>
              <a:t>Giờ</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4000" b="1" i="1" dirty="0">
                <a:solidFill>
                  <a:srgbClr val="7030A0"/>
                </a:solidFill>
                <a:effectLst>
                  <a:outerShdw blurRad="38100" dist="38100" dir="2700000" algn="tl">
                    <a:srgbClr val="000000">
                      <a:alpha val="43137"/>
                    </a:srgbClr>
                  </a:outerShdw>
                </a:effectLst>
                <a:cs typeface="Times New Roman" pitchFamily="18" charset="0"/>
              </a:rPr>
              <a:t>Thy </a:t>
            </a:r>
            <a:r>
              <a:rPr lang="en-US" sz="4000" b="1" i="1" dirty="0" err="1">
                <a:solidFill>
                  <a:srgbClr val="7030A0"/>
                </a:solidFill>
                <a:effectLst>
                  <a:outerShdw blurRad="38100" dist="38100" dir="2700000" algn="tl">
                    <a:srgbClr val="000000">
                      <a:alpha val="43137"/>
                    </a:srgbClr>
                  </a:outerShdw>
                </a:effectLst>
                <a:cs typeface="Times New Roman" pitchFamily="18" charset="0"/>
              </a:rPr>
              <a:t>Yên</a:t>
            </a:r>
            <a:endParaRPr lang="en-US" sz="4000"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0000"/>
                </a:solidFill>
                <a:cs typeface="Tahoma" pitchFamily="34" charset="0"/>
              </a:rPr>
              <a:t>Đk: </a:t>
            </a:r>
            <a:r>
              <a:rPr lang="vi-VN" altLang="en-US" sz="6300" b="1" dirty="0">
                <a:solidFill>
                  <a:srgbClr val="7030A0"/>
                </a:solidFill>
                <a:cs typeface="Tahoma" pitchFamily="34" charset="0"/>
              </a:rPr>
              <a:t>Bao giờ đến bao giờ con không còn lỗi Chúa ơi, </a:t>
            </a:r>
            <a:r>
              <a:rPr lang="vi-VN" altLang="en-US" sz="6000" b="1" dirty="0">
                <a:solidFill>
                  <a:srgbClr val="7030A0"/>
                </a:solidFill>
                <a:cs typeface="Tahoma" pitchFamily="34" charset="0"/>
              </a:rPr>
              <a:t>bao giờ đến bao giờ con nên trọn lành Chúa ơi,</a:t>
            </a:r>
          </a:p>
        </p:txBody>
      </p:sp>
    </p:spTree>
    <p:extLst>
      <p:ext uri="{BB962C8B-B14F-4D97-AF65-F5344CB8AC3E}">
        <p14:creationId xmlns:p14="http://schemas.microsoft.com/office/powerpoint/2010/main" val="866196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0000"/>
                </a:solidFill>
                <a:cs typeface="Tahoma" pitchFamily="34" charset="0"/>
              </a:rPr>
              <a:t>**:</a:t>
            </a:r>
            <a:r>
              <a:rPr lang="vi-VN" altLang="en-US" sz="6200" b="1" dirty="0">
                <a:solidFill>
                  <a:srgbClr val="7030A0"/>
                </a:solidFill>
                <a:cs typeface="Tahoma" pitchFamily="34" charset="0"/>
              </a:rPr>
              <a:t> 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p:txBody>
      </p:sp>
    </p:spTree>
    <p:extLst>
      <p:ext uri="{BB962C8B-B14F-4D97-AF65-F5344CB8AC3E}">
        <p14:creationId xmlns:p14="http://schemas.microsoft.com/office/powerpoint/2010/main" val="301587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dirty="0">
                <a:solidFill>
                  <a:srgbClr val="FF0000"/>
                </a:solidFill>
                <a:ea typeface="Tahoma" panose="020B0604030504040204" pitchFamily="34" charset="0"/>
                <a:cs typeface="Tahoma" panose="020B0604030504040204" pitchFamily="34" charset="0"/>
              </a:rPr>
              <a:t>Tk1: </a:t>
            </a:r>
            <a:r>
              <a:rPr lang="vi-VN" altLang="en-US" sz="6000" b="1" dirty="0">
                <a:solidFill>
                  <a:srgbClr val="7030A0"/>
                </a:solidFill>
                <a:ea typeface="Tahoma" panose="020B0604030504040204" pitchFamily="34" charset="0"/>
                <a:cs typeface="Tahoma" panose="020B0604030504040204" pitchFamily="34" charset="0"/>
              </a:rPr>
              <a:t>Cha không muốn con người tội lỗi phải chết muôn đời, nhưng Cha vẫn mong chờ đón đợi tha thứ lỗi lầm, </a:t>
            </a:r>
          </a:p>
        </p:txBody>
      </p:sp>
    </p:spTree>
    <p:extLst>
      <p:ext uri="{BB962C8B-B14F-4D97-AF65-F5344CB8AC3E}">
        <p14:creationId xmlns:p14="http://schemas.microsoft.com/office/powerpoint/2010/main" val="389428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6600" b="1" u="sng" dirty="0">
                <a:solidFill>
                  <a:srgbClr val="FF0000"/>
                </a:solidFill>
                <a:cs typeface="Tahoma" pitchFamily="34" charset="0"/>
              </a:rPr>
              <a:t>**:</a:t>
            </a:r>
            <a:r>
              <a:rPr lang="vi-VN" altLang="en-US" sz="6600" b="1" dirty="0">
                <a:solidFill>
                  <a:srgbClr val="FF0000"/>
                </a:solidFill>
                <a:cs typeface="Tahoma" pitchFamily="34" charset="0"/>
              </a:rPr>
              <a:t> </a:t>
            </a:r>
            <a:r>
              <a:rPr lang="vi-VN" altLang="en-US" sz="6600" b="1" dirty="0">
                <a:solidFill>
                  <a:srgbClr val="7030A0"/>
                </a:solidFill>
                <a:cs typeface="Tahoma" pitchFamily="34" charset="0"/>
              </a:rPr>
              <a:t>Trong giây phút dại khờ đời con trôi nổi dật dờ. Giờ này con đến đây cúi đầu chờ Cha phán dạy.</a:t>
            </a:r>
          </a:p>
        </p:txBody>
      </p:sp>
    </p:spTree>
    <p:extLst>
      <p:ext uri="{BB962C8B-B14F-4D97-AF65-F5344CB8AC3E}">
        <p14:creationId xmlns:p14="http://schemas.microsoft.com/office/powerpoint/2010/main" val="1137073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0000"/>
                </a:solidFill>
                <a:cs typeface="Tahoma" pitchFamily="34" charset="0"/>
              </a:rPr>
              <a:t>Đk: </a:t>
            </a:r>
            <a:r>
              <a:rPr lang="vi-VN" altLang="en-US" sz="6300" b="1" dirty="0">
                <a:solidFill>
                  <a:srgbClr val="7030A0"/>
                </a:solidFill>
                <a:cs typeface="Tahoma" pitchFamily="34" charset="0"/>
              </a:rPr>
              <a:t>Bao giờ đến bao giờ con không còn lỗi Chúa ơi, </a:t>
            </a:r>
            <a:r>
              <a:rPr lang="vi-VN" altLang="en-US" sz="6000" b="1" dirty="0">
                <a:solidFill>
                  <a:srgbClr val="7030A0"/>
                </a:solidFill>
                <a:cs typeface="Tahoma" pitchFamily="34" charset="0"/>
              </a:rPr>
              <a:t>bao giờ đến bao giờ con nên trọn lành Chúa ơi,</a:t>
            </a:r>
          </a:p>
        </p:txBody>
      </p:sp>
    </p:spTree>
    <p:extLst>
      <p:ext uri="{BB962C8B-B14F-4D97-AF65-F5344CB8AC3E}">
        <p14:creationId xmlns:p14="http://schemas.microsoft.com/office/powerpoint/2010/main" val="2621375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0000"/>
                </a:solidFill>
                <a:cs typeface="Tahoma" pitchFamily="34" charset="0"/>
              </a:rPr>
              <a:t>**:</a:t>
            </a:r>
            <a:r>
              <a:rPr lang="vi-VN" altLang="en-US" sz="6200" b="1" dirty="0">
                <a:solidFill>
                  <a:srgbClr val="7030A0"/>
                </a:solidFill>
                <a:cs typeface="Tahoma" pitchFamily="34" charset="0"/>
              </a:rPr>
              <a:t> 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p:txBody>
      </p:sp>
    </p:spTree>
    <p:extLst>
      <p:ext uri="{BB962C8B-B14F-4D97-AF65-F5344CB8AC3E}">
        <p14:creationId xmlns:p14="http://schemas.microsoft.com/office/powerpoint/2010/main" val="58277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5400" b="1" dirty="0">
                <a:solidFill>
                  <a:srgbClr val="FF0000"/>
                </a:solidFill>
                <a:latin typeface="UTM American Sans" panose="02040603050506020204" pitchFamily="18"/>
                <a:cs typeface="Times New Roman" panose="02020603050405020304" pitchFamily="18" charset="0"/>
              </a:rPr>
              <a:t>Tk2: </a:t>
            </a:r>
            <a:r>
              <a:rPr lang="vi-VN" altLang="en-US" sz="5400" b="1" dirty="0">
                <a:solidFill>
                  <a:srgbClr val="7030A0"/>
                </a:solidFill>
                <a:latin typeface="UTM American Sans" panose="02040603050506020204" pitchFamily="18"/>
                <a:cs typeface="Times New Roman" panose="02020603050405020304" pitchFamily="18" charset="0"/>
              </a:rPr>
              <a:t>Hãy quay về này ngày cứu rỗi, Chúa thương tình tha thứ tội đời, hãy quay về về cùng Chúa ta, người thương ta tình thiết tha đậm đà.</a:t>
            </a:r>
          </a:p>
        </p:txBody>
      </p:sp>
    </p:spTree>
    <p:extLst>
      <p:ext uri="{BB962C8B-B14F-4D97-AF65-F5344CB8AC3E}">
        <p14:creationId xmlns:p14="http://schemas.microsoft.com/office/powerpoint/2010/main" val="1706883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0000"/>
                </a:solidFill>
                <a:cs typeface="Tahoma" pitchFamily="34" charset="0"/>
              </a:rPr>
              <a:t>Tk2: </a:t>
            </a:r>
            <a:r>
              <a:rPr lang="vi-VN" altLang="en-US" sz="6000" b="1" dirty="0">
                <a:solidFill>
                  <a:srgbClr val="7030A0"/>
                </a:solidFill>
                <a:cs typeface="Tahoma" pitchFamily="34" charset="0"/>
              </a:rPr>
              <a:t>Bao u ám nguy nan lầm than đau khổ trong đời, bao cay đắng u buồn xót xa vương vấn tâm hồn,</a:t>
            </a:r>
          </a:p>
        </p:txBody>
      </p:sp>
    </p:spTree>
    <p:extLst>
      <p:ext uri="{BB962C8B-B14F-4D97-AF65-F5344CB8AC3E}">
        <p14:creationId xmlns:p14="http://schemas.microsoft.com/office/powerpoint/2010/main" val="510921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200" b="1" u="sng" dirty="0">
                <a:solidFill>
                  <a:srgbClr val="FF0000"/>
                </a:solidFill>
                <a:cs typeface="Tahoma" pitchFamily="34" charset="0"/>
              </a:rPr>
              <a:t>**:</a:t>
            </a:r>
            <a:r>
              <a:rPr lang="vi-VN" altLang="en-US" sz="6200" b="1" dirty="0">
                <a:solidFill>
                  <a:srgbClr val="7030A0"/>
                </a:solidFill>
                <a:cs typeface="Tahoma" pitchFamily="34" charset="0"/>
              </a:rPr>
              <a:t> Trong giây phút dại khờ đời con trôi nổi dật dờ. Giờ này con đến đây cúi đầu chờ Cha phán dạy.</a:t>
            </a:r>
          </a:p>
        </p:txBody>
      </p:sp>
    </p:spTree>
    <p:extLst>
      <p:ext uri="{BB962C8B-B14F-4D97-AF65-F5344CB8AC3E}">
        <p14:creationId xmlns:p14="http://schemas.microsoft.com/office/powerpoint/2010/main" val="3656513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0000"/>
                </a:solidFill>
                <a:cs typeface="Tahoma" pitchFamily="34" charset="0"/>
              </a:rPr>
              <a:t>Đk: </a:t>
            </a:r>
            <a:r>
              <a:rPr lang="vi-VN" altLang="en-US" sz="6300" b="1" dirty="0">
                <a:solidFill>
                  <a:srgbClr val="7030A0"/>
                </a:solidFill>
                <a:cs typeface="Tahoma" pitchFamily="34" charset="0"/>
              </a:rPr>
              <a:t>Bao giờ đến bao giờ con không còn lỗi Chúa ơi, </a:t>
            </a:r>
            <a:r>
              <a:rPr lang="vi-VN" altLang="en-US" sz="6000" b="1" dirty="0">
                <a:solidFill>
                  <a:srgbClr val="7030A0"/>
                </a:solidFill>
                <a:cs typeface="Tahoma" pitchFamily="34" charset="0"/>
              </a:rPr>
              <a:t>bao giờ đến bao giờ con nên trọn lành Chúa ơi,</a:t>
            </a:r>
          </a:p>
        </p:txBody>
      </p:sp>
    </p:spTree>
    <p:extLst>
      <p:ext uri="{BB962C8B-B14F-4D97-AF65-F5344CB8AC3E}">
        <p14:creationId xmlns:p14="http://schemas.microsoft.com/office/powerpoint/2010/main" val="2177443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0000"/>
                </a:solidFill>
                <a:cs typeface="Tahoma" pitchFamily="34" charset="0"/>
              </a:rPr>
              <a:t>**:</a:t>
            </a:r>
            <a:r>
              <a:rPr lang="vi-VN" altLang="en-US" sz="6200" b="1" dirty="0">
                <a:solidFill>
                  <a:srgbClr val="7030A0"/>
                </a:solidFill>
                <a:cs typeface="Tahoma" pitchFamily="34" charset="0"/>
              </a:rPr>
              <a:t> 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p:txBody>
      </p:sp>
    </p:spTree>
    <p:extLst>
      <p:ext uri="{BB962C8B-B14F-4D97-AF65-F5344CB8AC3E}">
        <p14:creationId xmlns:p14="http://schemas.microsoft.com/office/powerpoint/2010/main" val="173405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925" b="1" dirty="0">
                <a:solidFill>
                  <a:srgbClr val="FF0000"/>
                </a:solidFill>
                <a:cs typeface="Tahoma" pitchFamily="34" charset="0"/>
              </a:rPr>
              <a:t>Tk3: </a:t>
            </a:r>
            <a:r>
              <a:rPr lang="vi-VN" altLang="en-US" sz="5925" b="1" dirty="0">
                <a:solidFill>
                  <a:srgbClr val="7030A0"/>
                </a:solidFill>
                <a:cs typeface="Tahoma" pitchFamily="34" charset="0"/>
              </a:rPr>
              <a:t>Ôi năm tháng qua rồi nhiều phen con đã vô tình, </a:t>
            </a:r>
            <a:r>
              <a:rPr lang="vi-VN" altLang="en-US" sz="6000" b="1" dirty="0">
                <a:solidFill>
                  <a:srgbClr val="7030A0"/>
                </a:solidFill>
                <a:cs typeface="Tahoma" pitchFamily="34" charset="0"/>
              </a:rPr>
              <a:t>phiêu du gót phong trần mãi mê mơ ước xa vời,</a:t>
            </a:r>
          </a:p>
        </p:txBody>
      </p:sp>
    </p:spTree>
    <p:extLst>
      <p:ext uri="{BB962C8B-B14F-4D97-AF65-F5344CB8AC3E}">
        <p14:creationId xmlns:p14="http://schemas.microsoft.com/office/powerpoint/2010/main" val="1413054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altLang="en-US" sz="6600" b="1" u="sng" dirty="0">
                <a:solidFill>
                  <a:srgbClr val="FF0000"/>
                </a:solidFill>
                <a:cs typeface="Tahoma" pitchFamily="34" charset="0"/>
              </a:rPr>
              <a:t>**:</a:t>
            </a:r>
            <a:r>
              <a:rPr lang="vi-VN" altLang="en-US" sz="6600" b="1" dirty="0">
                <a:solidFill>
                  <a:srgbClr val="7030A0"/>
                </a:solidFill>
                <a:cs typeface="Tahoma" pitchFamily="34" charset="0"/>
              </a:rPr>
              <a:t> Nên thương mến nhạt nhòa niềm tin xao xuyến mịt mờ, giờ này con đến đây cúi đầu chờ Cha phán dạy.</a:t>
            </a:r>
          </a:p>
        </p:txBody>
      </p:sp>
    </p:spTree>
    <p:extLst>
      <p:ext uri="{BB962C8B-B14F-4D97-AF65-F5344CB8AC3E}">
        <p14:creationId xmlns:p14="http://schemas.microsoft.com/office/powerpoint/2010/main" val="548202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0000"/>
                </a:solidFill>
                <a:cs typeface="Tahoma" pitchFamily="34" charset="0"/>
              </a:rPr>
              <a:t>Đk: </a:t>
            </a:r>
            <a:r>
              <a:rPr lang="vi-VN" altLang="en-US" sz="6300" b="1" dirty="0">
                <a:solidFill>
                  <a:srgbClr val="7030A0"/>
                </a:solidFill>
                <a:cs typeface="Tahoma" pitchFamily="34" charset="0"/>
              </a:rPr>
              <a:t>Bao giờ đến bao giờ con không còn lỗi Chúa ơi, </a:t>
            </a:r>
            <a:r>
              <a:rPr lang="vi-VN" altLang="en-US" sz="6000" b="1" dirty="0">
                <a:solidFill>
                  <a:srgbClr val="7030A0"/>
                </a:solidFill>
                <a:cs typeface="Tahoma" pitchFamily="34" charset="0"/>
              </a:rPr>
              <a:t>bao giờ đến bao giờ con nên trọn lành Chúa ơi,</a:t>
            </a:r>
          </a:p>
        </p:txBody>
      </p:sp>
    </p:spTree>
    <p:extLst>
      <p:ext uri="{BB962C8B-B14F-4D97-AF65-F5344CB8AC3E}">
        <p14:creationId xmlns:p14="http://schemas.microsoft.com/office/powerpoint/2010/main" val="1885996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0000"/>
                </a:solidFill>
                <a:cs typeface="Tahoma" pitchFamily="34" charset="0"/>
              </a:rPr>
              <a:t>**:</a:t>
            </a:r>
            <a:r>
              <a:rPr lang="vi-VN" altLang="en-US" sz="6200" b="1" dirty="0">
                <a:solidFill>
                  <a:srgbClr val="7030A0"/>
                </a:solidFill>
                <a:cs typeface="Tahoma" pitchFamily="34" charset="0"/>
              </a:rPr>
              <a:t> 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p:txBody>
      </p:sp>
    </p:spTree>
    <p:extLst>
      <p:ext uri="{BB962C8B-B14F-4D97-AF65-F5344CB8AC3E}">
        <p14:creationId xmlns:p14="http://schemas.microsoft.com/office/powerpoint/2010/main" val="545292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ahoma" pitchFamily="34" charset="0"/>
              </a:rPr>
              <a:t>Tk4: </a:t>
            </a:r>
            <a:r>
              <a:rPr lang="vi-VN" altLang="en-US" sz="6000" b="1" dirty="0">
                <a:solidFill>
                  <a:srgbClr val="7030A0"/>
                </a:solidFill>
                <a:cs typeface="Tahoma" pitchFamily="34" charset="0"/>
              </a:rPr>
              <a:t>Ơn châu báu vô ngần tình Cha lai láng tuôn tràn. Con không những ơ hờ lắm khi bội bạc vô tình. </a:t>
            </a:r>
          </a:p>
        </p:txBody>
      </p:sp>
    </p:spTree>
    <p:extLst>
      <p:ext uri="{BB962C8B-B14F-4D97-AF65-F5344CB8AC3E}">
        <p14:creationId xmlns:p14="http://schemas.microsoft.com/office/powerpoint/2010/main" val="3668340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u="sng" dirty="0">
                <a:solidFill>
                  <a:srgbClr val="FF0000"/>
                </a:solidFill>
                <a:cs typeface="Tahoma" pitchFamily="34" charset="0"/>
              </a:rPr>
              <a:t>**:</a:t>
            </a:r>
            <a:r>
              <a:rPr lang="vi-VN" altLang="en-US" sz="6000" b="1" dirty="0">
                <a:solidFill>
                  <a:srgbClr val="7030A0"/>
                </a:solidFill>
                <a:cs typeface="Tahoma" pitchFamily="34" charset="0"/>
              </a:rPr>
              <a:t> Nhưng Cha vẫn nhân tư tình thương trung tín vẹn toàn. Vì lòng Cha mãi yêu suốt đời tình yêu vững bền.</a:t>
            </a:r>
          </a:p>
        </p:txBody>
      </p:sp>
    </p:spTree>
    <p:extLst>
      <p:ext uri="{BB962C8B-B14F-4D97-AF65-F5344CB8AC3E}">
        <p14:creationId xmlns:p14="http://schemas.microsoft.com/office/powerpoint/2010/main" val="108041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0000"/>
                </a:solidFill>
                <a:latin typeface="UTM American Sans" panose="02040603050506020204" pitchFamily="18"/>
                <a:cs typeface="Times New Roman" panose="02020603050405020304" pitchFamily="18" charset="0"/>
              </a:rPr>
              <a:t>Đk: </a:t>
            </a:r>
            <a:r>
              <a:rPr lang="vi-VN" altLang="en-US" sz="5600" b="1" dirty="0">
                <a:solidFill>
                  <a:srgbClr val="7030A0"/>
                </a:solidFill>
                <a:latin typeface="UTM American Sans" panose="02040603050506020204" pitchFamily="18"/>
                <a:cs typeface="Times New Roman" panose="02020603050405020304" pitchFamily="18" charset="0"/>
              </a:rPr>
              <a:t>Hãy đổi mới tinh thần, hãy sống đúng Tin Mừng người ơi. Hãy đổi mới tinh thần, hãy sống đúng Tin Mừng hỡi người.</a:t>
            </a:r>
          </a:p>
        </p:txBody>
      </p:sp>
    </p:spTree>
    <p:extLst>
      <p:ext uri="{BB962C8B-B14F-4D97-AF65-F5344CB8AC3E}">
        <p14:creationId xmlns:p14="http://schemas.microsoft.com/office/powerpoint/2010/main" val="79592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0000"/>
                </a:solidFill>
                <a:cs typeface="Tahoma" pitchFamily="34" charset="0"/>
              </a:rPr>
              <a:t>Đk: </a:t>
            </a:r>
            <a:r>
              <a:rPr lang="vi-VN" altLang="en-US" sz="6300" b="1" dirty="0">
                <a:solidFill>
                  <a:srgbClr val="7030A0"/>
                </a:solidFill>
                <a:cs typeface="Tahoma" pitchFamily="34" charset="0"/>
              </a:rPr>
              <a:t>Bao giờ đến bao giờ con không còn lỗi Chúa ơi, </a:t>
            </a:r>
            <a:r>
              <a:rPr lang="vi-VN" altLang="en-US" sz="6000" b="1" dirty="0">
                <a:solidFill>
                  <a:srgbClr val="7030A0"/>
                </a:solidFill>
                <a:cs typeface="Tahoma" pitchFamily="34" charset="0"/>
              </a:rPr>
              <a:t>bao giờ đến bao giờ con nên trọn lành Chúa ơi,</a:t>
            </a:r>
          </a:p>
        </p:txBody>
      </p:sp>
    </p:spTree>
    <p:extLst>
      <p:ext uri="{BB962C8B-B14F-4D97-AF65-F5344CB8AC3E}">
        <p14:creationId xmlns:p14="http://schemas.microsoft.com/office/powerpoint/2010/main" val="4041758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0000"/>
                </a:solidFill>
                <a:cs typeface="Tahoma" pitchFamily="34" charset="0"/>
              </a:rPr>
              <a:t>**:</a:t>
            </a:r>
            <a:r>
              <a:rPr lang="vi-VN" altLang="en-US" sz="6200" b="1" dirty="0">
                <a:solidFill>
                  <a:srgbClr val="7030A0"/>
                </a:solidFill>
                <a:cs typeface="Tahoma" pitchFamily="34" charset="0"/>
              </a:rPr>
              <a:t> 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a:p>
            <a:pPr marL="0" indent="0" algn="just">
              <a:lnSpc>
                <a:spcPct val="120000"/>
              </a:lnSpc>
              <a:spcBef>
                <a:spcPts val="1350"/>
              </a:spcBef>
              <a:buNone/>
            </a:pPr>
            <a:endParaRPr lang="vi-VN" altLang="en-US" sz="6200" b="1" dirty="0">
              <a:solidFill>
                <a:srgbClr val="7030A0"/>
              </a:solidFill>
              <a:cs typeface="Tahoma" pitchFamily="34" charset="0"/>
            </a:endParaRPr>
          </a:p>
        </p:txBody>
      </p:sp>
    </p:spTree>
    <p:extLst>
      <p:ext uri="{BB962C8B-B14F-4D97-AF65-F5344CB8AC3E}">
        <p14:creationId xmlns:p14="http://schemas.microsoft.com/office/powerpoint/2010/main" val="2980989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cs typeface="Times New Roman" pitchFamily="18" charset="0"/>
              </a:rPr>
              <a:t>Ca </a:t>
            </a:r>
            <a:r>
              <a:rPr lang="en-US" sz="7200" b="1" dirty="0" err="1">
                <a:solidFill>
                  <a:srgbClr val="FF0000"/>
                </a:solidFill>
                <a:effectLst>
                  <a:outerShdw blurRad="38100" dist="38100" dir="2700000" algn="tl">
                    <a:srgbClr val="000000">
                      <a:alpha val="43137"/>
                    </a:srgbClr>
                  </a:outerShdw>
                </a:effectLst>
                <a:cs typeface="Times New Roman" pitchFamily="18" charset="0"/>
              </a:rPr>
              <a:t>Kết</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Lễ</a:t>
            </a:r>
            <a:br>
              <a:rPr lang="en-US" sz="7200" b="1" dirty="0">
                <a:solidFill>
                  <a:srgbClr val="FF0000"/>
                </a:solidFill>
                <a:effectLst>
                  <a:outerShdw blurRad="38100" dist="38100" dir="2700000" algn="tl">
                    <a:srgbClr val="000000">
                      <a:alpha val="43137"/>
                    </a:srgbClr>
                  </a:outerShdw>
                </a:effectLst>
                <a:cs typeface="Times New Roman" pitchFamily="18" charset="0"/>
              </a:rPr>
            </a:br>
            <a:r>
              <a:rPr lang="en-US" sz="7200" b="1" dirty="0" err="1">
                <a:solidFill>
                  <a:srgbClr val="7030A0"/>
                </a:solidFill>
                <a:effectLst>
                  <a:outerShdw blurRad="38100" dist="38100" dir="2700000" algn="tl">
                    <a:srgbClr val="000000">
                      <a:alpha val="43137"/>
                    </a:srgbClr>
                  </a:outerShdw>
                </a:effectLst>
                <a:cs typeface="Times New Roman" pitchFamily="18" charset="0"/>
              </a:rPr>
              <a:t>Kinh</a:t>
            </a:r>
            <a:r>
              <a:rPr lang="en-US" sz="7200" b="1" dirty="0">
                <a:solidFill>
                  <a:srgbClr val="7030A0"/>
                </a:solidFill>
                <a:effectLst>
                  <a:outerShdw blurRad="38100" dist="38100" dir="2700000" algn="tl">
                    <a:srgbClr val="000000">
                      <a:alpha val="43137"/>
                    </a:srgbClr>
                  </a:outerShdw>
                </a:effectLst>
                <a:cs typeface="Times New Roman" pitchFamily="18" charset="0"/>
              </a:rPr>
              <a:t> </a:t>
            </a:r>
            <a:r>
              <a:rPr lang="en-US" sz="7200" b="1" dirty="0" err="1">
                <a:solidFill>
                  <a:srgbClr val="7030A0"/>
                </a:solidFill>
                <a:effectLst>
                  <a:outerShdw blurRad="38100" dist="38100" dir="2700000" algn="tl">
                    <a:srgbClr val="000000">
                      <a:alpha val="43137"/>
                    </a:srgbClr>
                  </a:outerShdw>
                </a:effectLst>
                <a:cs typeface="Times New Roman" pitchFamily="18" charset="0"/>
              </a:rPr>
              <a:t>Chay</a:t>
            </a:r>
            <a:br>
              <a:rPr lang="en-US" sz="7200" b="1" dirty="0">
                <a:solidFill>
                  <a:srgbClr val="7030A0"/>
                </a:solidFill>
                <a:effectLst>
                  <a:outerShdw blurRad="38100" dist="38100" dir="2700000" algn="tl">
                    <a:srgbClr val="000000">
                      <a:alpha val="43137"/>
                    </a:srgbClr>
                  </a:outerShdw>
                </a:effectLst>
                <a:cs typeface="Times New Roman" pitchFamily="18" charset="0"/>
              </a:rPr>
            </a:br>
            <a:r>
              <a:rPr lang="en-US" sz="5400" b="1" i="1" dirty="0" err="1">
                <a:solidFill>
                  <a:srgbClr val="7030A0"/>
                </a:solidFill>
                <a:effectLst>
                  <a:outerShdw blurRad="38100" dist="38100" dir="2700000" algn="tl">
                    <a:srgbClr val="000000">
                      <a:alpha val="43137"/>
                    </a:srgbClr>
                  </a:outerShdw>
                </a:effectLst>
                <a:cs typeface="Times New Roman" pitchFamily="18" charset="0"/>
              </a:rPr>
              <a:t>Nguyễn</a:t>
            </a:r>
            <a:r>
              <a:rPr lang="en-US" sz="5400" b="1" i="1" dirty="0">
                <a:solidFill>
                  <a:srgbClr val="7030A0"/>
                </a:solidFill>
                <a:effectLst>
                  <a:outerShdw blurRad="38100" dist="38100" dir="2700000" algn="tl">
                    <a:srgbClr val="000000">
                      <a:alpha val="43137"/>
                    </a:srgbClr>
                  </a:outerShdw>
                </a:effectLst>
                <a:cs typeface="Times New Roman" pitchFamily="18" charset="0"/>
              </a:rPr>
              <a:t> </a:t>
            </a:r>
            <a:r>
              <a:rPr lang="en-US" sz="5400" b="1" i="1" dirty="0" err="1">
                <a:solidFill>
                  <a:srgbClr val="7030A0"/>
                </a:solidFill>
                <a:effectLst>
                  <a:outerShdw blurRad="38100" dist="38100" dir="2700000" algn="tl">
                    <a:srgbClr val="000000">
                      <a:alpha val="43137"/>
                    </a:srgbClr>
                  </a:outerShdw>
                </a:effectLst>
                <a:cs typeface="Times New Roman" pitchFamily="18" charset="0"/>
              </a:rPr>
              <a:t>Duy</a:t>
            </a:r>
            <a:br>
              <a:rPr lang="en-US" sz="5400" b="1" i="1" dirty="0">
                <a:solidFill>
                  <a:srgbClr val="FF0000"/>
                </a:solidFill>
                <a:effectLst>
                  <a:outerShdw blurRad="38100" dist="38100" dir="2700000" algn="tl">
                    <a:srgbClr val="000000">
                      <a:alpha val="43137"/>
                    </a:srgbClr>
                  </a:outerShdw>
                </a:effectLst>
                <a:cs typeface="Times New Roman" pitchFamily="18" charset="0"/>
              </a:rPr>
            </a:br>
            <a:endParaRPr lang="en-US" sz="72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69242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6000" b="1" dirty="0">
                <a:solidFill>
                  <a:srgbClr val="FF0000"/>
                </a:solidFill>
                <a:latin typeface="+mj-lt"/>
                <a:cs typeface="Tahoma" pitchFamily="34" charset="0"/>
              </a:rPr>
              <a:t>Tk1:  </a:t>
            </a:r>
            <a:r>
              <a:rPr lang="vi-VN" altLang="en-US" sz="6000" b="1" dirty="0">
                <a:solidFill>
                  <a:srgbClr val="7030A0"/>
                </a:solidFill>
                <a:latin typeface="+mj-lt"/>
                <a:cs typeface="Tahoma" pitchFamily="34" charset="0"/>
              </a:rPr>
              <a:t>Con xin dâng muôn lời kinh thắm lệ chan hòa. Con kêu van Chúa nhân từ ghé mắt xót thương.</a:t>
            </a:r>
          </a:p>
        </p:txBody>
      </p:sp>
    </p:spTree>
    <p:extLst>
      <p:ext uri="{BB962C8B-B14F-4D97-AF65-F5344CB8AC3E}">
        <p14:creationId xmlns:p14="http://schemas.microsoft.com/office/powerpoint/2010/main" val="840043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400" b="1" u="sng" dirty="0">
                <a:solidFill>
                  <a:srgbClr val="FF0000"/>
                </a:solidFill>
                <a:cs typeface="Tahoma" pitchFamily="34" charset="0"/>
              </a:rPr>
              <a:t>**:</a:t>
            </a:r>
            <a:r>
              <a:rPr lang="vi-VN" altLang="en-US" sz="5400" b="1" dirty="0">
                <a:solidFill>
                  <a:srgbClr val="7030A0"/>
                </a:solidFill>
                <a:cs typeface="Tahoma" pitchFamily="34" charset="0"/>
              </a:rPr>
              <a:t> Mùa chay thánh Chúa thương tha thứ tội nhơ. Lắng nghe con dâng lời khấn nguyện, Chúa ban ơn trong mùa thánh này.</a:t>
            </a:r>
          </a:p>
        </p:txBody>
      </p:sp>
    </p:spTree>
    <p:extLst>
      <p:ext uri="{BB962C8B-B14F-4D97-AF65-F5344CB8AC3E}">
        <p14:creationId xmlns:p14="http://schemas.microsoft.com/office/powerpoint/2010/main" val="25722819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6000" b="1" dirty="0">
                <a:solidFill>
                  <a:srgbClr val="FF0000"/>
                </a:solidFill>
                <a:cs typeface="Tahoma" pitchFamily="34" charset="0"/>
              </a:rPr>
              <a:t>Tk2: </a:t>
            </a:r>
            <a:r>
              <a:rPr lang="vi-VN" altLang="en-US" sz="6000" b="1" dirty="0">
                <a:solidFill>
                  <a:srgbClr val="7030A0"/>
                </a:solidFill>
                <a:cs typeface="Tahoma" pitchFamily="34" charset="0"/>
              </a:rPr>
              <a:t>Trong đêm thâu tâm hồn con vướng bao tội tình. Bao đau thương đã phủ đầy trên tấm thân con.</a:t>
            </a:r>
          </a:p>
        </p:txBody>
      </p:sp>
    </p:spTree>
    <p:extLst>
      <p:ext uri="{BB962C8B-B14F-4D97-AF65-F5344CB8AC3E}">
        <p14:creationId xmlns:p14="http://schemas.microsoft.com/office/powerpoint/2010/main" val="233720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0000"/>
                </a:solidFill>
                <a:cs typeface="Tahoma" pitchFamily="34" charset="0"/>
              </a:rPr>
              <a:t>**:</a:t>
            </a:r>
            <a:r>
              <a:rPr lang="vi-VN" altLang="en-US" sz="6000" b="1" dirty="0">
                <a:solidFill>
                  <a:srgbClr val="7030A0"/>
                </a:solidFill>
                <a:cs typeface="Tahoma" pitchFamily="34" charset="0"/>
              </a:rPr>
              <a:t> Vì yếu đuối Chúa đã thấu rõ hồn con. Chúa khoan nhân thương gọi trở về khứng ban muôn tâm tình thánh thiện.</a:t>
            </a:r>
          </a:p>
        </p:txBody>
      </p:sp>
    </p:spTree>
    <p:extLst>
      <p:ext uri="{BB962C8B-B14F-4D97-AF65-F5344CB8AC3E}">
        <p14:creationId xmlns:p14="http://schemas.microsoft.com/office/powerpoint/2010/main" val="3202695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a:solidFill>
                  <a:srgbClr val="FF0000"/>
                </a:solidFill>
              </a:rPr>
              <a:t>Bài</a:t>
            </a:r>
            <a:r>
              <a:rPr lang="en-US" sz="4000" u="sng" dirty="0">
                <a:solidFill>
                  <a:srgbClr val="FF0000"/>
                </a:solidFill>
              </a:rPr>
              <a:t> </a:t>
            </a:r>
            <a:r>
              <a:rPr lang="en-US" sz="4000" u="sng" dirty="0" err="1">
                <a:solidFill>
                  <a:srgbClr val="FF0000"/>
                </a:solidFill>
              </a:rPr>
              <a:t>đọc</a:t>
            </a:r>
            <a:r>
              <a:rPr lang="en-US" sz="4000" u="sng" dirty="0">
                <a:solidFill>
                  <a:srgbClr val="FF0000"/>
                </a:solidFill>
              </a:rPr>
              <a:t> 1:</a:t>
            </a:r>
          </a:p>
          <a:p>
            <a:r>
              <a:rPr lang="vi-VN" sz="3200" i="1" dirty="0">
                <a:solidFill>
                  <a:srgbClr val="C00000"/>
                </a:solidFill>
              </a:rPr>
              <a:t>Lề Luật đã được Thiên Chúa ban qua ông Mô-sê. Chúa đày ải và giải phóng dân để bày tỏ cơn thịnh nộ và lòng thương xót.</a:t>
            </a:r>
          </a:p>
          <a:p>
            <a:r>
              <a:rPr lang="vi-VN" sz="3200" i="1" dirty="0">
                <a:solidFill>
                  <a:srgbClr val="7030A0"/>
                </a:solidFill>
              </a:rPr>
              <a:t>Bài trích sách Sử biên niên quyển thứ hai.</a:t>
            </a:r>
          </a:p>
        </p:txBody>
      </p:sp>
    </p:spTree>
    <p:extLst>
      <p:ext uri="{BB962C8B-B14F-4D97-AF65-F5344CB8AC3E}">
        <p14:creationId xmlns:p14="http://schemas.microsoft.com/office/powerpoint/2010/main" val="235459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0000"/>
                </a:solidFill>
              </a:rPr>
              <a:t>THÁNH VỊNH 136</a:t>
            </a:r>
            <a:br>
              <a:rPr lang="en-US" dirty="0">
                <a:solidFill>
                  <a:srgbClr val="FF0000"/>
                </a:solidFill>
              </a:rPr>
            </a:br>
            <a:r>
              <a:rPr lang="en-US" dirty="0">
                <a:solidFill>
                  <a:srgbClr val="FF0000"/>
                </a:solidFill>
              </a:rPr>
              <a:t>CHÚA NHẬT IV MÙA CHAY</a:t>
            </a:r>
            <a:br>
              <a:rPr lang="en-US" dirty="0">
                <a:solidFill>
                  <a:srgbClr val="FF0000"/>
                </a:solidFill>
              </a:rPr>
            </a:br>
            <a:r>
              <a:rPr lang="en-US" i="1" dirty="0" err="1">
                <a:solidFill>
                  <a:srgbClr val="7030A0"/>
                </a:solidFill>
              </a:rPr>
              <a:t>Năm</a:t>
            </a:r>
            <a:r>
              <a:rPr lang="en-US" i="1" dirty="0">
                <a:solidFill>
                  <a:srgbClr val="7030A0"/>
                </a:solidFill>
              </a:rPr>
              <a:t> B</a:t>
            </a:r>
            <a:br>
              <a:rPr lang="en-US" i="1" dirty="0">
                <a:solidFill>
                  <a:srgbClr val="7030A0"/>
                </a:solidFill>
              </a:rPr>
            </a:br>
            <a:r>
              <a:rPr lang="en-US" i="1" dirty="0" err="1">
                <a:solidFill>
                  <a:srgbClr val="7030A0"/>
                </a:solidFill>
              </a:rPr>
              <a:t>Lm</a:t>
            </a:r>
            <a:r>
              <a:rPr lang="en-US" i="1" dirty="0">
                <a:solidFill>
                  <a:srgbClr val="7030A0"/>
                </a:solidFill>
              </a:rPr>
              <a:t> </a:t>
            </a:r>
            <a:r>
              <a:rPr lang="en-US" i="1" dirty="0" err="1">
                <a:solidFill>
                  <a:srgbClr val="7030A0"/>
                </a:solidFill>
              </a:rPr>
              <a:t>Thái</a:t>
            </a:r>
            <a:r>
              <a:rPr lang="en-US" i="1" dirty="0">
                <a:solidFill>
                  <a:srgbClr val="7030A0"/>
                </a:solidFill>
              </a:rPr>
              <a:t> </a:t>
            </a:r>
            <a:r>
              <a:rPr lang="en-US" i="1" dirty="0" err="1">
                <a:solidFill>
                  <a:srgbClr val="7030A0"/>
                </a:solidFill>
              </a:rPr>
              <a:t>Nguyên</a:t>
            </a:r>
            <a:br>
              <a:rPr lang="en-US" i="1" dirty="0">
                <a:solidFill>
                  <a:srgbClr val="7030A0"/>
                </a:solidFill>
              </a:rPr>
            </a:br>
            <a:r>
              <a:rPr lang="en-US" i="1" dirty="0">
                <a:solidFill>
                  <a:srgbClr val="7030A0"/>
                </a:solidFill>
              </a:rPr>
              <a:t>03 </a:t>
            </a:r>
            <a:r>
              <a:rPr lang="en-US" i="1" dirty="0" err="1">
                <a:solidFill>
                  <a:srgbClr val="7030A0"/>
                </a:solidFill>
              </a:rPr>
              <a:t>Câu</a:t>
            </a:r>
            <a:endParaRPr lang="en-US" i="1" dirty="0">
              <a:solidFill>
                <a:srgbClr val="7030A0"/>
              </a:solidFill>
            </a:endParaRPr>
          </a:p>
        </p:txBody>
      </p:sp>
    </p:spTree>
    <p:extLst>
      <p:ext uri="{BB962C8B-B14F-4D97-AF65-F5344CB8AC3E}">
        <p14:creationId xmlns:p14="http://schemas.microsoft.com/office/powerpoint/2010/main" val="1245183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1558</Words>
  <Application>Microsoft Macintosh PowerPoint</Application>
  <PresentationFormat>On-screen Show (16:9)</PresentationFormat>
  <Paragraphs>92</Paragraphs>
  <Slides>69</Slides>
  <Notes>1</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69</vt:i4>
      </vt:variant>
    </vt:vector>
  </HeadingPairs>
  <TitlesOfParts>
    <vt:vector size="82" baseType="lpstr">
      <vt:lpstr>Arial</vt:lpstr>
      <vt:lpstr>Calibri</vt:lpstr>
      <vt:lpstr>UTM American Sans</vt:lpstr>
      <vt:lpstr>Office Theme</vt:lpstr>
      <vt:lpstr>1_Office Theme</vt:lpstr>
      <vt:lpstr>4_Office Theme</vt:lpstr>
      <vt:lpstr>12_Office Theme</vt:lpstr>
      <vt:lpstr>10_Office Theme</vt:lpstr>
      <vt:lpstr>37_Default Design</vt:lpstr>
      <vt:lpstr>5_Office Theme</vt:lpstr>
      <vt:lpstr>6_Office Theme</vt:lpstr>
      <vt:lpstr>20_Office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136 CHÚA NHẬT IV MÙA CHAY Năm B Lm Thái Nguyên 03 Câu</vt:lpstr>
      <vt:lpstr>Đk: Lưỡi xướng ca sẽ dính vào nơi cuống họng tôi,  Nếu tôi không một lòng tưởng nhớ Si-on. </vt:lpstr>
      <vt:lpstr>Tk1: Ta ra ngồi ở bên sông Ba-by-lon,  Khóc nức nở vì luôn nhớ đến Si-on.  Trên những cành dương liễu, ta tạm gác cây đàn.  Quân canh giục hát lên cho nghe điệu nhạc Si-on. </vt:lpstr>
      <vt:lpstr>Đk: Lưỡi xướng ca sẽ dính vào nơi cuống họng tôi,  Nếu tôi không một lòng tưởng nhớ Si-on. </vt:lpstr>
      <vt:lpstr>Tk2:  Nơi quê người làm sao ta vang câu ca,  Khúc nhã nhạc ngợi khen Thiên Chúa Vua ta.  Tay ta cằn khô mãi khi chẳng nhớ quê nhà.  Si-on hỡi thánh đô ta mơ một ngày đoàn viên. </vt:lpstr>
      <vt:lpstr>Đk: Lưỡi xướng ca sẽ dính vào nơi cuống họng tôi,  Nếu tôi không một lòng tưởng nhớ Si-on. </vt:lpstr>
      <vt:lpstr>Tk3: Ôi bao ngày lạc xa nơi quê hương ta.  Tấc lưỡi này làm sao hát khúc dân ca.  Nếu không còn thương nhớ kinh thành ở quê nhà.  Nếu không đặt Si-on lên trên mọi niềm vui riêng.</vt:lpstr>
      <vt:lpstr>Đk: Lưỡi xướng ca sẽ dính vào nơi cuống họng tôi,  Nếu tôi không một lòng tưởng nhớ Si-on. </vt:lpstr>
      <vt:lpstr>PowerPoint Presentation</vt:lpstr>
      <vt:lpstr>Thiên Chúa đã yêu nhân trần đến nỗi ban Con Một mình.  Để ai tin vào Con Chúa sẽ được sống vui muôn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Kính tiến lên Cha nhân từ trọn niềm vui bao ước mơ. Đây lễ hy sinh toàn thiêu, đẹp như lễ dâng ban chiều.</vt:lpstr>
      <vt:lpstr>Đk: Này lễ vật giao hòa, này lễ vật vô giá đoàn con dâng Chúa từ nhân. Này lễ vật toàn thiêu tha thiết con nguyện cầu xin Thiên Chúa thứ tha lỗi lầm.</vt:lpstr>
      <vt:lpstr>Tk2: Tiếng hát dâng lên cao vời tựa làn trầm hương ngát bay. Nước mắt tuôn rơi tràn mi nguyện nâng đỡ con đêm ngày.</vt:lpstr>
      <vt:lpstr>Đk: Này lễ vật giao hòa, này lễ vật vô giá đoàn con dâng Chúa từ nhân. Này lễ vật toàn thiêu tha thiết con nguyện cầu xin Thiên Chúa thứ tha lỗi lầm.</vt:lpstr>
      <vt:lpstr>PowerPoint Presentation</vt:lpstr>
      <vt:lpstr>PowerPoint Presentation</vt:lpstr>
      <vt:lpstr>PowerPoint Presentation</vt:lpstr>
      <vt:lpstr>Ca Nguyện Hiệp Lễ   Bao Giờ Thy 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Kinh Chay Nguyễn Duy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Microsoft Office User</cp:lastModifiedBy>
  <cp:revision>74</cp:revision>
  <dcterms:created xsi:type="dcterms:W3CDTF">2023-01-29T22:00:16Z</dcterms:created>
  <dcterms:modified xsi:type="dcterms:W3CDTF">2024-03-02T10:45:52Z</dcterms:modified>
</cp:coreProperties>
</file>