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0" r:id="rId3"/>
    <p:sldMasterId id="2147483708" r:id="rId4"/>
    <p:sldMasterId id="2147483776" r:id="rId5"/>
    <p:sldMasterId id="2147483788" r:id="rId6"/>
    <p:sldMasterId id="2147483812" r:id="rId7"/>
    <p:sldMasterId id="2147483968" r:id="rId8"/>
    <p:sldMasterId id="2147484004" r:id="rId9"/>
    <p:sldMasterId id="2147484016" r:id="rId10"/>
    <p:sldMasterId id="2147484064" r:id="rId11"/>
    <p:sldMasterId id="2147484076" r:id="rId12"/>
    <p:sldMasterId id="2147484088" r:id="rId13"/>
    <p:sldMasterId id="2147484112" r:id="rId14"/>
  </p:sldMasterIdLst>
  <p:notesMasterIdLst>
    <p:notesMasterId r:id="rId114"/>
  </p:notesMasterIdLst>
  <p:sldIdLst>
    <p:sldId id="256" r:id="rId15"/>
    <p:sldId id="9785" r:id="rId16"/>
    <p:sldId id="2146" r:id="rId17"/>
    <p:sldId id="1982" r:id="rId18"/>
    <p:sldId id="9811" r:id="rId19"/>
    <p:sldId id="1986" r:id="rId20"/>
    <p:sldId id="9812" r:id="rId21"/>
    <p:sldId id="9805" r:id="rId22"/>
    <p:sldId id="9813" r:id="rId23"/>
    <p:sldId id="9814" r:id="rId24"/>
    <p:sldId id="9815" r:id="rId25"/>
    <p:sldId id="9810" r:id="rId26"/>
    <p:sldId id="9816" r:id="rId27"/>
    <p:sldId id="9817" r:id="rId28"/>
    <p:sldId id="9786" r:id="rId29"/>
    <p:sldId id="9804" r:id="rId30"/>
    <p:sldId id="9842" r:id="rId31"/>
    <p:sldId id="9843" r:id="rId32"/>
    <p:sldId id="9844" r:id="rId33"/>
    <p:sldId id="9771" r:id="rId34"/>
    <p:sldId id="9845" r:id="rId35"/>
    <p:sldId id="9846" r:id="rId36"/>
    <p:sldId id="9847" r:id="rId37"/>
    <p:sldId id="9848" r:id="rId38"/>
    <p:sldId id="9849" r:id="rId39"/>
    <p:sldId id="9850" r:id="rId40"/>
    <p:sldId id="9688" r:id="rId41"/>
    <p:sldId id="2361" r:id="rId42"/>
    <p:sldId id="9791" r:id="rId43"/>
    <p:sldId id="9792" r:id="rId44"/>
    <p:sldId id="9793" r:id="rId45"/>
    <p:sldId id="9818" r:id="rId46"/>
    <p:sldId id="9795" r:id="rId47"/>
    <p:sldId id="9819" r:id="rId48"/>
    <p:sldId id="9797" r:id="rId49"/>
    <p:sldId id="9820" r:id="rId50"/>
    <p:sldId id="9689" r:id="rId51"/>
    <p:sldId id="9802" r:id="rId52"/>
    <p:sldId id="9788" r:id="rId53"/>
    <p:sldId id="9659" r:id="rId54"/>
    <p:sldId id="9644" r:id="rId55"/>
    <p:sldId id="9645" r:id="rId56"/>
    <p:sldId id="9646" r:id="rId57"/>
    <p:sldId id="9647" r:id="rId58"/>
    <p:sldId id="9648" r:id="rId59"/>
    <p:sldId id="9649" r:id="rId60"/>
    <p:sldId id="9650" r:id="rId61"/>
    <p:sldId id="9651" r:id="rId62"/>
    <p:sldId id="9652" r:id="rId63"/>
    <p:sldId id="9653" r:id="rId64"/>
    <p:sldId id="9654" r:id="rId65"/>
    <p:sldId id="9655" r:id="rId66"/>
    <p:sldId id="9656" r:id="rId67"/>
    <p:sldId id="9779" r:id="rId68"/>
    <p:sldId id="258" r:id="rId69"/>
    <p:sldId id="1134" r:id="rId70"/>
    <p:sldId id="1161" r:id="rId71"/>
    <p:sldId id="9806" r:id="rId72"/>
    <p:sldId id="1139" r:id="rId73"/>
    <p:sldId id="9821" r:id="rId74"/>
    <p:sldId id="9784" r:id="rId75"/>
    <p:sldId id="1283" r:id="rId76"/>
    <p:sldId id="1284" r:id="rId77"/>
    <p:sldId id="1285" r:id="rId78"/>
    <p:sldId id="9856" r:id="rId79"/>
    <p:sldId id="1286" r:id="rId80"/>
    <p:sldId id="1287" r:id="rId81"/>
    <p:sldId id="1288" r:id="rId82"/>
    <p:sldId id="9851" r:id="rId83"/>
    <p:sldId id="9669" r:id="rId84"/>
    <p:sldId id="9789" r:id="rId85"/>
    <p:sldId id="9822" r:id="rId86"/>
    <p:sldId id="9823" r:id="rId87"/>
    <p:sldId id="9830" r:id="rId88"/>
    <p:sldId id="9831" r:id="rId89"/>
    <p:sldId id="9832" r:id="rId90"/>
    <p:sldId id="9833" r:id="rId91"/>
    <p:sldId id="9556" r:id="rId92"/>
    <p:sldId id="9834" r:id="rId93"/>
    <p:sldId id="9836" r:id="rId94"/>
    <p:sldId id="9837" r:id="rId95"/>
    <p:sldId id="9838" r:id="rId96"/>
    <p:sldId id="2348" r:id="rId97"/>
    <p:sldId id="9835" r:id="rId98"/>
    <p:sldId id="9839" r:id="rId99"/>
    <p:sldId id="9840" r:id="rId100"/>
    <p:sldId id="9841" r:id="rId101"/>
    <p:sldId id="9691" r:id="rId102"/>
    <p:sldId id="9769" r:id="rId103"/>
    <p:sldId id="9390" r:id="rId104"/>
    <p:sldId id="9809" r:id="rId105"/>
    <p:sldId id="9857" r:id="rId106"/>
    <p:sldId id="2180" r:id="rId107"/>
    <p:sldId id="9858" r:id="rId108"/>
    <p:sldId id="9859" r:id="rId109"/>
    <p:sldId id="9860" r:id="rId110"/>
    <p:sldId id="9861" r:id="rId111"/>
    <p:sldId id="9862" r:id="rId112"/>
    <p:sldId id="9790" r:id="rId1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007" autoAdjust="0"/>
    <p:restoredTop sz="94676" autoAdjust="0"/>
  </p:normalViewPr>
  <p:slideViewPr>
    <p:cSldViewPr>
      <p:cViewPr varScale="1">
        <p:scale>
          <a:sx n="141" d="100"/>
          <a:sy n="141" d="100"/>
        </p:scale>
        <p:origin x="320" y="176"/>
      </p:cViewPr>
      <p:guideLst>
        <p:guide orient="horz" pos="1620"/>
        <p:guide pos="2880"/>
      </p:guideLst>
    </p:cSldViewPr>
  </p:slideViewPr>
  <p:outlineViewPr>
    <p:cViewPr>
      <p:scale>
        <a:sx n="33" d="100"/>
        <a:sy n="33" d="100"/>
      </p:scale>
      <p:origin x="0" y="7483"/>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117" Type="http://schemas.openxmlformats.org/officeDocument/2006/relationships/theme" Target="theme/theme1.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slide" Target="slides/slide70.xml"/><Relationship Id="rId89" Type="http://schemas.openxmlformats.org/officeDocument/2006/relationships/slide" Target="slides/slide75.xml"/><Relationship Id="rId112" Type="http://schemas.openxmlformats.org/officeDocument/2006/relationships/slide" Target="slides/slide98.xml"/><Relationship Id="rId16" Type="http://schemas.openxmlformats.org/officeDocument/2006/relationships/slide" Target="slides/slide2.xml"/><Relationship Id="rId107" Type="http://schemas.openxmlformats.org/officeDocument/2006/relationships/slide" Target="slides/slide93.xml"/><Relationship Id="rId11" Type="http://schemas.openxmlformats.org/officeDocument/2006/relationships/slideMaster" Target="slideMasters/slideMaster11.xml"/><Relationship Id="rId32" Type="http://schemas.openxmlformats.org/officeDocument/2006/relationships/slide" Target="slides/slide18.xml"/><Relationship Id="rId37" Type="http://schemas.openxmlformats.org/officeDocument/2006/relationships/slide" Target="slides/slide23.xml"/><Relationship Id="rId53" Type="http://schemas.openxmlformats.org/officeDocument/2006/relationships/slide" Target="slides/slide39.xml"/><Relationship Id="rId58" Type="http://schemas.openxmlformats.org/officeDocument/2006/relationships/slide" Target="slides/slide44.xml"/><Relationship Id="rId74" Type="http://schemas.openxmlformats.org/officeDocument/2006/relationships/slide" Target="slides/slide60.xml"/><Relationship Id="rId79" Type="http://schemas.openxmlformats.org/officeDocument/2006/relationships/slide" Target="slides/slide65.xml"/><Relationship Id="rId102" Type="http://schemas.openxmlformats.org/officeDocument/2006/relationships/slide" Target="slides/slide88.xml"/><Relationship Id="rId5" Type="http://schemas.openxmlformats.org/officeDocument/2006/relationships/slideMaster" Target="slideMasters/slideMaster5.xml"/><Relationship Id="rId90" Type="http://schemas.openxmlformats.org/officeDocument/2006/relationships/slide" Target="slides/slide76.xml"/><Relationship Id="rId95" Type="http://schemas.openxmlformats.org/officeDocument/2006/relationships/slide" Target="slides/slide81.xml"/><Relationship Id="rId22" Type="http://schemas.openxmlformats.org/officeDocument/2006/relationships/slide" Target="slides/slide8.xml"/><Relationship Id="rId27" Type="http://schemas.openxmlformats.org/officeDocument/2006/relationships/slide" Target="slides/slide13.xml"/><Relationship Id="rId43" Type="http://schemas.openxmlformats.org/officeDocument/2006/relationships/slide" Target="slides/slide29.xml"/><Relationship Id="rId48" Type="http://schemas.openxmlformats.org/officeDocument/2006/relationships/slide" Target="slides/slide34.xml"/><Relationship Id="rId64" Type="http://schemas.openxmlformats.org/officeDocument/2006/relationships/slide" Target="slides/slide50.xml"/><Relationship Id="rId69" Type="http://schemas.openxmlformats.org/officeDocument/2006/relationships/slide" Target="slides/slide55.xml"/><Relationship Id="rId113" Type="http://schemas.openxmlformats.org/officeDocument/2006/relationships/slide" Target="slides/slide99.xml"/><Relationship Id="rId118" Type="http://schemas.openxmlformats.org/officeDocument/2006/relationships/tableStyles" Target="tableStyles.xml"/><Relationship Id="rId80" Type="http://schemas.openxmlformats.org/officeDocument/2006/relationships/slide" Target="slides/slide66.xml"/><Relationship Id="rId85" Type="http://schemas.openxmlformats.org/officeDocument/2006/relationships/slide" Target="slides/slide71.xml"/><Relationship Id="rId12" Type="http://schemas.openxmlformats.org/officeDocument/2006/relationships/slideMaster" Target="slideMasters/slideMaster12.xml"/><Relationship Id="rId17" Type="http://schemas.openxmlformats.org/officeDocument/2006/relationships/slide" Target="slides/slide3.xml"/><Relationship Id="rId33" Type="http://schemas.openxmlformats.org/officeDocument/2006/relationships/slide" Target="slides/slide19.xml"/><Relationship Id="rId38" Type="http://schemas.openxmlformats.org/officeDocument/2006/relationships/slide" Target="slides/slide24.xml"/><Relationship Id="rId59" Type="http://schemas.openxmlformats.org/officeDocument/2006/relationships/slide" Target="slides/slide45.xml"/><Relationship Id="rId103" Type="http://schemas.openxmlformats.org/officeDocument/2006/relationships/slide" Target="slides/slide89.xml"/><Relationship Id="rId108" Type="http://schemas.openxmlformats.org/officeDocument/2006/relationships/slide" Target="slides/slide94.xml"/><Relationship Id="rId54" Type="http://schemas.openxmlformats.org/officeDocument/2006/relationships/slide" Target="slides/slide40.xml"/><Relationship Id="rId70" Type="http://schemas.openxmlformats.org/officeDocument/2006/relationships/slide" Target="slides/slide56.xml"/><Relationship Id="rId75" Type="http://schemas.openxmlformats.org/officeDocument/2006/relationships/slide" Target="slides/slide61.xml"/><Relationship Id="rId91" Type="http://schemas.openxmlformats.org/officeDocument/2006/relationships/slide" Target="slides/slide77.xml"/><Relationship Id="rId96"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9.xml"/><Relationship Id="rId28" Type="http://schemas.openxmlformats.org/officeDocument/2006/relationships/slide" Target="slides/slide14.xml"/><Relationship Id="rId49" Type="http://schemas.openxmlformats.org/officeDocument/2006/relationships/slide" Target="slides/slide35.xml"/><Relationship Id="rId114" Type="http://schemas.openxmlformats.org/officeDocument/2006/relationships/notesMaster" Target="notesMasters/notesMaster1.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94" Type="http://schemas.openxmlformats.org/officeDocument/2006/relationships/slide" Target="slides/slide80.xml"/><Relationship Id="rId99" Type="http://schemas.openxmlformats.org/officeDocument/2006/relationships/slide" Target="slides/slide85.xml"/><Relationship Id="rId101" Type="http://schemas.openxmlformats.org/officeDocument/2006/relationships/slide" Target="slides/slide87.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109" Type="http://schemas.openxmlformats.org/officeDocument/2006/relationships/slide" Target="slides/slide9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97" Type="http://schemas.openxmlformats.org/officeDocument/2006/relationships/slide" Target="slides/slide83.xml"/><Relationship Id="rId104" Type="http://schemas.openxmlformats.org/officeDocument/2006/relationships/slide" Target="slides/slide90.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slide" Target="slides/slide78.xml"/><Relationship Id="rId2" Type="http://schemas.openxmlformats.org/officeDocument/2006/relationships/slideMaster" Target="slideMasters/slideMaster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 Id="rId87" Type="http://schemas.openxmlformats.org/officeDocument/2006/relationships/slide" Target="slides/slide73.xml"/><Relationship Id="rId110" Type="http://schemas.openxmlformats.org/officeDocument/2006/relationships/slide" Target="slides/slide96.xml"/><Relationship Id="rId115" Type="http://schemas.openxmlformats.org/officeDocument/2006/relationships/presProps" Target="presProps.xml"/><Relationship Id="rId61" Type="http://schemas.openxmlformats.org/officeDocument/2006/relationships/slide" Target="slides/slide47.xml"/><Relationship Id="rId82" Type="http://schemas.openxmlformats.org/officeDocument/2006/relationships/slide" Target="slides/slide68.xml"/><Relationship Id="rId19" Type="http://schemas.openxmlformats.org/officeDocument/2006/relationships/slide" Target="slides/slide5.xml"/><Relationship Id="rId14" Type="http://schemas.openxmlformats.org/officeDocument/2006/relationships/slideMaster" Target="slideMasters/slideMaster14.xml"/><Relationship Id="rId30" Type="http://schemas.openxmlformats.org/officeDocument/2006/relationships/slide" Target="slides/slide16.xml"/><Relationship Id="rId35" Type="http://schemas.openxmlformats.org/officeDocument/2006/relationships/slide" Target="slides/slide21.xml"/><Relationship Id="rId56" Type="http://schemas.openxmlformats.org/officeDocument/2006/relationships/slide" Target="slides/slide42.xml"/><Relationship Id="rId77" Type="http://schemas.openxmlformats.org/officeDocument/2006/relationships/slide" Target="slides/slide63.xml"/><Relationship Id="rId100" Type="http://schemas.openxmlformats.org/officeDocument/2006/relationships/slide" Target="slides/slide86.xml"/><Relationship Id="rId105" Type="http://schemas.openxmlformats.org/officeDocument/2006/relationships/slide" Target="slides/slide91.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93" Type="http://schemas.openxmlformats.org/officeDocument/2006/relationships/slide" Target="slides/slide79.xml"/><Relationship Id="rId98" Type="http://schemas.openxmlformats.org/officeDocument/2006/relationships/slide" Target="slides/slide84.xml"/><Relationship Id="rId3" Type="http://schemas.openxmlformats.org/officeDocument/2006/relationships/slideMaster" Target="slideMasters/slideMaster3.xml"/><Relationship Id="rId25" Type="http://schemas.openxmlformats.org/officeDocument/2006/relationships/slide" Target="slides/slide11.xml"/><Relationship Id="rId46" Type="http://schemas.openxmlformats.org/officeDocument/2006/relationships/slide" Target="slides/slide32.xml"/><Relationship Id="rId67" Type="http://schemas.openxmlformats.org/officeDocument/2006/relationships/slide" Target="slides/slide53.xml"/><Relationship Id="rId116" Type="http://schemas.openxmlformats.org/officeDocument/2006/relationships/viewProps" Target="viewProps.xml"/><Relationship Id="rId20" Type="http://schemas.openxmlformats.org/officeDocument/2006/relationships/slide" Target="slides/slide6.xml"/><Relationship Id="rId41" Type="http://schemas.openxmlformats.org/officeDocument/2006/relationships/slide" Target="slides/slide27.xml"/><Relationship Id="rId62" Type="http://schemas.openxmlformats.org/officeDocument/2006/relationships/slide" Target="slides/slide48.xml"/><Relationship Id="rId83" Type="http://schemas.openxmlformats.org/officeDocument/2006/relationships/slide" Target="slides/slide69.xml"/><Relationship Id="rId88" Type="http://schemas.openxmlformats.org/officeDocument/2006/relationships/slide" Target="slides/slide74.xml"/><Relationship Id="rId111" Type="http://schemas.openxmlformats.org/officeDocument/2006/relationships/slide" Target="slides/slide97.xml"/><Relationship Id="rId15" Type="http://schemas.openxmlformats.org/officeDocument/2006/relationships/slide" Target="slides/slide1.xml"/><Relationship Id="rId36" Type="http://schemas.openxmlformats.org/officeDocument/2006/relationships/slide" Target="slides/slide22.xml"/><Relationship Id="rId57" Type="http://schemas.openxmlformats.org/officeDocument/2006/relationships/slide" Target="slides/slide43.xml"/><Relationship Id="rId106" Type="http://schemas.openxmlformats.org/officeDocument/2006/relationships/slide" Target="slides/slide9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4/19/24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1928321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2955644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2832822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3875086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818551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3224422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586083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86085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01865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20571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132297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74173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78645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9574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18945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875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32312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99892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88052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46782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76967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853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91871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05606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5821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067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88218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10472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54502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33905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95088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76967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853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91871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05606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582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06733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88218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10472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54502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33905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95088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118004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643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36923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135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98662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518466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61307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5324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18819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79928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1151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8259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743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4/19/24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1379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2573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6311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4163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0111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2377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6624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7281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1190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4/19/24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4/19/24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20632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4691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69115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8418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67577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2210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5833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2802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45045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780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4596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1856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60475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590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71337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0836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3676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77759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3500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917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37431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36443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66775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0443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76352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9591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79542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61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53031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03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4/19/24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808546"/>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911417"/>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189288"/>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189288"/>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2835826"/>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66495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963373"/>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0619883"/>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9.xml"/></Relationships>
</file>

<file path=ppt/slides/_rels/slide8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8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58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58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5800" b="1" dirty="0">
                <a:solidFill>
                  <a:srgbClr val="002060"/>
                </a:solidFill>
              </a:rPr>
              <a:t>Chúa Chiên nhân từ, Người dẫn con tới đồng nội. Này suối nước mát bóng, con tới uống thảnh thơi. </a:t>
            </a:r>
            <a:endParaRPr lang="en-US" sz="58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1663694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0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6000" b="1" dirty="0">
                <a:solidFill>
                  <a:srgbClr val="002060"/>
                </a:solidFill>
              </a:rPr>
              <a:t>Chúa ơi sướng vui trong tay Chúa, Người dẫn con đi. Đi giữa suối mát, cỏ xanh con thiếu gì.</a:t>
            </a:r>
            <a:endParaRPr lang="en-US" sz="60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3235164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300" b="1" u="sng" dirty="0">
                <a:solidFill>
                  <a:srgbClr val="FF0000"/>
                </a:solidFill>
                <a:ea typeface="Tahoma" pitchFamily="34" charset="0"/>
                <a:cs typeface="Times New Roman" pitchFamily="18" charset="0"/>
              </a:rPr>
              <a:t>Tk3:</a:t>
            </a:r>
            <a:r>
              <a:rPr lang="vi-VN" sz="4300" b="0" i="0" dirty="0">
                <a:solidFill>
                  <a:srgbClr val="002060"/>
                </a:solidFill>
                <a:effectLst/>
              </a:rPr>
              <a:t> Chúa là mục tử, Người dọn bữa kê bàn cho con dân. Dầu Người tràn lan và chén ái ân Người đầy chan. Chúa ban cho đời con qua năm tháng hưởng dư đầy phúc đức. Chúa ở cùng con, con cùng Chúa muôn đời</a:t>
            </a:r>
            <a:endParaRPr lang="en-US" sz="4300" b="1" u="sng" dirty="0">
              <a:solidFill>
                <a:srgbClr val="002060"/>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145305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8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58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58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5800" b="1" dirty="0">
                <a:solidFill>
                  <a:srgbClr val="002060"/>
                </a:solidFill>
              </a:rPr>
              <a:t>Chúa Chiên nhân từ, Người dẫn con tới đồng nội. Này suối nước mát bóng, con tới uống thảnh thơi. </a:t>
            </a:r>
            <a:endParaRPr lang="en-US" sz="58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442885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0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6000" b="1" dirty="0">
                <a:solidFill>
                  <a:srgbClr val="002060"/>
                </a:solidFill>
              </a:rPr>
              <a:t>Chúa ơi sướng vui trong tay Chúa, Người dẫn con đi. Đi giữa suối mát, cỏ xanh con thiếu gì.</a:t>
            </a:r>
            <a:endParaRPr lang="en-US" sz="60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1462794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00732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0000"/>
                </a:solidFill>
                <a:ea typeface="Tahoma" pitchFamily="34" charset="0"/>
                <a:cs typeface="Times New Roman" pitchFamily="18" charset="0"/>
              </a:rPr>
            </a:br>
            <a:r>
              <a:rPr lang="en-US" sz="6000" u="sng" dirty="0" err="1">
                <a:solidFill>
                  <a:srgbClr val="FF0000"/>
                </a:solidFill>
                <a:ea typeface="Tahoma" pitchFamily="34" charset="0"/>
                <a:cs typeface="Times New Roman" pitchFamily="18" charset="0"/>
              </a:rPr>
              <a:t>Kinh</a:t>
            </a:r>
            <a:r>
              <a:rPr lang="en-US" sz="6000" u="sng" dirty="0">
                <a:solidFill>
                  <a:srgbClr val="FF0000"/>
                </a:solidFill>
                <a:ea typeface="Tahoma" pitchFamily="34" charset="0"/>
                <a:cs typeface="Times New Roman" pitchFamily="18" charset="0"/>
              </a:rPr>
              <a:t> </a:t>
            </a:r>
            <a:r>
              <a:rPr lang="en-US" sz="6000" u="sng" dirty="0" err="1">
                <a:solidFill>
                  <a:srgbClr val="FF0000"/>
                </a:solidFill>
                <a:ea typeface="Tahoma" pitchFamily="34" charset="0"/>
                <a:cs typeface="Times New Roman" pitchFamily="18" charset="0"/>
              </a:rPr>
              <a:t>Thương</a:t>
            </a:r>
            <a:r>
              <a:rPr lang="en-US" sz="6000" u="sng" dirty="0">
                <a:solidFill>
                  <a:srgbClr val="FF0000"/>
                </a:solidFill>
                <a:ea typeface="Tahoma" pitchFamily="34" charset="0"/>
                <a:cs typeface="Times New Roman" pitchFamily="18" charset="0"/>
              </a:rPr>
              <a:t> </a:t>
            </a:r>
            <a:r>
              <a:rPr lang="en-US" sz="6000" u="sng" dirty="0" err="1">
                <a:solidFill>
                  <a:srgbClr val="FF0000"/>
                </a:solidFill>
                <a:ea typeface="Tahoma" pitchFamily="34" charset="0"/>
                <a:cs typeface="Times New Roman" pitchFamily="18" charset="0"/>
              </a:rPr>
              <a:t>Xót</a:t>
            </a:r>
            <a:br>
              <a:rPr lang="en-US" sz="13800" dirty="0">
                <a:solidFill>
                  <a:srgbClr val="FF0000"/>
                </a:solidFill>
                <a:ea typeface="Tahoma" pitchFamily="34" charset="0"/>
                <a:cs typeface="Times New Roman" pitchFamily="18" charset="0"/>
              </a:rPr>
            </a:br>
            <a:endParaRPr lang="en-US" sz="6600" i="1" dirty="0">
              <a:solidFill>
                <a:srgbClr val="FF0000"/>
              </a:solidFill>
              <a:ea typeface="Tahoma" pitchFamily="34" charset="0"/>
              <a:cs typeface="Times New Roman" pitchFamily="18" charset="0"/>
            </a:endParaRPr>
          </a:p>
        </p:txBody>
      </p:sp>
    </p:spTree>
    <p:extLst>
      <p:ext uri="{BB962C8B-B14F-4D97-AF65-F5344CB8AC3E}">
        <p14:creationId xmlns:p14="http://schemas.microsoft.com/office/powerpoint/2010/main" val="33157238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6000" b="0" i="0" dirty="0">
                <a:solidFill>
                  <a:srgbClr val="002060"/>
                </a:solidFill>
                <a:effectLst/>
              </a:rPr>
              <a:t>Xin Chúa thương xót chúng con. Xin Chúa thương (nguyện) xin Chúa thương, xin thương xót chúng con. </a:t>
            </a:r>
            <a:endParaRPr lang="en-US" altLang="en-US" sz="60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210153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600" dirty="0">
                <a:solidFill>
                  <a:srgbClr val="FF0000"/>
                </a:solidFill>
              </a:rPr>
              <a:t>**</a:t>
            </a:r>
            <a:r>
              <a:rPr lang="vi-VN" sz="5600" b="0" i="0" dirty="0">
                <a:solidFill>
                  <a:srgbClr val="002060"/>
                </a:solidFill>
                <a:effectLst/>
              </a:rPr>
              <a:t> Xin Chúa Ki-tô, xin Chúa Ki-tô thương xót chúng con.</a:t>
            </a:r>
            <a:r>
              <a:rPr lang="vi-VN" sz="5600" dirty="0">
                <a:solidFill>
                  <a:srgbClr val="FF0000"/>
                </a:solidFill>
              </a:rPr>
              <a:t> </a:t>
            </a:r>
            <a:r>
              <a:rPr lang="vi-VN" sz="5600" b="0" i="0" dirty="0">
                <a:solidFill>
                  <a:srgbClr val="002060"/>
                </a:solidFill>
                <a:effectLst/>
              </a:rPr>
              <a:t>Xin Chúa thương xót chúng con, xin thương xót chúng con. Xin thương xót chúng con.</a:t>
            </a:r>
            <a:endParaRPr lang="en-US" altLang="en-US" sz="56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2263543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16972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2900732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latin typeface="+mj-lt"/>
              <a:cs typeface="Times New Roman" panose="02020603050405020304" pitchFamily="18" charset="0"/>
            </a:endParaRPr>
          </a:p>
          <a:p>
            <a:pPr eaLnBrk="1" hangingPunct="1">
              <a:lnSpc>
                <a:spcPct val="150000"/>
              </a:lnSpc>
            </a:pPr>
            <a:r>
              <a:rPr lang="en-US" sz="7200" b="1" i="1" dirty="0">
                <a:solidFill>
                  <a:srgbClr val="FF0000"/>
                </a:solidFill>
                <a:latin typeface="+mj-lt"/>
                <a:cs typeface="Times New Roman" panose="02020603050405020304" pitchFamily="18" charset="0"/>
              </a:rPr>
              <a:t>KINH VINH DANH</a:t>
            </a:r>
          </a:p>
          <a:p>
            <a:pPr eaLnBrk="1" hangingPunct="1">
              <a:lnSpc>
                <a:spcPct val="150000"/>
              </a:lnSpc>
            </a:pPr>
            <a:r>
              <a:rPr lang="en-US" sz="7200" b="1" i="1" dirty="0" err="1">
                <a:solidFill>
                  <a:srgbClr val="FF0000"/>
                </a:solidFill>
                <a:latin typeface="+mj-lt"/>
                <a:cs typeface="Times New Roman" panose="02020603050405020304" pitchFamily="18" charset="0"/>
              </a:rPr>
              <a:t>Ca</a:t>
            </a:r>
            <a:r>
              <a:rPr lang="en-US" sz="7200" b="1" i="1" dirty="0">
                <a:solidFill>
                  <a:srgbClr val="FF0000"/>
                </a:solidFill>
                <a:latin typeface="+mj-lt"/>
                <a:cs typeface="Times New Roman" panose="02020603050405020304" pitchFamily="18" charset="0"/>
              </a:rPr>
              <a:t> </a:t>
            </a:r>
            <a:r>
              <a:rPr lang="en-US" sz="7200" b="1" i="1" dirty="0" err="1">
                <a:solidFill>
                  <a:srgbClr val="FF0000"/>
                </a:solidFill>
                <a:latin typeface="+mj-lt"/>
                <a:cs typeface="Times New Roman" panose="02020603050405020304" pitchFamily="18" charset="0"/>
              </a:rPr>
              <a:t>Lên</a:t>
            </a:r>
            <a:r>
              <a:rPr lang="en-US" sz="7200" b="1" i="1" dirty="0">
                <a:solidFill>
                  <a:srgbClr val="FF0000"/>
                </a:solidFill>
                <a:latin typeface="+mj-lt"/>
                <a:cs typeface="Times New Roman" panose="02020603050405020304" pitchFamily="18" charset="0"/>
              </a:rPr>
              <a:t> </a:t>
            </a:r>
            <a:r>
              <a:rPr lang="en-US" sz="7200" b="1" i="1" dirty="0" err="1">
                <a:solidFill>
                  <a:srgbClr val="FF0000"/>
                </a:solidFill>
                <a:latin typeface="+mj-lt"/>
                <a:cs typeface="Times New Roman" panose="02020603050405020304" pitchFamily="18" charset="0"/>
              </a:rPr>
              <a:t>Đi</a:t>
            </a:r>
            <a:r>
              <a:rPr lang="en-US" sz="7200" b="1" i="1" dirty="0">
                <a:solidFill>
                  <a:srgbClr val="FF0000"/>
                </a:solidFill>
                <a:latin typeface="+mj-lt"/>
                <a:cs typeface="Times New Roman" panose="02020603050405020304" pitchFamily="18" charset="0"/>
              </a:rPr>
              <a:t> 2</a:t>
            </a:r>
            <a:endParaRPr lang="vi-VN" sz="7200" b="1" i="1"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2337179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5100" b="0" i="0" dirty="0">
                <a:solidFill>
                  <a:srgbClr val="FF0000"/>
                </a:solidFill>
                <a:effectLst/>
                <a:latin typeface="+mn-lt"/>
              </a:rPr>
              <a:t>Chủ tế: Vinh danh Thiên Chúa trên các tầng trời. </a:t>
            </a:r>
          </a:p>
          <a:p>
            <a:pPr algn="just">
              <a:lnSpc>
                <a:spcPct val="120000"/>
              </a:lnSpc>
              <a:spcBef>
                <a:spcPts val="1350"/>
              </a:spcBef>
            </a:pPr>
            <a:r>
              <a:rPr lang="vi-VN" sz="5100" b="0" i="0" dirty="0">
                <a:solidFill>
                  <a:srgbClr val="FF0000"/>
                </a:solidFill>
                <a:effectLst/>
                <a:latin typeface="+mn-lt"/>
              </a:rPr>
              <a:t>Cộng đoàn: </a:t>
            </a:r>
            <a:r>
              <a:rPr lang="vi-VN" sz="5100" b="0" i="0" dirty="0">
                <a:solidFill>
                  <a:srgbClr val="002060"/>
                </a:solidFill>
                <a:effectLst/>
                <a:latin typeface="+mn-lt"/>
              </a:rPr>
              <a:t>Và bình an dưới thế, bình an dưới thế cho người thiện tâm. Chúng con ca ngợi Chúa. </a:t>
            </a:r>
            <a:endParaRPr lang="en-US" altLang="en-US" sz="5100" b="1" dirty="0">
              <a:solidFill>
                <a:srgbClr val="002060"/>
              </a:solidFill>
              <a:latin typeface="+mn-lt"/>
              <a:cs typeface="Tahoma" panose="020B0604030504040204" pitchFamily="34" charset="0"/>
            </a:endParaRPr>
          </a:p>
        </p:txBody>
      </p:sp>
    </p:spTree>
    <p:extLst>
      <p:ext uri="{BB962C8B-B14F-4D97-AF65-F5344CB8AC3E}">
        <p14:creationId xmlns:p14="http://schemas.microsoft.com/office/powerpoint/2010/main" val="29674720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700" dirty="0">
                <a:solidFill>
                  <a:srgbClr val="FF0000"/>
                </a:solidFill>
                <a:latin typeface="+mn-lt"/>
              </a:rPr>
              <a:t>**</a:t>
            </a:r>
            <a:r>
              <a:rPr lang="vi-VN" sz="5700" b="0" i="0" dirty="0">
                <a:solidFill>
                  <a:srgbClr val="003399"/>
                </a:solidFill>
                <a:effectLst/>
                <a:latin typeface="+mn-lt"/>
              </a:rPr>
              <a:t> </a:t>
            </a:r>
            <a:r>
              <a:rPr lang="vi-VN" sz="5700" b="0" i="0" dirty="0">
                <a:solidFill>
                  <a:srgbClr val="002060"/>
                </a:solidFill>
                <a:effectLst/>
                <a:latin typeface="+mn-lt"/>
              </a:rPr>
              <a:t>Chúng con chúc tụng Chúa. Chúng con thờ lạy Chúa. Chúng con tôn vinh Chúa. Chúng con cảm tạ Chúa vì vinh quang cao cả Chúa. </a:t>
            </a:r>
            <a:endParaRPr lang="en-US" altLang="en-US" sz="5700" b="1" dirty="0">
              <a:solidFill>
                <a:srgbClr val="002060"/>
              </a:solidFill>
              <a:latin typeface="+mn-lt"/>
              <a:cs typeface="Tahoma" panose="020B0604030504040204" pitchFamily="34" charset="0"/>
            </a:endParaRPr>
          </a:p>
        </p:txBody>
      </p:sp>
    </p:spTree>
    <p:extLst>
      <p:ext uri="{BB962C8B-B14F-4D97-AF65-F5344CB8AC3E}">
        <p14:creationId xmlns:p14="http://schemas.microsoft.com/office/powerpoint/2010/main" val="5047338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200" dirty="0">
                <a:solidFill>
                  <a:srgbClr val="FF0000"/>
                </a:solidFill>
                <a:latin typeface="+mn-lt"/>
              </a:rPr>
              <a:t>**</a:t>
            </a:r>
            <a:r>
              <a:rPr lang="vi-VN" sz="5200" b="0" i="0" dirty="0">
                <a:solidFill>
                  <a:srgbClr val="003399"/>
                </a:solidFill>
                <a:effectLst/>
                <a:latin typeface="+mn-lt"/>
              </a:rPr>
              <a:t> </a:t>
            </a:r>
            <a:r>
              <a:rPr lang="vi-VN" sz="5200" b="0" i="0" dirty="0">
                <a:solidFill>
                  <a:srgbClr val="002060"/>
                </a:solidFill>
                <a:effectLst/>
                <a:latin typeface="+mn-lt"/>
              </a:rPr>
              <a:t>Lạy Chúa là Thiên Chúa, là Vua trên trời, là Chúa Cha toàn năng. Lạy Con Một Thiên Chúa, </a:t>
            </a:r>
            <a:r>
              <a:rPr lang="vi-VN" sz="5200" b="0" i="0" dirty="0">
                <a:solidFill>
                  <a:srgbClr val="FF0000"/>
                </a:solidFill>
                <a:effectLst/>
                <a:latin typeface="+mn-lt"/>
              </a:rPr>
              <a:t>Chúa Giê-su Ki-tô</a:t>
            </a:r>
            <a:r>
              <a:rPr lang="vi-VN" sz="5200" b="0" i="0" dirty="0">
                <a:solidFill>
                  <a:srgbClr val="002060"/>
                </a:solidFill>
                <a:effectLst/>
                <a:latin typeface="+mn-lt"/>
              </a:rPr>
              <a:t>. Lạy Chúa là Thiên Chúa, là Chiên Thiên Chúa, là Con Đức Chúa Cha. </a:t>
            </a:r>
            <a:endParaRPr lang="en-US" altLang="en-US" sz="5200" b="1" dirty="0">
              <a:solidFill>
                <a:srgbClr val="002060"/>
              </a:solidFill>
              <a:latin typeface="+mn-lt"/>
              <a:cs typeface="Tahoma" panose="020B0604030504040204" pitchFamily="34" charset="0"/>
            </a:endParaRPr>
          </a:p>
        </p:txBody>
      </p:sp>
    </p:spTree>
    <p:extLst>
      <p:ext uri="{BB962C8B-B14F-4D97-AF65-F5344CB8AC3E}">
        <p14:creationId xmlns:p14="http://schemas.microsoft.com/office/powerpoint/2010/main" val="28300098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800" dirty="0">
                <a:solidFill>
                  <a:srgbClr val="FF0000"/>
                </a:solidFill>
                <a:latin typeface="+mn-lt"/>
              </a:rPr>
              <a:t>**</a:t>
            </a:r>
            <a:r>
              <a:rPr lang="vi-VN" sz="5800" b="0" i="0" dirty="0">
                <a:solidFill>
                  <a:srgbClr val="003399"/>
                </a:solidFill>
                <a:effectLst/>
                <a:latin typeface="+mn-lt"/>
              </a:rPr>
              <a:t> </a:t>
            </a:r>
            <a:r>
              <a:rPr lang="vi-VN" sz="5800" b="0" i="0" dirty="0">
                <a:solidFill>
                  <a:srgbClr val="002060"/>
                </a:solidFill>
                <a:effectLst/>
                <a:latin typeface="+mn-lt"/>
              </a:rPr>
              <a:t>Chúa xoá tội trần gian, xin thương, xin thương, xin thương xót chúng con. Chúa xoá tội trần gian, Xin nhận lời chúng con cầu khẩn. </a:t>
            </a:r>
            <a:endParaRPr lang="en-US" altLang="en-US" sz="5800" b="1" dirty="0">
              <a:solidFill>
                <a:srgbClr val="002060"/>
              </a:solidFill>
              <a:latin typeface="+mn-lt"/>
              <a:cs typeface="Tahoma" panose="020B0604030504040204" pitchFamily="34" charset="0"/>
            </a:endParaRPr>
          </a:p>
        </p:txBody>
      </p:sp>
    </p:spTree>
    <p:extLst>
      <p:ext uri="{BB962C8B-B14F-4D97-AF65-F5344CB8AC3E}">
        <p14:creationId xmlns:p14="http://schemas.microsoft.com/office/powerpoint/2010/main" val="31625839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600" dirty="0">
                <a:solidFill>
                  <a:srgbClr val="FF0000"/>
                </a:solidFill>
                <a:latin typeface="+mn-lt"/>
              </a:rPr>
              <a:t>**</a:t>
            </a:r>
            <a:r>
              <a:rPr lang="vi-VN" sz="5600" b="0" i="0" dirty="0">
                <a:solidFill>
                  <a:srgbClr val="003399"/>
                </a:solidFill>
                <a:effectLst/>
                <a:latin typeface="+mn-lt"/>
              </a:rPr>
              <a:t> </a:t>
            </a:r>
            <a:r>
              <a:rPr lang="vi-VN" sz="5600" b="0" i="0" dirty="0">
                <a:solidFill>
                  <a:srgbClr val="002060"/>
                </a:solidFill>
                <a:effectLst/>
                <a:latin typeface="+mn-lt"/>
              </a:rPr>
              <a:t>Chúa ngự bên hữu Đức Chúa Cha, xin thương, xin thương, xin thương xót chúng con. </a:t>
            </a:r>
            <a:r>
              <a:rPr lang="vi-VN" sz="5600" b="0" i="0" dirty="0">
                <a:solidFill>
                  <a:srgbClr val="FF0000"/>
                </a:solidFill>
                <a:effectLst/>
                <a:latin typeface="+mn-lt"/>
              </a:rPr>
              <a:t>Vì lạy Chúa     Giê-su Ki-tô</a:t>
            </a:r>
            <a:r>
              <a:rPr lang="vi-VN" sz="5600" b="0" i="0" dirty="0">
                <a:solidFill>
                  <a:srgbClr val="002060"/>
                </a:solidFill>
                <a:effectLst/>
                <a:latin typeface="+mn-lt"/>
              </a:rPr>
              <a:t>, chỉ có Chúa là Đấng Thánh, </a:t>
            </a:r>
            <a:endParaRPr lang="en-US" altLang="en-US" sz="5600" b="1" dirty="0">
              <a:solidFill>
                <a:srgbClr val="002060"/>
              </a:solidFill>
              <a:latin typeface="+mn-lt"/>
              <a:cs typeface="Tahoma" panose="020B0604030504040204" pitchFamily="34" charset="0"/>
            </a:endParaRPr>
          </a:p>
        </p:txBody>
      </p:sp>
    </p:spTree>
    <p:extLst>
      <p:ext uri="{BB962C8B-B14F-4D97-AF65-F5344CB8AC3E}">
        <p14:creationId xmlns:p14="http://schemas.microsoft.com/office/powerpoint/2010/main" val="2181934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6000" dirty="0">
                <a:solidFill>
                  <a:srgbClr val="FF0000"/>
                </a:solidFill>
                <a:latin typeface="+mn-lt"/>
              </a:rPr>
              <a:t>**</a:t>
            </a:r>
            <a:r>
              <a:rPr lang="vi-VN" sz="6000" b="0" i="0" dirty="0">
                <a:solidFill>
                  <a:srgbClr val="003399"/>
                </a:solidFill>
                <a:effectLst/>
                <a:latin typeface="+mn-lt"/>
              </a:rPr>
              <a:t> </a:t>
            </a:r>
            <a:r>
              <a:rPr lang="vi-VN" sz="6000" b="0" i="0" dirty="0">
                <a:solidFill>
                  <a:srgbClr val="002060"/>
                </a:solidFill>
                <a:effectLst/>
                <a:latin typeface="+mn-lt"/>
              </a:rPr>
              <a:t>chỉ có Chúa là Chúa, chỉ có Chúa là Đấng Tối Cao, cùng Đức Chúa Thánh Thần trong vinh quang Đức Chúa Cha. </a:t>
            </a:r>
            <a:r>
              <a:rPr lang="vi-VN" sz="6000" b="0" i="0" dirty="0">
                <a:solidFill>
                  <a:srgbClr val="FF0000"/>
                </a:solidFill>
                <a:effectLst/>
                <a:latin typeface="+mn-lt"/>
              </a:rPr>
              <a:t>A-men. A-men.</a:t>
            </a:r>
            <a:endParaRPr lang="en-US" altLang="en-US" sz="6000" b="1" dirty="0">
              <a:solidFill>
                <a:srgbClr val="FF0000"/>
              </a:solidFill>
              <a:latin typeface="+mn-lt"/>
              <a:cs typeface="Tahoma" panose="020B0604030504040204" pitchFamily="34" charset="0"/>
            </a:endParaRPr>
          </a:p>
        </p:txBody>
      </p:sp>
    </p:spTree>
    <p:extLst>
      <p:ext uri="{BB962C8B-B14F-4D97-AF65-F5344CB8AC3E}">
        <p14:creationId xmlns:p14="http://schemas.microsoft.com/office/powerpoint/2010/main" val="32745049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66"/>
            <a:ext cx="9144000" cy="5137567"/>
          </a:xfrm>
          <a:prstGeom prst="rect">
            <a:avLst/>
          </a:prstGeom>
        </p:spPr>
      </p:pic>
    </p:spTree>
    <p:extLst>
      <p:ext uri="{BB962C8B-B14F-4D97-AF65-F5344CB8AC3E}">
        <p14:creationId xmlns:p14="http://schemas.microsoft.com/office/powerpoint/2010/main" val="96135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3943350"/>
            <a:ext cx="5715000" cy="1077218"/>
          </a:xfrm>
          <a:prstGeom prst="rect">
            <a:avLst/>
          </a:prstGeom>
          <a:noFill/>
        </p:spPr>
        <p:txBody>
          <a:bodyPr wrap="square" rtlCol="0">
            <a:spAutoFit/>
          </a:bodyPr>
          <a:lstStyle/>
          <a:p>
            <a:r>
              <a:rPr lang="en-US" sz="3200" dirty="0" err="1">
                <a:solidFill>
                  <a:schemeClr val="bg1"/>
                </a:solidFill>
              </a:rPr>
              <a:t>Bài</a:t>
            </a:r>
            <a:r>
              <a:rPr lang="en-US" sz="3200" dirty="0">
                <a:solidFill>
                  <a:schemeClr val="bg1"/>
                </a:solidFill>
              </a:rPr>
              <a:t> </a:t>
            </a:r>
            <a:r>
              <a:rPr lang="en-US" sz="3200" dirty="0" err="1">
                <a:solidFill>
                  <a:schemeClr val="bg1"/>
                </a:solidFill>
              </a:rPr>
              <a:t>Đọc</a:t>
            </a:r>
            <a:r>
              <a:rPr lang="en-US" sz="3200" dirty="0">
                <a:solidFill>
                  <a:schemeClr val="bg1"/>
                </a:solidFill>
              </a:rPr>
              <a:t> 1</a:t>
            </a:r>
          </a:p>
          <a:p>
            <a:r>
              <a:rPr lang="en-US" sz="3200" dirty="0" err="1">
                <a:solidFill>
                  <a:schemeClr val="bg1"/>
                </a:solidFill>
              </a:rPr>
              <a:t>Bài</a:t>
            </a:r>
            <a:r>
              <a:rPr lang="en-US" sz="3200" dirty="0">
                <a:solidFill>
                  <a:schemeClr val="bg1"/>
                </a:solidFill>
              </a:rPr>
              <a:t> </a:t>
            </a:r>
            <a:r>
              <a:rPr lang="en-US" sz="3200" dirty="0" err="1">
                <a:solidFill>
                  <a:schemeClr val="bg1"/>
                </a:solidFill>
              </a:rPr>
              <a:t>trích</a:t>
            </a:r>
            <a:r>
              <a:rPr lang="en-US" sz="3200" dirty="0">
                <a:solidFill>
                  <a:schemeClr val="bg1"/>
                </a:solidFill>
              </a:rPr>
              <a:t> </a:t>
            </a:r>
            <a:r>
              <a:rPr lang="en-US" sz="3200" dirty="0" err="1">
                <a:solidFill>
                  <a:schemeClr val="bg1"/>
                </a:solidFill>
              </a:rPr>
              <a:t>sách</a:t>
            </a:r>
            <a:r>
              <a:rPr lang="en-US" sz="3200" dirty="0">
                <a:solidFill>
                  <a:schemeClr val="bg1"/>
                </a:solidFill>
              </a:rPr>
              <a:t> </a:t>
            </a:r>
            <a:r>
              <a:rPr lang="en-US" sz="3200" dirty="0" err="1">
                <a:solidFill>
                  <a:schemeClr val="bg1"/>
                </a:solidFill>
              </a:rPr>
              <a:t>công</a:t>
            </a:r>
            <a:r>
              <a:rPr lang="en-US" sz="3200" dirty="0">
                <a:solidFill>
                  <a:schemeClr val="bg1"/>
                </a:solidFill>
              </a:rPr>
              <a:t> </a:t>
            </a:r>
            <a:r>
              <a:rPr lang="en-US" sz="3200" dirty="0" err="1">
                <a:solidFill>
                  <a:schemeClr val="bg1"/>
                </a:solidFill>
              </a:rPr>
              <a:t>vụ</a:t>
            </a:r>
            <a:r>
              <a:rPr lang="en-US" sz="3200" dirty="0">
                <a:solidFill>
                  <a:schemeClr val="bg1"/>
                </a:solidFill>
              </a:rPr>
              <a:t> </a:t>
            </a:r>
            <a:r>
              <a:rPr lang="en-US" sz="3200" dirty="0" err="1">
                <a:solidFill>
                  <a:schemeClr val="bg1"/>
                </a:solidFill>
              </a:rPr>
              <a:t>Tông</a:t>
            </a:r>
            <a:r>
              <a:rPr lang="en-US" sz="3200" dirty="0">
                <a:solidFill>
                  <a:schemeClr val="bg1"/>
                </a:solidFill>
              </a:rPr>
              <a:t> </a:t>
            </a:r>
            <a:r>
              <a:rPr lang="en-US" sz="3200" dirty="0" err="1">
                <a:solidFill>
                  <a:schemeClr val="bg1"/>
                </a:solidFill>
              </a:rPr>
              <a:t>Đồ</a:t>
            </a:r>
            <a:endParaRPr lang="en-US" sz="3200" dirty="0">
              <a:solidFill>
                <a:schemeClr val="bg1"/>
              </a:solidFill>
            </a:endParaRPr>
          </a:p>
        </p:txBody>
      </p:sp>
      <p:sp>
        <p:nvSpPr>
          <p:cNvPr id="5" name="TextBox 4"/>
          <p:cNvSpPr txBox="1"/>
          <p:nvPr/>
        </p:nvSpPr>
        <p:spPr>
          <a:xfrm>
            <a:off x="181356" y="895350"/>
            <a:ext cx="8732520" cy="1200329"/>
          </a:xfrm>
          <a:prstGeom prst="rect">
            <a:avLst/>
          </a:prstGeom>
          <a:noFill/>
        </p:spPr>
        <p:txBody>
          <a:bodyPr wrap="square" rtlCol="0">
            <a:spAutoFit/>
          </a:bodyPr>
          <a:lstStyle/>
          <a:p>
            <a:r>
              <a:rPr lang="vi-VN" sz="3600" dirty="0">
                <a:solidFill>
                  <a:srgbClr val="000099"/>
                </a:solidFill>
              </a:rPr>
              <a:t>Không có một danh nào khác, để chúng ta phải nhờ vào danh đó mà được cứu độ.</a:t>
            </a:r>
            <a:endParaRPr lang="en-US" sz="3600" dirty="0">
              <a:solidFill>
                <a:srgbClr val="000099"/>
              </a:solidFill>
            </a:endParaRPr>
          </a:p>
        </p:txBody>
      </p:sp>
    </p:spTree>
    <p:extLst>
      <p:ext uri="{BB962C8B-B14F-4D97-AF65-F5344CB8AC3E}">
        <p14:creationId xmlns:p14="http://schemas.microsoft.com/office/powerpoint/2010/main" val="6641767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1" dirty="0">
                <a:solidFill>
                  <a:srgbClr val="C00000"/>
                </a:solidFill>
              </a:rPr>
              <a:t>THÁNH VỊNH 117</a:t>
            </a:r>
            <a:br>
              <a:rPr lang="en-US" b="1" dirty="0">
                <a:solidFill>
                  <a:srgbClr val="C00000"/>
                </a:solidFill>
              </a:rPr>
            </a:br>
            <a:r>
              <a:rPr lang="en-US" b="1" dirty="0">
                <a:solidFill>
                  <a:srgbClr val="C00000"/>
                </a:solidFill>
              </a:rPr>
              <a:t>CHÚA NHẬT IV PHỤC SINH</a:t>
            </a:r>
            <a:br>
              <a:rPr lang="en-US" b="1" dirty="0">
                <a:solidFill>
                  <a:srgbClr val="C00000"/>
                </a:solidFill>
              </a:rPr>
            </a:br>
            <a:r>
              <a:rPr lang="en-US" b="1" dirty="0">
                <a:solidFill>
                  <a:srgbClr val="C00000"/>
                </a:solidFill>
              </a:rPr>
              <a:t>NĂM B</a:t>
            </a:r>
            <a:br>
              <a:rPr lang="en-US" b="1" dirty="0">
                <a:solidFill>
                  <a:srgbClr val="C00000"/>
                </a:solidFill>
              </a:rPr>
            </a:br>
            <a:r>
              <a:rPr lang="en-US" b="1" dirty="0">
                <a:solidFill>
                  <a:srgbClr val="C00000"/>
                </a:solidFill>
              </a:rPr>
              <a:t>LM THÀNH TÂM</a:t>
            </a:r>
            <a:br>
              <a:rPr lang="en-US" b="1" dirty="0">
                <a:solidFill>
                  <a:srgbClr val="C00000"/>
                </a:solidFill>
              </a:rPr>
            </a:br>
            <a:r>
              <a:rPr lang="en-US" b="1" dirty="0">
                <a:solidFill>
                  <a:srgbClr val="C00000"/>
                </a:solidFill>
              </a:rPr>
              <a:t>03 </a:t>
            </a:r>
            <a:r>
              <a:rPr lang="en-US" b="1" dirty="0" err="1">
                <a:solidFill>
                  <a:srgbClr val="C00000"/>
                </a:solidFill>
              </a:rPr>
              <a:t>Câu</a:t>
            </a:r>
            <a:endParaRPr lang="en-US" b="1" dirty="0">
              <a:solidFill>
                <a:srgbClr val="C00000"/>
              </a:solidFill>
            </a:endParaRPr>
          </a:p>
        </p:txBody>
      </p:sp>
    </p:spTree>
    <p:extLst>
      <p:ext uri="{BB962C8B-B14F-4D97-AF65-F5344CB8AC3E}">
        <p14:creationId xmlns:p14="http://schemas.microsoft.com/office/powerpoint/2010/main" val="3168738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7200" b="1" dirty="0">
                <a:solidFill>
                  <a:srgbClr val="FF0000"/>
                </a:solidFill>
              </a:rPr>
              <a:t>CHÚA LÀ MỤC TỬ</a:t>
            </a:r>
            <a:br>
              <a:rPr lang="en-US" sz="8800" dirty="0">
                <a:solidFill>
                  <a:srgbClr val="FF0000"/>
                </a:solidFill>
              </a:rPr>
            </a:br>
            <a:r>
              <a:rPr lang="en-US" sz="4400" dirty="0" err="1">
                <a:solidFill>
                  <a:srgbClr val="FF0000"/>
                </a:solidFill>
              </a:rPr>
              <a:t>Nguyễn</a:t>
            </a:r>
            <a:r>
              <a:rPr lang="en-US" sz="4400" dirty="0">
                <a:solidFill>
                  <a:srgbClr val="FF0000"/>
                </a:solidFill>
              </a:rPr>
              <a:t> </a:t>
            </a:r>
            <a:r>
              <a:rPr lang="en-US" sz="4400" dirty="0" err="1">
                <a:solidFill>
                  <a:srgbClr val="FF0000"/>
                </a:solidFill>
              </a:rPr>
              <a:t>Duy</a:t>
            </a:r>
            <a:r>
              <a:rPr lang="en-US" sz="4400" dirty="0">
                <a:solidFill>
                  <a:srgbClr val="FF0000"/>
                </a:solidFill>
              </a:rPr>
              <a:t> Vi</a:t>
            </a:r>
            <a:endParaRPr lang="en-US" sz="5400" b="1" i="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6600" b="1" dirty="0">
                <a:solidFill>
                  <a:srgbClr val="002060"/>
                </a:solidFill>
              </a:rPr>
              <a:t>Phiến đá mà những người thợ xây đem bỏ loại ra, đã biến nên tảng đá góc tường đã biến nên tảng đá tường cao.</a:t>
            </a:r>
            <a:endParaRPr lang="en-US" sz="6600" b="1" dirty="0">
              <a:solidFill>
                <a:srgbClr val="002060"/>
              </a:solidFill>
            </a:endParaRPr>
          </a:p>
        </p:txBody>
      </p:sp>
    </p:spTree>
    <p:extLst>
      <p:ext uri="{BB962C8B-B14F-4D97-AF65-F5344CB8AC3E}">
        <p14:creationId xmlns:p14="http://schemas.microsoft.com/office/powerpoint/2010/main" val="15198162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1" u="sng" dirty="0">
                <a:solidFill>
                  <a:srgbClr val="C00000"/>
                </a:solidFill>
              </a:rPr>
              <a:t>Tk1:</a:t>
            </a:r>
            <a:r>
              <a:rPr lang="en-US" sz="5000" b="1" dirty="0">
                <a:solidFill>
                  <a:srgbClr val="002060"/>
                </a:solidFill>
              </a:rPr>
              <a:t> </a:t>
            </a:r>
            <a:r>
              <a:rPr lang="vi-VN" sz="5000" b="1" dirty="0">
                <a:solidFill>
                  <a:srgbClr val="002060"/>
                </a:solidFill>
              </a:rPr>
              <a:t>Hãy tạ ơn Chúa ôi Đấng khoan nhân dịu hiền, đức từ bi của Người muôn thưở. Hãy tìm đến nương nhờ Chúa hơn tựa nương người thế trần, hơn nương tựa muôn bậc quân vương.</a:t>
            </a:r>
            <a:endParaRPr lang="en-US" sz="5000" b="1" dirty="0">
              <a:solidFill>
                <a:srgbClr val="002060"/>
              </a:solidFill>
            </a:endParaRPr>
          </a:p>
        </p:txBody>
      </p:sp>
    </p:spTree>
    <p:extLst>
      <p:ext uri="{BB962C8B-B14F-4D97-AF65-F5344CB8AC3E}">
        <p14:creationId xmlns:p14="http://schemas.microsoft.com/office/powerpoint/2010/main" val="38866289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6600" b="1" dirty="0">
                <a:solidFill>
                  <a:srgbClr val="002060"/>
                </a:solidFill>
              </a:rPr>
              <a:t>Phiến đá mà những người thợ xây đem bỏ loại ra, đã biến nên tảng đá góc tường đã biến nên tảng đá tường cao.</a:t>
            </a:r>
            <a:endParaRPr lang="en-US" sz="6600" b="1" dirty="0">
              <a:solidFill>
                <a:srgbClr val="002060"/>
              </a:solidFill>
            </a:endParaRPr>
          </a:p>
        </p:txBody>
      </p:sp>
    </p:spTree>
    <p:extLst>
      <p:ext uri="{BB962C8B-B14F-4D97-AF65-F5344CB8AC3E}">
        <p14:creationId xmlns:p14="http://schemas.microsoft.com/office/powerpoint/2010/main" val="2901195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1" u="sng" dirty="0">
                <a:solidFill>
                  <a:srgbClr val="C00000"/>
                </a:solidFill>
              </a:rPr>
              <a:t>Tk2:</a:t>
            </a:r>
            <a:r>
              <a:rPr lang="en-US" sz="5000" b="1" dirty="0">
                <a:solidFill>
                  <a:srgbClr val="002060"/>
                </a:solidFill>
              </a:rPr>
              <a:t> </a:t>
            </a:r>
            <a:r>
              <a:rPr lang="vi-VN" sz="5000" b="1" dirty="0">
                <a:solidFill>
                  <a:srgbClr val="002060"/>
                </a:solidFill>
              </a:rPr>
              <a:t>Con tạ ơn Chúa đã lắng nghe con kêu cầu, đã trở nên nguồn mạch cứu rỗi. Chính hòn đá xưa loại mất biến nên đá tảng góc tường, Chúa đã làm bao việc oai phong.</a:t>
            </a:r>
            <a:endParaRPr lang="en-US" sz="5000" b="1" dirty="0">
              <a:solidFill>
                <a:srgbClr val="002060"/>
              </a:solidFill>
            </a:endParaRPr>
          </a:p>
        </p:txBody>
      </p:sp>
    </p:spTree>
    <p:extLst>
      <p:ext uri="{BB962C8B-B14F-4D97-AF65-F5344CB8AC3E}">
        <p14:creationId xmlns:p14="http://schemas.microsoft.com/office/powerpoint/2010/main" val="17399885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6600" b="1" dirty="0">
                <a:solidFill>
                  <a:srgbClr val="002060"/>
                </a:solidFill>
              </a:rPr>
              <a:t>Phiến đá mà những người thợ xây đem bỏ loại ra, đã biến nên tảng đá góc tường đã biến nên tảng đá tường cao.</a:t>
            </a:r>
            <a:endParaRPr lang="en-US" sz="6600" b="1" dirty="0">
              <a:solidFill>
                <a:srgbClr val="002060"/>
              </a:solidFill>
            </a:endParaRPr>
          </a:p>
        </p:txBody>
      </p:sp>
    </p:spTree>
    <p:extLst>
      <p:ext uri="{BB962C8B-B14F-4D97-AF65-F5344CB8AC3E}">
        <p14:creationId xmlns:p14="http://schemas.microsoft.com/office/powerpoint/2010/main" val="34834978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1" u="sng" dirty="0">
                <a:solidFill>
                  <a:srgbClr val="C00000"/>
                </a:solidFill>
              </a:rPr>
              <a:t>Tk3:</a:t>
            </a:r>
            <a:r>
              <a:rPr lang="en-US" sz="5000" b="1" dirty="0">
                <a:solidFill>
                  <a:srgbClr val="002060"/>
                </a:solidFill>
              </a:rPr>
              <a:t> </a:t>
            </a:r>
            <a:r>
              <a:rPr lang="vi-VN" sz="5000" b="1" dirty="0">
                <a:solidFill>
                  <a:srgbClr val="002060"/>
                </a:solidFill>
              </a:rPr>
              <a:t>Phúc người đã đến thi huấn nhân danh của Người, muôn hồng ân từ Nhà Thiên Chúa. Chúa là Đấng con thờ kính xin tụng ca Người hết tình, đức nhân từ muôn đời tôn vinh.</a:t>
            </a:r>
            <a:endParaRPr lang="en-US" sz="5000" b="1" dirty="0">
              <a:solidFill>
                <a:srgbClr val="002060"/>
              </a:solidFill>
            </a:endParaRPr>
          </a:p>
        </p:txBody>
      </p:sp>
    </p:spTree>
    <p:extLst>
      <p:ext uri="{BB962C8B-B14F-4D97-AF65-F5344CB8AC3E}">
        <p14:creationId xmlns:p14="http://schemas.microsoft.com/office/powerpoint/2010/main" val="5843612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6600" b="1" dirty="0">
                <a:solidFill>
                  <a:srgbClr val="002060"/>
                </a:solidFill>
              </a:rPr>
              <a:t>Phiến đá mà những người thợ xây đem bỏ loại ra, đã biến nên tảng đá góc tường đã biến nên tảng đá tường cao.</a:t>
            </a:r>
            <a:endParaRPr lang="en-US" sz="6600" b="1" dirty="0">
              <a:solidFill>
                <a:srgbClr val="002060"/>
              </a:solidFill>
            </a:endParaRPr>
          </a:p>
        </p:txBody>
      </p:sp>
    </p:spTree>
    <p:extLst>
      <p:ext uri="{BB962C8B-B14F-4D97-AF65-F5344CB8AC3E}">
        <p14:creationId xmlns:p14="http://schemas.microsoft.com/office/powerpoint/2010/main" val="24803180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91291" y="4019550"/>
            <a:ext cx="8594387" cy="1077218"/>
          </a:xfrm>
          <a:prstGeom prst="rect">
            <a:avLst/>
          </a:prstGeom>
          <a:noFill/>
        </p:spPr>
        <p:txBody>
          <a:bodyPr wrap="square" rtlCol="0">
            <a:spAutoFit/>
          </a:bodyPr>
          <a:lstStyle/>
          <a:p>
            <a:r>
              <a:rPr lang="en-US" sz="3200" dirty="0" err="1">
                <a:solidFill>
                  <a:schemeClr val="bg1"/>
                </a:solidFill>
              </a:rPr>
              <a:t>Bài</a:t>
            </a:r>
            <a:r>
              <a:rPr lang="en-US" sz="3200" dirty="0">
                <a:solidFill>
                  <a:schemeClr val="bg1"/>
                </a:solidFill>
              </a:rPr>
              <a:t> </a:t>
            </a:r>
            <a:r>
              <a:rPr lang="en-US" sz="3200" dirty="0" err="1">
                <a:solidFill>
                  <a:schemeClr val="bg1"/>
                </a:solidFill>
              </a:rPr>
              <a:t>Đọc</a:t>
            </a:r>
            <a:r>
              <a:rPr lang="en-US" sz="3200" dirty="0">
                <a:solidFill>
                  <a:schemeClr val="bg1"/>
                </a:solidFill>
              </a:rPr>
              <a:t> 2</a:t>
            </a:r>
          </a:p>
          <a:p>
            <a:r>
              <a:rPr lang="vi-VN" sz="3200" dirty="0">
                <a:solidFill>
                  <a:schemeClr val="bg1"/>
                </a:solidFill>
              </a:rPr>
              <a:t>Bài trích thư thứ nhất của thánh Gio-an tông đồ.</a:t>
            </a:r>
            <a:endParaRPr lang="en-US" sz="3200" dirty="0">
              <a:solidFill>
                <a:schemeClr val="bg1"/>
              </a:solidFill>
            </a:endParaRPr>
          </a:p>
        </p:txBody>
      </p:sp>
      <p:sp>
        <p:nvSpPr>
          <p:cNvPr id="5" name="TextBox 4"/>
          <p:cNvSpPr txBox="1"/>
          <p:nvPr/>
        </p:nvSpPr>
        <p:spPr>
          <a:xfrm>
            <a:off x="76200" y="338341"/>
            <a:ext cx="6453946" cy="1200329"/>
          </a:xfrm>
          <a:prstGeom prst="rect">
            <a:avLst/>
          </a:prstGeom>
          <a:noFill/>
          <a:ln>
            <a:solidFill>
              <a:srgbClr val="FFFF00"/>
            </a:solidFill>
          </a:ln>
          <a:effectLst>
            <a:glow rad="139700">
              <a:schemeClr val="accent3">
                <a:satMod val="175000"/>
                <a:alpha val="40000"/>
              </a:schemeClr>
            </a:glow>
          </a:effectLst>
        </p:spPr>
        <p:txBody>
          <a:bodyPr wrap="none" rtlCol="0">
            <a:spAutoFit/>
          </a:bodyPr>
          <a:lstStyle/>
          <a:p>
            <a:r>
              <a:rPr lang="vi-VN" sz="3600" dirty="0">
                <a:solidFill>
                  <a:srgbClr val="003399"/>
                </a:solidFill>
              </a:rPr>
              <a:t>Thiên Chúa thế nào,</a:t>
            </a:r>
            <a:endParaRPr lang="en-US" sz="3600" dirty="0">
              <a:solidFill>
                <a:srgbClr val="003399"/>
              </a:solidFill>
            </a:endParaRPr>
          </a:p>
          <a:p>
            <a:r>
              <a:rPr lang="vi-VN" sz="3600" dirty="0">
                <a:solidFill>
                  <a:srgbClr val="003399"/>
                </a:solidFill>
              </a:rPr>
              <a:t>chúng ta sẽ thấy Người như vậy.</a:t>
            </a:r>
            <a:endParaRPr lang="en-US" sz="3600" dirty="0">
              <a:solidFill>
                <a:srgbClr val="003399"/>
              </a:solidFill>
            </a:endParaRPr>
          </a:p>
        </p:txBody>
      </p:sp>
    </p:spTree>
    <p:extLst>
      <p:ext uri="{BB962C8B-B14F-4D97-AF65-F5344CB8AC3E}">
        <p14:creationId xmlns:p14="http://schemas.microsoft.com/office/powerpoint/2010/main" val="4781509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47750"/>
            <a:ext cx="9144000" cy="3352800"/>
          </a:xfrm>
        </p:spPr>
        <p:txBody>
          <a:bodyPr>
            <a:noAutofit/>
          </a:bodyPr>
          <a:lstStyle/>
          <a:p>
            <a:pPr algn="just"/>
            <a:r>
              <a:rPr lang="en-US" sz="6600" b="1" dirty="0" err="1">
                <a:solidFill>
                  <a:srgbClr val="002060"/>
                </a:solidFill>
              </a:rPr>
              <a:t>Chúa</a:t>
            </a:r>
            <a:r>
              <a:rPr lang="en-US" sz="6600" b="1" dirty="0">
                <a:solidFill>
                  <a:srgbClr val="002060"/>
                </a:solidFill>
              </a:rPr>
              <a:t> </a:t>
            </a:r>
            <a:r>
              <a:rPr lang="en-US" sz="6600" b="1" dirty="0" err="1">
                <a:solidFill>
                  <a:srgbClr val="002060"/>
                </a:solidFill>
              </a:rPr>
              <a:t>phán</a:t>
            </a:r>
            <a:r>
              <a:rPr lang="en-US" sz="6600" b="1" dirty="0">
                <a:solidFill>
                  <a:srgbClr val="002060"/>
                </a:solidFill>
              </a:rPr>
              <a:t>: "Ta </a:t>
            </a:r>
            <a:r>
              <a:rPr lang="en-US" sz="6600" b="1" dirty="0" err="1">
                <a:solidFill>
                  <a:srgbClr val="002060"/>
                </a:solidFill>
              </a:rPr>
              <a:t>là</a:t>
            </a:r>
            <a:r>
              <a:rPr lang="en-US" sz="6600" b="1" dirty="0">
                <a:solidFill>
                  <a:srgbClr val="002060"/>
                </a:solidFill>
              </a:rPr>
              <a:t> </a:t>
            </a:r>
            <a:r>
              <a:rPr lang="en-US" sz="6600" b="1" dirty="0" err="1">
                <a:solidFill>
                  <a:srgbClr val="002060"/>
                </a:solidFill>
              </a:rPr>
              <a:t>mục</a:t>
            </a:r>
            <a:r>
              <a:rPr lang="en-US" sz="6600" b="1" dirty="0">
                <a:solidFill>
                  <a:srgbClr val="002060"/>
                </a:solidFill>
              </a:rPr>
              <a:t> </a:t>
            </a:r>
            <a:r>
              <a:rPr lang="en-US" sz="6600" b="1" dirty="0" err="1">
                <a:solidFill>
                  <a:srgbClr val="002060"/>
                </a:solidFill>
              </a:rPr>
              <a:t>tử</a:t>
            </a:r>
            <a:r>
              <a:rPr lang="en-US" sz="6600" b="1" dirty="0">
                <a:solidFill>
                  <a:srgbClr val="002060"/>
                </a:solidFill>
              </a:rPr>
              <a:t> </a:t>
            </a:r>
            <a:r>
              <a:rPr lang="en-US" sz="6600" b="1" dirty="0" err="1">
                <a:solidFill>
                  <a:srgbClr val="002060"/>
                </a:solidFill>
              </a:rPr>
              <a:t>tốt</a:t>
            </a:r>
            <a:r>
              <a:rPr lang="en-US" sz="6600" b="1" dirty="0">
                <a:solidFill>
                  <a:srgbClr val="002060"/>
                </a:solidFill>
              </a:rPr>
              <a:t> </a:t>
            </a:r>
            <a:r>
              <a:rPr lang="en-US" sz="6600" b="1" dirty="0" err="1">
                <a:solidFill>
                  <a:srgbClr val="002060"/>
                </a:solidFill>
              </a:rPr>
              <a:t>lành</a:t>
            </a:r>
            <a:r>
              <a:rPr lang="en-US" sz="6600" b="1" dirty="0">
                <a:solidFill>
                  <a:srgbClr val="002060"/>
                </a:solidFill>
              </a:rPr>
              <a:t>, Ta </a:t>
            </a:r>
            <a:r>
              <a:rPr lang="en-US" sz="6600" b="1" dirty="0" err="1">
                <a:solidFill>
                  <a:srgbClr val="002060"/>
                </a:solidFill>
              </a:rPr>
              <a:t>biết</a:t>
            </a:r>
            <a:r>
              <a:rPr lang="en-US" sz="6600" b="1" dirty="0">
                <a:solidFill>
                  <a:srgbClr val="002060"/>
                </a:solidFill>
              </a:rPr>
              <a:t> </a:t>
            </a:r>
            <a:r>
              <a:rPr lang="en-US" sz="6600" b="1" dirty="0" err="1">
                <a:solidFill>
                  <a:srgbClr val="002060"/>
                </a:solidFill>
              </a:rPr>
              <a:t>các</a:t>
            </a:r>
            <a:r>
              <a:rPr lang="en-US" sz="6600" b="1" dirty="0">
                <a:solidFill>
                  <a:srgbClr val="002060"/>
                </a:solidFill>
              </a:rPr>
              <a:t> </a:t>
            </a:r>
            <a:r>
              <a:rPr lang="en-US" sz="6600" b="1" dirty="0" err="1">
                <a:solidFill>
                  <a:srgbClr val="002060"/>
                </a:solidFill>
              </a:rPr>
              <a:t>chiên</a:t>
            </a:r>
            <a:r>
              <a:rPr lang="en-US" sz="6600" b="1" dirty="0">
                <a:solidFill>
                  <a:srgbClr val="002060"/>
                </a:solidFill>
              </a:rPr>
              <a:t> ta, </a:t>
            </a:r>
            <a:r>
              <a:rPr lang="en-US" sz="6600" b="1" dirty="0" err="1">
                <a:solidFill>
                  <a:srgbClr val="002060"/>
                </a:solidFill>
              </a:rPr>
              <a:t>và</a:t>
            </a:r>
            <a:r>
              <a:rPr lang="en-US" sz="6600" b="1" dirty="0">
                <a:solidFill>
                  <a:srgbClr val="002060"/>
                </a:solidFill>
              </a:rPr>
              <a:t> </a:t>
            </a:r>
            <a:r>
              <a:rPr lang="en-US" sz="6600" b="1" dirty="0" err="1">
                <a:solidFill>
                  <a:srgbClr val="002060"/>
                </a:solidFill>
              </a:rPr>
              <a:t>các</a:t>
            </a:r>
            <a:r>
              <a:rPr lang="en-US" sz="6600" b="1" dirty="0">
                <a:solidFill>
                  <a:srgbClr val="002060"/>
                </a:solidFill>
              </a:rPr>
              <a:t> </a:t>
            </a:r>
            <a:r>
              <a:rPr lang="en-US" sz="6600" b="1" dirty="0" err="1">
                <a:solidFill>
                  <a:srgbClr val="002060"/>
                </a:solidFill>
              </a:rPr>
              <a:t>chiên</a:t>
            </a:r>
            <a:r>
              <a:rPr lang="en-US" sz="6600" b="1" dirty="0">
                <a:solidFill>
                  <a:srgbClr val="002060"/>
                </a:solidFill>
              </a:rPr>
              <a:t> ta </a:t>
            </a:r>
            <a:r>
              <a:rPr lang="en-US" sz="6600" b="1" dirty="0" err="1">
                <a:solidFill>
                  <a:srgbClr val="002060"/>
                </a:solidFill>
              </a:rPr>
              <a:t>biết</a:t>
            </a:r>
            <a:r>
              <a:rPr lang="en-US" sz="6600" b="1" dirty="0">
                <a:solidFill>
                  <a:srgbClr val="002060"/>
                </a:solidFill>
              </a:rPr>
              <a:t> Ta”</a:t>
            </a:r>
            <a:endParaRPr lang="en-US" sz="5400" b="1" dirty="0">
              <a:solidFill>
                <a:srgbClr val="002060"/>
              </a:solidFill>
            </a:endParaRPr>
          </a:p>
        </p:txBody>
      </p:sp>
      <p:sp>
        <p:nvSpPr>
          <p:cNvPr id="3" name="Rectangle 2"/>
          <p:cNvSpPr/>
          <p:nvPr/>
        </p:nvSpPr>
        <p:spPr>
          <a:xfrm>
            <a:off x="76200" y="133350"/>
            <a:ext cx="4191000" cy="646331"/>
          </a:xfrm>
          <a:prstGeom prst="rect">
            <a:avLst/>
          </a:prstGeom>
        </p:spPr>
        <p:txBody>
          <a:bodyPr wrap="square">
            <a:spAutoFit/>
          </a:bodyPr>
          <a:lstStyle/>
          <a:p>
            <a:r>
              <a:rPr lang="en-US" sz="3600" b="1" u="sng" dirty="0">
                <a:solidFill>
                  <a:srgbClr val="C00000"/>
                </a:solidFill>
              </a:rPr>
              <a:t>Alleluia-Alleluia: </a:t>
            </a:r>
          </a:p>
        </p:txBody>
      </p:sp>
      <p:sp>
        <p:nvSpPr>
          <p:cNvPr id="4" name="Rectangle 3"/>
          <p:cNvSpPr/>
          <p:nvPr/>
        </p:nvSpPr>
        <p:spPr>
          <a:xfrm>
            <a:off x="6705600" y="4497169"/>
            <a:ext cx="2053767" cy="646331"/>
          </a:xfrm>
          <a:prstGeom prst="rect">
            <a:avLst/>
          </a:prstGeom>
        </p:spPr>
        <p:txBody>
          <a:bodyPr wrap="none">
            <a:spAutoFit/>
          </a:bodyPr>
          <a:lstStyle/>
          <a:p>
            <a:pPr algn="r"/>
            <a:r>
              <a:rPr lang="en-US" sz="3600" b="1" dirty="0">
                <a:solidFill>
                  <a:srgbClr val="C00000"/>
                </a:solidFill>
              </a:rPr>
              <a:t>Alleluia… </a:t>
            </a:r>
          </a:p>
        </p:txBody>
      </p:sp>
    </p:spTree>
    <p:extLst>
      <p:ext uri="{BB962C8B-B14F-4D97-AF65-F5344CB8AC3E}">
        <p14:creationId xmlns:p14="http://schemas.microsoft.com/office/powerpoint/2010/main" val="36375923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66"/>
            <a:ext cx="9144000" cy="5137567"/>
          </a:xfrm>
          <a:prstGeom prst="rect">
            <a:avLst/>
          </a:prstGeom>
        </p:spPr>
      </p:pic>
    </p:spTree>
    <p:extLst>
      <p:ext uri="{BB962C8B-B14F-4D97-AF65-F5344CB8AC3E}">
        <p14:creationId xmlns:p14="http://schemas.microsoft.com/office/powerpoint/2010/main" val="1911033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60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Tk1:</a:t>
            </a:r>
            <a:r>
              <a:rPr lang="en-US" sz="60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6000" b="1" dirty="0">
                <a:solidFill>
                  <a:srgbClr val="002060"/>
                </a:solidFill>
              </a:rPr>
              <a:t>Chúa là Mục Tử, Người dẫn lối chỉ đường cho con đi. Đi trong tay Chúa nào con thiếu chi con sợ chi? </a:t>
            </a:r>
            <a:endParaRPr lang="en-US" sz="6000" b="1" u="sng" dirty="0">
              <a:solidFill>
                <a:srgbClr val="002060"/>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latin typeface="+mj-lt"/>
                <a:cs typeface="Times New Roman" pitchFamily="18" charset="0"/>
              </a:rPr>
              <a:t>Tôi tin kính một Thiên Chúa là Cha toàn năng, </a:t>
            </a:r>
            <a:r>
              <a:rPr lang="vi-VN" sz="6600" b="1" dirty="0">
                <a:solidFill>
                  <a:srgbClr val="002060"/>
                </a:solidFill>
                <a:effectLst/>
                <a:latin typeface="+mj-lt"/>
                <a:cs typeface="Times New Roman" pitchFamily="18" charset="0"/>
              </a:rPr>
              <a:t>Đấng tạo thành trời đất, muôn vật hữu hình và vô hình. </a:t>
            </a:r>
            <a:endParaRPr lang="en-US" sz="66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2060"/>
                </a:solidFill>
                <a:effectLst/>
                <a:latin typeface="+mj-lt"/>
                <a:cs typeface="Times New Roman" pitchFamily="18" charset="0"/>
              </a:rPr>
              <a:t>Tôi</a:t>
            </a:r>
            <a:r>
              <a:rPr lang="en-US" sz="6600" b="1" dirty="0">
                <a:solidFill>
                  <a:srgbClr val="002060"/>
                </a:solidFill>
                <a:effectLst/>
                <a:latin typeface="+mj-lt"/>
                <a:cs typeface="Times New Roman" pitchFamily="18" charset="0"/>
              </a:rPr>
              <a:t> tin </a:t>
            </a:r>
            <a:r>
              <a:rPr lang="en-US" sz="6600" b="1" dirty="0" err="1">
                <a:solidFill>
                  <a:srgbClr val="002060"/>
                </a:solidFill>
                <a:effectLst/>
                <a:latin typeface="+mj-lt"/>
                <a:cs typeface="Times New Roman" pitchFamily="18" charset="0"/>
              </a:rPr>
              <a:t>kính</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một</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Chúa</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Giêsu</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Kitô</a:t>
            </a:r>
            <a:r>
              <a:rPr lang="en-US" sz="6600" b="1" dirty="0">
                <a:solidFill>
                  <a:srgbClr val="002060"/>
                </a:solidFill>
                <a:effectLst/>
                <a:latin typeface="+mj-lt"/>
                <a:cs typeface="Times New Roman" pitchFamily="18" charset="0"/>
              </a:rPr>
              <a:t>, Con </a:t>
            </a:r>
            <a:r>
              <a:rPr lang="en-US" sz="6600" b="1" dirty="0" err="1">
                <a:solidFill>
                  <a:srgbClr val="002060"/>
                </a:solidFill>
                <a:effectLst/>
                <a:latin typeface="+mj-lt"/>
                <a:cs typeface="Times New Roman" pitchFamily="18" charset="0"/>
              </a:rPr>
              <a:t>Một</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Thiên</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Chúa</a:t>
            </a:r>
            <a:r>
              <a:rPr lang="en-US" sz="6600" b="1" dirty="0">
                <a:solidFill>
                  <a:srgbClr val="002060"/>
                </a:solidFill>
                <a:effectLst/>
                <a:latin typeface="+mj-lt"/>
                <a:cs typeface="Times New Roman" pitchFamily="18" charset="0"/>
              </a:rPr>
              <a:t>, </a:t>
            </a:r>
            <a:r>
              <a:rPr lang="vi-VN" sz="6600" b="1" dirty="0">
                <a:solidFill>
                  <a:srgbClr val="002060"/>
                </a:solidFill>
                <a:effectLst/>
                <a:latin typeface="+mj-lt"/>
                <a:cs typeface="Times New Roman" pitchFamily="18" charset="0"/>
              </a:rPr>
              <a:t>Sinh bởi Đức Chúa Cha từ trước muôn đời. </a:t>
            </a:r>
            <a:endParaRPr lang="en-US" sz="66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latin typeface="+mj-lt"/>
                <a:cs typeface="Times New Roman" pitchFamily="18" charset="0"/>
              </a:rPr>
              <a:t>Người là Thiên Chúa bởi Thiên Chúa, Ánh Sáng bởi Ánh Sáng,</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Thiên</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Chúa</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thật</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bởi</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Thiên</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Chúa</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thật</a:t>
            </a:r>
            <a:r>
              <a:rPr lang="en-US" sz="6600" b="1" dirty="0">
                <a:solidFill>
                  <a:srgbClr val="002060"/>
                </a:solidFill>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latin typeface="+mj-lt"/>
              </a:rPr>
              <a:t>được sinh ra mà không phải được tạo thành, đồng bản thể với Đức Chúa Cha: nhờ Người mà muôn vật được tạo thành. </a:t>
            </a:r>
            <a:endParaRPr lang="en-US" sz="6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2060"/>
                </a:solidFill>
                <a:effectLst/>
                <a:latin typeface="+mj-lt"/>
              </a:rPr>
              <a:t>Vì loài người chúng ta và để cứu độ chúng ta,</a:t>
            </a:r>
            <a:r>
              <a:rPr lang="en-US" sz="7200" b="1" dirty="0">
                <a:solidFill>
                  <a:srgbClr val="002060"/>
                </a:solidFill>
                <a:effectLst/>
                <a:latin typeface="+mj-lt"/>
              </a:rPr>
              <a:t> </a:t>
            </a:r>
            <a:r>
              <a:rPr lang="vi-VN" sz="7200" b="1" dirty="0">
                <a:solidFill>
                  <a:srgbClr val="002060"/>
                </a:solidFill>
                <a:effectLst/>
                <a:latin typeface="+mj-lt"/>
                <a:cs typeface="Times New Roman" pitchFamily="18" charset="0"/>
              </a:rPr>
              <a:t>Người đã từ trời xuống thế. </a:t>
            </a:r>
            <a:endParaRPr lang="en-US" sz="72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206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2060"/>
                </a:solidFill>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60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6000" b="1" dirty="0">
                <a:solidFill>
                  <a:srgbClr val="002060"/>
                </a:solidFill>
              </a:rPr>
              <a:t>Cỏ tươi rợn đồng xanh con no thỏa không bao giờ thiếu nữa. Suối nước trường sinh nghỉ uống no đầy</a:t>
            </a:r>
            <a:r>
              <a:rPr lang="en-US" sz="6000" b="1" dirty="0">
                <a:solidFill>
                  <a:srgbClr val="002060"/>
                </a:solidFill>
              </a:rPr>
              <a:t>.</a:t>
            </a:r>
            <a:endParaRPr lang="en-US" sz="6000" b="1" u="sng" dirty="0">
              <a:solidFill>
                <a:srgbClr val="002060"/>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9911876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2060"/>
                </a:solidFill>
                <a:effectLst/>
                <a:latin typeface="+mj-lt"/>
              </a:rPr>
              <a:t>Người được phụng thờ và tôn vinh cùng với Đức Chúa Cha và Đức Chúa Con: Người đã dùng các tiên tri mà phán dạy. </a:t>
            </a:r>
            <a:endParaRPr lang="en-US" sz="6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2060"/>
                </a:solidFill>
                <a:effectLst/>
                <a:latin typeface="+mj-lt"/>
              </a:rPr>
              <a:t>Tôi tin Hội Thánh duy nhất thánh thiện công giáo và tông truyền.</a:t>
            </a:r>
            <a:endParaRPr lang="en-US" sz="8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latin typeface="+mj-lt"/>
                <a:cs typeface="Times New Roman" pitchFamily="18" charset="0"/>
              </a:rPr>
              <a:t>Tôi tuyên xưng có một Phép Rửa để tha tội. Tôi trông đợi kẻ chết sống lại và sự</a:t>
            </a:r>
            <a:r>
              <a:rPr lang="en-US" sz="6600" b="1" dirty="0">
                <a:solidFill>
                  <a:srgbClr val="002060"/>
                </a:solidFill>
                <a:effectLst/>
                <a:latin typeface="+mj-lt"/>
                <a:cs typeface="Times New Roman" pitchFamily="18" charset="0"/>
              </a:rPr>
              <a:t> </a:t>
            </a:r>
            <a:r>
              <a:rPr lang="vi-VN" sz="6600" b="1" dirty="0">
                <a:solidFill>
                  <a:srgbClr val="002060"/>
                </a:solidFill>
                <a:effectLst/>
                <a:latin typeface="+mj-lt"/>
                <a:cs typeface="Times New Roman" pitchFamily="18" charset="0"/>
              </a:rPr>
              <a:t>sống đời sau. </a:t>
            </a:r>
            <a:r>
              <a:rPr lang="vi-VN" sz="6600" b="1" dirty="0">
                <a:solidFill>
                  <a:srgbClr val="FF0000"/>
                </a:solidFill>
                <a:effectLst/>
                <a:latin typeface="+mj-lt"/>
                <a:cs typeface="Times New Roman" pitchFamily="18" charset="0"/>
              </a:rPr>
              <a:t>Amen.</a:t>
            </a:r>
            <a:endParaRPr lang="en-US" sz="6600" b="1"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219200" y="209550"/>
            <a:ext cx="7772400" cy="1102519"/>
          </a:xfrm>
        </p:spPr>
        <p:txBody>
          <a:bodyPr/>
          <a:lstStyle/>
          <a:p>
            <a:r>
              <a:rPr lang="en-US" dirty="0">
                <a:solidFill>
                  <a:schemeClr val="accent6">
                    <a:lumMod val="50000"/>
                  </a:schemeClr>
                </a:solidFill>
              </a:rPr>
              <a:t>LỜI NGUYỆN TÍN HỮU</a:t>
            </a:r>
          </a:p>
        </p:txBody>
      </p:sp>
      <p:sp>
        <p:nvSpPr>
          <p:cNvPr id="4" name="Rectangle 3"/>
          <p:cNvSpPr/>
          <p:nvPr/>
        </p:nvSpPr>
        <p:spPr>
          <a:xfrm>
            <a:off x="2438400" y="1504950"/>
            <a:ext cx="6477000" cy="3046988"/>
          </a:xfrm>
          <a:prstGeom prst="rect">
            <a:avLst/>
          </a:prstGeom>
        </p:spPr>
        <p:txBody>
          <a:bodyPr wrap="square">
            <a:spAutoFit/>
          </a:bodyPr>
          <a:lstStyle/>
          <a:p>
            <a:r>
              <a:rPr lang="en-US" sz="3200" dirty="0">
                <a:solidFill>
                  <a:prstClr val="black"/>
                </a:solidFill>
              </a:rPr>
              <a:t>Đ</a:t>
            </a:r>
            <a:r>
              <a:rPr lang="vi-VN" sz="3200" dirty="0">
                <a:solidFill>
                  <a:prstClr val="black"/>
                </a:solidFill>
              </a:rPr>
              <a:t>ứng trước một thế giới văn minh, ơn gọi linh mục và tu sĩ nhiều nơi thiếu vắng, chúng ta hãy cầu nguyện thiết tha, xin cho cho nhiều bạn trẻ nam nữ thành tâm thiện chí dâng mình cho Chúa. </a:t>
            </a:r>
            <a:endParaRPr lang="en-US" sz="3200" dirty="0">
              <a:solidFill>
                <a:prstClr val="black"/>
              </a:solidFill>
            </a:endParaRPr>
          </a:p>
        </p:txBody>
      </p:sp>
    </p:spTree>
    <p:extLst>
      <p:ext uri="{BB962C8B-B14F-4D97-AF65-F5344CB8AC3E}">
        <p14:creationId xmlns:p14="http://schemas.microsoft.com/office/powerpoint/2010/main" val="5741224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vi-VN"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 Dâng Cha Hiền</a:t>
            </a:r>
            <a:endParaRPr lang="vi-VN" altLang="en-US" sz="88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7200" b="1" i="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Đăng</a:t>
            </a:r>
            <a:r>
              <a:rPr lang="en-US" altLang="en-US" sz="7200" b="1" i="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Khoa</a:t>
            </a:r>
            <a:endParaRPr lang="en-US" altLang="en-US" sz="4400" b="1" i="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solidFill>
                  <a:srgbClr val="002060"/>
                </a:solidFill>
              </a:rPr>
              <a:t>Giờ đây, con đến bên gần Cha rất nhân hiền, nguyện dâng tâm tư và mơ ước này. Tình con, nay kết nên bài ca vô tận chúc khen tình Ngài ôi miên man.</a:t>
            </a:r>
            <a:endParaRPr lang="en-US" altLang="en-US" sz="5400" b="1" u="sng" dirty="0">
              <a:solidFill>
                <a:srgbClr val="00206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8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8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8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800" b="1" dirty="0">
                <a:solidFill>
                  <a:srgbClr val="002060"/>
                </a:solidFill>
              </a:rPr>
              <a:t>Bánh trắng với rượu, nguyện dâng lên Cha hiền, xin thương đón nhận của lễ con dâng tiến. Cha ơi con đến dâng lời tán dương Ngài. Ước mong luôn làm đẹp ý Cha.</a:t>
            </a:r>
            <a:endParaRPr lang="en-US" altLang="en-US" sz="48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09901089"/>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000" b="1" u="sng" dirty="0">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Tk2:</a:t>
            </a:r>
            <a:r>
              <a:rPr lang="en-US" altLang="en-US" sz="5000" b="1"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vi-VN" sz="5000" b="1" dirty="0">
                <a:solidFill>
                  <a:srgbClr val="002060"/>
                </a:solidFill>
              </a:rPr>
              <a:t>Hạnh phúc, vui sướng khi gần bên tôn nhan Ngài, thầm thưa lên Cha lời yêu mến hoài. Đời con xin kết nên bài ca cảm tạ. Hát khen tình Ngài ôi bao la.</a:t>
            </a:r>
            <a:endParaRPr lang="en-US" altLang="en-US" sz="5000" b="1" u="sng" dirty="0">
              <a:solidFill>
                <a:srgbClr val="00206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8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58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58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5800" b="1" dirty="0">
                <a:solidFill>
                  <a:srgbClr val="002060"/>
                </a:solidFill>
              </a:rPr>
              <a:t>Chúa Chiên nhân từ, Người dẫn con tới đồng nội. Này suối nước mát bóng, con tới uống thảnh thơi. </a:t>
            </a:r>
            <a:endParaRPr lang="en-US" sz="58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30934943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8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8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8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800" b="1" dirty="0">
                <a:solidFill>
                  <a:srgbClr val="002060"/>
                </a:solidFill>
              </a:rPr>
              <a:t>Bánh trắng với rượu, nguyện dâng lên Cha hiền, xin thương đón nhận của lễ con dâng tiến. Cha ơi con đến dâng lời tán dương Ngài. Ước mong luôn làm đẹp ý Cha.</a:t>
            </a:r>
            <a:endParaRPr lang="en-US" altLang="en-US" sz="48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772220421"/>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69761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1" dirty="0" err="1">
                <a:solidFill>
                  <a:srgbClr val="FF0000"/>
                </a:solidFill>
                <a:effectLst>
                  <a:outerShdw blurRad="38100" dist="38100" dir="2700000" algn="tl">
                    <a:srgbClr val="000000">
                      <a:alpha val="43137"/>
                    </a:srgbClr>
                  </a:outerShdw>
                </a:effectLst>
                <a:cs typeface="Times New Roman" pitchFamily="18" charset="0"/>
              </a:rPr>
              <a:t>Thánh</a:t>
            </a:r>
            <a:r>
              <a:rPr lang="en-US" sz="7200" b="1" dirty="0">
                <a:solidFill>
                  <a:srgbClr val="FF0000"/>
                </a:solidFill>
                <a:effectLst>
                  <a:outerShdw blurRad="38100" dist="38100" dir="2700000" algn="tl">
                    <a:srgbClr val="000000">
                      <a:alpha val="43137"/>
                    </a:srgbClr>
                  </a:outerShdw>
                </a:effectLst>
                <a:cs typeface="Times New Roman" pitchFamily="18" charset="0"/>
              </a:rPr>
              <a:t> </a:t>
            </a:r>
            <a:r>
              <a:rPr lang="en-US" sz="7200" b="1" dirty="0" err="1">
                <a:solidFill>
                  <a:srgbClr val="FF0000"/>
                </a:solidFill>
                <a:effectLst>
                  <a:outerShdw blurRad="38100" dist="38100" dir="2700000" algn="tl">
                    <a:srgbClr val="000000">
                      <a:alpha val="43137"/>
                    </a:srgbClr>
                  </a:outerShdw>
                </a:effectLst>
                <a:cs typeface="Times New Roman" pitchFamily="18" charset="0"/>
              </a:rPr>
              <a:t>Thánh</a:t>
            </a:r>
            <a:r>
              <a:rPr lang="en-US" sz="7200" b="1" dirty="0">
                <a:solidFill>
                  <a:srgbClr val="FF0000"/>
                </a:solidFill>
                <a:effectLst>
                  <a:outerShdw blurRad="38100" dist="38100" dir="2700000" algn="tl">
                    <a:srgbClr val="000000">
                      <a:alpha val="43137"/>
                    </a:srgbClr>
                  </a:outerShdw>
                </a:effectLst>
                <a:cs typeface="Times New Roman" pitchFamily="18" charset="0"/>
              </a:rPr>
              <a:t> </a:t>
            </a:r>
            <a:r>
              <a:rPr lang="en-US" sz="7200" b="1" dirty="0" err="1">
                <a:solidFill>
                  <a:srgbClr val="FF0000"/>
                </a:solidFill>
                <a:effectLst>
                  <a:outerShdw blurRad="38100" dist="38100" dir="2700000" algn="tl">
                    <a:srgbClr val="000000">
                      <a:alpha val="43137"/>
                    </a:srgbClr>
                  </a:outerShdw>
                </a:effectLst>
                <a:cs typeface="Times New Roman" pitchFamily="18" charset="0"/>
              </a:rPr>
              <a:t>Thánh</a:t>
            </a:r>
            <a:endParaRPr lang="vi-VN" sz="4800" b="1" i="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31234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lnSpc>
                <a:spcPct val="120000"/>
              </a:lnSpc>
              <a:spcBef>
                <a:spcPts val="1350"/>
              </a:spcBef>
            </a:pPr>
            <a:r>
              <a:rPr lang="en-US" sz="5700" b="0" i="0" dirty="0" err="1">
                <a:solidFill>
                  <a:srgbClr val="002060"/>
                </a:solidFill>
                <a:effectLst/>
              </a:rPr>
              <a:t>Thánh</a:t>
            </a:r>
            <a:r>
              <a:rPr lang="en-US" sz="5700" b="0" i="0" dirty="0">
                <a:solidFill>
                  <a:srgbClr val="002060"/>
                </a:solidFill>
                <a:effectLst/>
              </a:rPr>
              <a:t>! </a:t>
            </a:r>
            <a:r>
              <a:rPr lang="en-US" sz="5700" b="0" i="0" dirty="0" err="1">
                <a:solidFill>
                  <a:srgbClr val="002060"/>
                </a:solidFill>
                <a:effectLst/>
              </a:rPr>
              <a:t>Thánh</a:t>
            </a:r>
            <a:r>
              <a:rPr lang="en-US" sz="5700" b="0" i="0" dirty="0">
                <a:solidFill>
                  <a:srgbClr val="002060"/>
                </a:solidFill>
                <a:effectLst/>
              </a:rPr>
              <a:t>! </a:t>
            </a:r>
            <a:r>
              <a:rPr lang="en-US" sz="5700" b="0" i="0" dirty="0" err="1">
                <a:solidFill>
                  <a:srgbClr val="002060"/>
                </a:solidFill>
                <a:effectLst/>
              </a:rPr>
              <a:t>Thánh</a:t>
            </a:r>
            <a:r>
              <a:rPr lang="en-US" sz="5700" b="0" i="0" dirty="0">
                <a:solidFill>
                  <a:srgbClr val="002060"/>
                </a:solidFill>
                <a:effectLst/>
              </a:rPr>
              <a:t>! </a:t>
            </a:r>
            <a:r>
              <a:rPr lang="en-US" sz="5700" b="0" i="0" dirty="0" err="1">
                <a:solidFill>
                  <a:srgbClr val="002060"/>
                </a:solidFill>
                <a:effectLst/>
              </a:rPr>
              <a:t>Chúa</a:t>
            </a:r>
            <a:r>
              <a:rPr lang="en-US" sz="5700" b="0" i="0" dirty="0">
                <a:solidFill>
                  <a:srgbClr val="002060"/>
                </a:solidFill>
                <a:effectLst/>
              </a:rPr>
              <a:t> </a:t>
            </a:r>
            <a:r>
              <a:rPr lang="en-US" sz="5700" b="0" i="0" dirty="0" err="1">
                <a:solidFill>
                  <a:srgbClr val="002060"/>
                </a:solidFill>
                <a:effectLst/>
              </a:rPr>
              <a:t>là</a:t>
            </a:r>
            <a:r>
              <a:rPr lang="en-US" sz="5700" b="0" i="0" dirty="0">
                <a:solidFill>
                  <a:srgbClr val="002060"/>
                </a:solidFill>
                <a:effectLst/>
              </a:rPr>
              <a:t> </a:t>
            </a:r>
            <a:r>
              <a:rPr lang="en-US" sz="5700" b="0" i="0" dirty="0" err="1">
                <a:solidFill>
                  <a:srgbClr val="002060"/>
                </a:solidFill>
                <a:effectLst/>
              </a:rPr>
              <a:t>Thiên</a:t>
            </a:r>
            <a:r>
              <a:rPr lang="en-US" sz="5700" b="0" i="0" dirty="0">
                <a:solidFill>
                  <a:srgbClr val="002060"/>
                </a:solidFill>
                <a:effectLst/>
              </a:rPr>
              <a:t> </a:t>
            </a:r>
            <a:r>
              <a:rPr lang="en-US" sz="5700" b="0" i="0" dirty="0" err="1">
                <a:solidFill>
                  <a:srgbClr val="002060"/>
                </a:solidFill>
                <a:effectLst/>
              </a:rPr>
              <a:t>Chúa</a:t>
            </a:r>
            <a:r>
              <a:rPr lang="en-US" sz="5700" b="0" i="0" dirty="0">
                <a:solidFill>
                  <a:srgbClr val="002060"/>
                </a:solidFill>
                <a:effectLst/>
              </a:rPr>
              <a:t> </a:t>
            </a:r>
            <a:r>
              <a:rPr lang="en-US" sz="5700" b="0" i="0" dirty="0" err="1">
                <a:solidFill>
                  <a:srgbClr val="002060"/>
                </a:solidFill>
                <a:effectLst/>
              </a:rPr>
              <a:t>các</a:t>
            </a:r>
            <a:r>
              <a:rPr lang="en-US" sz="5700" b="0" i="0" dirty="0">
                <a:solidFill>
                  <a:srgbClr val="002060"/>
                </a:solidFill>
                <a:effectLst/>
              </a:rPr>
              <a:t> </a:t>
            </a:r>
            <a:r>
              <a:rPr lang="en-US" sz="5700" b="0" i="0" dirty="0" err="1">
                <a:solidFill>
                  <a:srgbClr val="002060"/>
                </a:solidFill>
                <a:effectLst/>
              </a:rPr>
              <a:t>đạo</a:t>
            </a:r>
            <a:r>
              <a:rPr lang="en-US" sz="5700" b="0" i="0" dirty="0">
                <a:solidFill>
                  <a:srgbClr val="002060"/>
                </a:solidFill>
                <a:effectLst/>
              </a:rPr>
              <a:t> </a:t>
            </a:r>
            <a:r>
              <a:rPr lang="en-US" sz="5700" b="0" i="0" dirty="0" err="1">
                <a:solidFill>
                  <a:srgbClr val="002060"/>
                </a:solidFill>
                <a:effectLst/>
              </a:rPr>
              <a:t>binh</a:t>
            </a:r>
            <a:r>
              <a:rPr lang="en-US" sz="5700" b="0" i="0" dirty="0">
                <a:solidFill>
                  <a:srgbClr val="002060"/>
                </a:solidFill>
                <a:effectLst/>
              </a:rPr>
              <a:t>. </a:t>
            </a:r>
            <a:r>
              <a:rPr lang="en-US" sz="5700" b="0" i="0" dirty="0" err="1">
                <a:solidFill>
                  <a:srgbClr val="002060"/>
                </a:solidFill>
                <a:effectLst/>
              </a:rPr>
              <a:t>Trời</a:t>
            </a:r>
            <a:r>
              <a:rPr lang="en-US" sz="5700" b="0" i="0" dirty="0">
                <a:solidFill>
                  <a:srgbClr val="002060"/>
                </a:solidFill>
                <a:effectLst/>
              </a:rPr>
              <a:t> </a:t>
            </a:r>
            <a:r>
              <a:rPr lang="en-US" sz="5700" b="0" i="0" dirty="0" err="1">
                <a:solidFill>
                  <a:srgbClr val="002060"/>
                </a:solidFill>
                <a:effectLst/>
              </a:rPr>
              <a:t>đất</a:t>
            </a:r>
            <a:r>
              <a:rPr lang="en-US" sz="5700" b="0" i="0" dirty="0">
                <a:solidFill>
                  <a:srgbClr val="002060"/>
                </a:solidFill>
                <a:effectLst/>
              </a:rPr>
              <a:t> </a:t>
            </a:r>
            <a:r>
              <a:rPr lang="en-US" sz="5700" b="0" i="0" dirty="0" err="1">
                <a:solidFill>
                  <a:srgbClr val="002060"/>
                </a:solidFill>
                <a:effectLst/>
              </a:rPr>
              <a:t>đầy</a:t>
            </a:r>
            <a:r>
              <a:rPr lang="en-US" sz="5700" b="0" i="0" dirty="0">
                <a:solidFill>
                  <a:srgbClr val="002060"/>
                </a:solidFill>
                <a:effectLst/>
              </a:rPr>
              <a:t> </a:t>
            </a:r>
            <a:r>
              <a:rPr lang="en-US" sz="5700" b="0" i="0" dirty="0" err="1">
                <a:solidFill>
                  <a:srgbClr val="002060"/>
                </a:solidFill>
                <a:effectLst/>
              </a:rPr>
              <a:t>vinh</a:t>
            </a:r>
            <a:r>
              <a:rPr lang="en-US" sz="5700" b="0" i="0" dirty="0">
                <a:solidFill>
                  <a:srgbClr val="002060"/>
                </a:solidFill>
                <a:effectLst/>
              </a:rPr>
              <a:t> </a:t>
            </a:r>
            <a:r>
              <a:rPr lang="en-US" sz="5700" b="0" i="0" dirty="0" err="1">
                <a:solidFill>
                  <a:srgbClr val="002060"/>
                </a:solidFill>
                <a:effectLst/>
              </a:rPr>
              <a:t>quang</a:t>
            </a:r>
            <a:r>
              <a:rPr lang="en-US" sz="5700" b="0" i="0" dirty="0">
                <a:solidFill>
                  <a:srgbClr val="002060"/>
                </a:solidFill>
                <a:effectLst/>
              </a:rPr>
              <a:t> </a:t>
            </a:r>
            <a:r>
              <a:rPr lang="en-US" sz="5700" b="0" i="0" dirty="0" err="1">
                <a:solidFill>
                  <a:srgbClr val="002060"/>
                </a:solidFill>
                <a:effectLst/>
              </a:rPr>
              <a:t>Chúa</a:t>
            </a:r>
            <a:r>
              <a:rPr lang="en-US" sz="5700" b="0" i="0" dirty="0">
                <a:solidFill>
                  <a:srgbClr val="002060"/>
                </a:solidFill>
                <a:effectLst/>
              </a:rPr>
              <a:t>. </a:t>
            </a:r>
            <a:r>
              <a:rPr lang="en-US" sz="5700" b="0" i="0" dirty="0" err="1">
                <a:solidFill>
                  <a:srgbClr val="002060"/>
                </a:solidFill>
                <a:effectLst/>
              </a:rPr>
              <a:t>Hoan</a:t>
            </a:r>
            <a:r>
              <a:rPr lang="en-US" sz="5700" b="0" i="0" dirty="0">
                <a:solidFill>
                  <a:srgbClr val="002060"/>
                </a:solidFill>
                <a:effectLst/>
              </a:rPr>
              <a:t> </a:t>
            </a:r>
            <a:r>
              <a:rPr lang="en-US" sz="5700" b="0" i="0" dirty="0" err="1">
                <a:solidFill>
                  <a:srgbClr val="002060"/>
                </a:solidFill>
                <a:effectLst/>
              </a:rPr>
              <a:t>hô</a:t>
            </a:r>
            <a:r>
              <a:rPr lang="en-US" sz="5700" b="0" i="0" dirty="0">
                <a:solidFill>
                  <a:srgbClr val="002060"/>
                </a:solidFill>
                <a:effectLst/>
              </a:rPr>
              <a:t> </a:t>
            </a:r>
            <a:r>
              <a:rPr lang="en-US" sz="5700" b="0" i="0" dirty="0" err="1">
                <a:solidFill>
                  <a:srgbClr val="002060"/>
                </a:solidFill>
                <a:effectLst/>
              </a:rPr>
              <a:t>Chúa</a:t>
            </a:r>
            <a:r>
              <a:rPr lang="en-US" sz="5700" b="0" i="0" dirty="0">
                <a:solidFill>
                  <a:srgbClr val="002060"/>
                </a:solidFill>
                <a:effectLst/>
              </a:rPr>
              <a:t> </a:t>
            </a:r>
            <a:r>
              <a:rPr lang="en-US" sz="5700" b="0" i="0" dirty="0" err="1">
                <a:solidFill>
                  <a:srgbClr val="002060"/>
                </a:solidFill>
                <a:effectLst/>
              </a:rPr>
              <a:t>trên</a:t>
            </a:r>
            <a:r>
              <a:rPr lang="en-US" sz="5700" b="0" i="0" dirty="0">
                <a:solidFill>
                  <a:srgbClr val="002060"/>
                </a:solidFill>
                <a:effectLst/>
              </a:rPr>
              <a:t> </a:t>
            </a:r>
            <a:r>
              <a:rPr lang="en-US" sz="5700" b="0" i="0" dirty="0" err="1">
                <a:solidFill>
                  <a:srgbClr val="002060"/>
                </a:solidFill>
                <a:effectLst/>
              </a:rPr>
              <a:t>các</a:t>
            </a:r>
            <a:r>
              <a:rPr lang="en-US" sz="5700" b="0" i="0" dirty="0">
                <a:solidFill>
                  <a:srgbClr val="002060"/>
                </a:solidFill>
                <a:effectLst/>
              </a:rPr>
              <a:t> </a:t>
            </a:r>
            <a:r>
              <a:rPr lang="en-US" sz="5700" b="0" i="0" dirty="0" err="1">
                <a:solidFill>
                  <a:srgbClr val="002060"/>
                </a:solidFill>
                <a:effectLst/>
              </a:rPr>
              <a:t>tầng</a:t>
            </a:r>
            <a:r>
              <a:rPr lang="en-US" sz="5700" b="0" i="0" dirty="0">
                <a:solidFill>
                  <a:srgbClr val="002060"/>
                </a:solidFill>
                <a:effectLst/>
              </a:rPr>
              <a:t> </a:t>
            </a:r>
            <a:r>
              <a:rPr lang="en-US" sz="5700" b="0" i="0" dirty="0" err="1">
                <a:solidFill>
                  <a:srgbClr val="002060"/>
                </a:solidFill>
                <a:effectLst/>
              </a:rPr>
              <a:t>trời</a:t>
            </a:r>
            <a:r>
              <a:rPr lang="en-US" sz="5700" b="0" i="0" dirty="0">
                <a:solidFill>
                  <a:srgbClr val="002060"/>
                </a:solidFill>
                <a:effectLst/>
              </a:rPr>
              <a:t>. </a:t>
            </a:r>
            <a:endParaRPr lang="en-US" altLang="en-US" sz="57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3617988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fontAlgn="base"/>
            <a:r>
              <a:rPr lang="vi-VN" sz="5600" dirty="0">
                <a:solidFill>
                  <a:srgbClr val="FF0000"/>
                </a:solidFill>
              </a:rPr>
              <a:t>**</a:t>
            </a:r>
            <a:r>
              <a:rPr lang="en-US" sz="5600" b="0" i="0" dirty="0">
                <a:solidFill>
                  <a:schemeClr val="bg1"/>
                </a:solidFill>
                <a:effectLst/>
              </a:rPr>
              <a:t> </a:t>
            </a:r>
            <a:r>
              <a:rPr lang="en-US" sz="5600" b="0" i="0" dirty="0" err="1">
                <a:solidFill>
                  <a:srgbClr val="002060"/>
                </a:solidFill>
                <a:effectLst/>
              </a:rPr>
              <a:t>Hoan</a:t>
            </a:r>
            <a:r>
              <a:rPr lang="en-US" sz="5600" b="0" i="0" dirty="0">
                <a:solidFill>
                  <a:srgbClr val="002060"/>
                </a:solidFill>
                <a:effectLst/>
              </a:rPr>
              <a:t> </a:t>
            </a:r>
            <a:r>
              <a:rPr lang="en-US" sz="5600" b="0" i="0" dirty="0" err="1">
                <a:solidFill>
                  <a:srgbClr val="002060"/>
                </a:solidFill>
                <a:effectLst/>
              </a:rPr>
              <a:t>hô</a:t>
            </a:r>
            <a:r>
              <a:rPr lang="en-US" sz="5600" b="0" i="0" dirty="0">
                <a:solidFill>
                  <a:srgbClr val="002060"/>
                </a:solidFill>
                <a:effectLst/>
              </a:rPr>
              <a:t> </a:t>
            </a:r>
            <a:r>
              <a:rPr lang="en-US" sz="5600" b="0" i="0" dirty="0" err="1">
                <a:solidFill>
                  <a:srgbClr val="002060"/>
                </a:solidFill>
                <a:effectLst/>
              </a:rPr>
              <a:t>Chúa</a:t>
            </a:r>
            <a:r>
              <a:rPr lang="en-US" sz="5600" b="0" i="0" dirty="0">
                <a:solidFill>
                  <a:srgbClr val="002060"/>
                </a:solidFill>
                <a:effectLst/>
              </a:rPr>
              <a:t> </a:t>
            </a:r>
            <a:r>
              <a:rPr lang="en-US" sz="5600" b="0" i="0" dirty="0" err="1">
                <a:solidFill>
                  <a:srgbClr val="002060"/>
                </a:solidFill>
                <a:effectLst/>
              </a:rPr>
              <a:t>trên</a:t>
            </a:r>
            <a:r>
              <a:rPr lang="en-US" sz="5600" b="0" i="0" dirty="0">
                <a:solidFill>
                  <a:srgbClr val="002060"/>
                </a:solidFill>
                <a:effectLst/>
              </a:rPr>
              <a:t> </a:t>
            </a:r>
            <a:r>
              <a:rPr lang="en-US" sz="5600" b="0" i="0" dirty="0" err="1">
                <a:solidFill>
                  <a:srgbClr val="002060"/>
                </a:solidFill>
                <a:effectLst/>
              </a:rPr>
              <a:t>các</a:t>
            </a:r>
            <a:r>
              <a:rPr lang="en-US" sz="5600" b="0" i="0" dirty="0">
                <a:solidFill>
                  <a:srgbClr val="002060"/>
                </a:solidFill>
                <a:effectLst/>
              </a:rPr>
              <a:t> </a:t>
            </a:r>
            <a:r>
              <a:rPr lang="en-US" sz="5600" b="0" i="0" dirty="0" err="1">
                <a:solidFill>
                  <a:srgbClr val="002060"/>
                </a:solidFill>
                <a:effectLst/>
              </a:rPr>
              <a:t>tầng</a:t>
            </a:r>
            <a:r>
              <a:rPr lang="en-US" sz="5600" b="0" i="0" dirty="0">
                <a:solidFill>
                  <a:srgbClr val="002060"/>
                </a:solidFill>
                <a:effectLst/>
              </a:rPr>
              <a:t> </a:t>
            </a:r>
            <a:r>
              <a:rPr lang="en-US" sz="5600" b="0" i="0" dirty="0" err="1">
                <a:solidFill>
                  <a:srgbClr val="002060"/>
                </a:solidFill>
                <a:effectLst/>
              </a:rPr>
              <a:t>trời</a:t>
            </a:r>
            <a:r>
              <a:rPr lang="en-US" sz="5600" b="0" i="0" dirty="0">
                <a:solidFill>
                  <a:srgbClr val="002060"/>
                </a:solidFill>
                <a:effectLst/>
              </a:rPr>
              <a:t>. </a:t>
            </a:r>
            <a:r>
              <a:rPr lang="en-US" sz="5600" b="0" i="0" dirty="0" err="1">
                <a:solidFill>
                  <a:srgbClr val="002060"/>
                </a:solidFill>
                <a:effectLst/>
              </a:rPr>
              <a:t>Chúc</a:t>
            </a:r>
            <a:r>
              <a:rPr lang="en-US" sz="5600" b="0" i="0" dirty="0">
                <a:solidFill>
                  <a:srgbClr val="002060"/>
                </a:solidFill>
                <a:effectLst/>
              </a:rPr>
              <a:t> </a:t>
            </a:r>
            <a:r>
              <a:rPr lang="en-US" sz="5600" b="0" i="0" dirty="0" err="1">
                <a:solidFill>
                  <a:srgbClr val="002060"/>
                </a:solidFill>
                <a:effectLst/>
              </a:rPr>
              <a:t>tụng</a:t>
            </a:r>
            <a:r>
              <a:rPr lang="en-US" sz="5600" b="0" i="0" dirty="0">
                <a:solidFill>
                  <a:srgbClr val="002060"/>
                </a:solidFill>
                <a:effectLst/>
              </a:rPr>
              <a:t> </a:t>
            </a:r>
            <a:r>
              <a:rPr lang="en-US" sz="5600" b="0" i="0" dirty="0" err="1">
                <a:solidFill>
                  <a:srgbClr val="002060"/>
                </a:solidFill>
                <a:effectLst/>
              </a:rPr>
              <a:t>Đấng</a:t>
            </a:r>
            <a:r>
              <a:rPr lang="en-US" sz="5600" b="0" i="0" dirty="0">
                <a:solidFill>
                  <a:srgbClr val="002060"/>
                </a:solidFill>
                <a:effectLst/>
              </a:rPr>
              <a:t> </a:t>
            </a:r>
            <a:r>
              <a:rPr lang="en-US" sz="5600" b="0" i="0" dirty="0" err="1">
                <a:solidFill>
                  <a:srgbClr val="002060"/>
                </a:solidFill>
                <a:effectLst/>
              </a:rPr>
              <a:t>ngự</a:t>
            </a:r>
            <a:r>
              <a:rPr lang="en-US" sz="5600" b="0" i="0" dirty="0">
                <a:solidFill>
                  <a:srgbClr val="002060"/>
                </a:solidFill>
                <a:effectLst/>
              </a:rPr>
              <a:t> </a:t>
            </a:r>
            <a:r>
              <a:rPr lang="en-US" sz="5600" b="0" i="0" dirty="0" err="1">
                <a:solidFill>
                  <a:srgbClr val="002060"/>
                </a:solidFill>
                <a:effectLst/>
              </a:rPr>
              <a:t>đến</a:t>
            </a:r>
            <a:r>
              <a:rPr lang="en-US" sz="5600" b="0" i="0" dirty="0">
                <a:solidFill>
                  <a:srgbClr val="002060"/>
                </a:solidFill>
                <a:effectLst/>
              </a:rPr>
              <a:t> </a:t>
            </a:r>
            <a:r>
              <a:rPr lang="en-US" sz="5600" b="0" i="0" dirty="0" err="1">
                <a:solidFill>
                  <a:srgbClr val="002060"/>
                </a:solidFill>
                <a:effectLst/>
              </a:rPr>
              <a:t>nhân</a:t>
            </a:r>
            <a:r>
              <a:rPr lang="en-US" sz="5600" b="0" i="0" dirty="0">
                <a:solidFill>
                  <a:srgbClr val="002060"/>
                </a:solidFill>
                <a:effectLst/>
              </a:rPr>
              <a:t> </a:t>
            </a:r>
            <a:r>
              <a:rPr lang="en-US" sz="5600" b="0" i="0" dirty="0" err="1">
                <a:solidFill>
                  <a:srgbClr val="002060"/>
                </a:solidFill>
                <a:effectLst/>
              </a:rPr>
              <a:t>danh</a:t>
            </a:r>
            <a:r>
              <a:rPr lang="en-US" sz="5600" b="0" i="0" dirty="0">
                <a:solidFill>
                  <a:srgbClr val="002060"/>
                </a:solidFill>
                <a:effectLst/>
              </a:rPr>
              <a:t> </a:t>
            </a:r>
            <a:r>
              <a:rPr lang="en-US" sz="5600" b="0" i="0" dirty="0" err="1">
                <a:solidFill>
                  <a:srgbClr val="002060"/>
                </a:solidFill>
                <a:effectLst/>
              </a:rPr>
              <a:t>Chúa</a:t>
            </a:r>
            <a:r>
              <a:rPr lang="en-US" sz="5600" b="0" i="0" dirty="0">
                <a:solidFill>
                  <a:srgbClr val="002060"/>
                </a:solidFill>
                <a:effectLst/>
              </a:rPr>
              <a:t>. </a:t>
            </a:r>
            <a:r>
              <a:rPr lang="en-US" sz="5600" b="0" i="0" dirty="0" err="1">
                <a:solidFill>
                  <a:srgbClr val="002060"/>
                </a:solidFill>
                <a:effectLst/>
              </a:rPr>
              <a:t>Hoan</a:t>
            </a:r>
            <a:r>
              <a:rPr lang="en-US" sz="5600" b="0" i="0" dirty="0">
                <a:solidFill>
                  <a:srgbClr val="002060"/>
                </a:solidFill>
                <a:effectLst/>
              </a:rPr>
              <a:t> </a:t>
            </a:r>
            <a:r>
              <a:rPr lang="en-US" sz="5600" b="0" i="0" dirty="0" err="1">
                <a:solidFill>
                  <a:srgbClr val="002060"/>
                </a:solidFill>
                <a:effectLst/>
              </a:rPr>
              <a:t>hô</a:t>
            </a:r>
            <a:r>
              <a:rPr lang="en-US" sz="5600" b="0" i="0" dirty="0">
                <a:solidFill>
                  <a:srgbClr val="002060"/>
                </a:solidFill>
                <a:effectLst/>
              </a:rPr>
              <a:t> </a:t>
            </a:r>
            <a:r>
              <a:rPr lang="en-US" sz="5600" b="0" i="0" dirty="0" err="1">
                <a:solidFill>
                  <a:srgbClr val="002060"/>
                </a:solidFill>
                <a:effectLst/>
              </a:rPr>
              <a:t>Chúa</a:t>
            </a:r>
            <a:r>
              <a:rPr lang="en-US" sz="5600" b="0" i="0" dirty="0">
                <a:solidFill>
                  <a:srgbClr val="002060"/>
                </a:solidFill>
                <a:effectLst/>
              </a:rPr>
              <a:t> </a:t>
            </a:r>
            <a:r>
              <a:rPr lang="en-US" sz="5600" b="0" i="0" dirty="0" err="1">
                <a:solidFill>
                  <a:srgbClr val="002060"/>
                </a:solidFill>
                <a:effectLst/>
              </a:rPr>
              <a:t>trên</a:t>
            </a:r>
            <a:r>
              <a:rPr lang="en-US" sz="5600" b="0" i="0" dirty="0">
                <a:solidFill>
                  <a:srgbClr val="002060"/>
                </a:solidFill>
                <a:effectLst/>
              </a:rPr>
              <a:t> </a:t>
            </a:r>
            <a:r>
              <a:rPr lang="en-US" sz="5600" b="0" i="0" dirty="0" err="1">
                <a:solidFill>
                  <a:srgbClr val="002060"/>
                </a:solidFill>
                <a:effectLst/>
              </a:rPr>
              <a:t>các</a:t>
            </a:r>
            <a:r>
              <a:rPr lang="en-US" sz="5600" b="0" i="0" dirty="0">
                <a:solidFill>
                  <a:srgbClr val="002060"/>
                </a:solidFill>
                <a:effectLst/>
              </a:rPr>
              <a:t> </a:t>
            </a:r>
            <a:r>
              <a:rPr lang="en-US" sz="5600" b="0" i="0" dirty="0" err="1">
                <a:solidFill>
                  <a:srgbClr val="002060"/>
                </a:solidFill>
                <a:effectLst/>
              </a:rPr>
              <a:t>tầng</a:t>
            </a:r>
            <a:r>
              <a:rPr lang="en-US" sz="5600" b="0" i="0" dirty="0">
                <a:solidFill>
                  <a:srgbClr val="002060"/>
                </a:solidFill>
                <a:effectLst/>
              </a:rPr>
              <a:t> </a:t>
            </a:r>
            <a:r>
              <a:rPr lang="en-US" sz="5600" b="0" i="0" dirty="0" err="1">
                <a:solidFill>
                  <a:srgbClr val="002060"/>
                </a:solidFill>
                <a:effectLst/>
              </a:rPr>
              <a:t>trời</a:t>
            </a:r>
            <a:r>
              <a:rPr lang="en-US" sz="5600" b="0" i="0" dirty="0">
                <a:solidFill>
                  <a:srgbClr val="002060"/>
                </a:solidFill>
                <a:effectLst/>
              </a:rPr>
              <a:t>, </a:t>
            </a:r>
            <a:r>
              <a:rPr lang="en-US" sz="5600" b="0" i="0" dirty="0" err="1">
                <a:solidFill>
                  <a:srgbClr val="002060"/>
                </a:solidFill>
                <a:effectLst/>
              </a:rPr>
              <a:t>hoan</a:t>
            </a:r>
            <a:r>
              <a:rPr lang="en-US" sz="5600" b="0" i="0" dirty="0">
                <a:solidFill>
                  <a:srgbClr val="002060"/>
                </a:solidFill>
                <a:effectLst/>
              </a:rPr>
              <a:t> </a:t>
            </a:r>
            <a:r>
              <a:rPr lang="en-US" sz="5600" b="0" i="0" dirty="0" err="1">
                <a:solidFill>
                  <a:srgbClr val="002060"/>
                </a:solidFill>
                <a:effectLst/>
              </a:rPr>
              <a:t>hô</a:t>
            </a:r>
            <a:r>
              <a:rPr lang="en-US" sz="5600" b="0" i="0" dirty="0">
                <a:solidFill>
                  <a:srgbClr val="002060"/>
                </a:solidFill>
                <a:effectLst/>
              </a:rPr>
              <a:t> </a:t>
            </a:r>
            <a:r>
              <a:rPr lang="en-US" sz="5600" b="0" i="0" dirty="0" err="1">
                <a:solidFill>
                  <a:srgbClr val="002060"/>
                </a:solidFill>
                <a:effectLst/>
              </a:rPr>
              <a:t>Chúa</a:t>
            </a:r>
            <a:r>
              <a:rPr lang="en-US" sz="5600" b="0" i="0" dirty="0">
                <a:solidFill>
                  <a:srgbClr val="002060"/>
                </a:solidFill>
                <a:effectLst/>
              </a:rPr>
              <a:t> </a:t>
            </a:r>
            <a:r>
              <a:rPr lang="en-US" sz="5600" b="0" i="0" dirty="0" err="1">
                <a:solidFill>
                  <a:srgbClr val="002060"/>
                </a:solidFill>
                <a:effectLst/>
              </a:rPr>
              <a:t>trên</a:t>
            </a:r>
            <a:r>
              <a:rPr lang="en-US" sz="5600" b="0" i="0" dirty="0">
                <a:solidFill>
                  <a:srgbClr val="002060"/>
                </a:solidFill>
                <a:effectLst/>
              </a:rPr>
              <a:t> </a:t>
            </a:r>
            <a:r>
              <a:rPr lang="en-US" sz="5600" b="0" i="0" dirty="0" err="1">
                <a:solidFill>
                  <a:srgbClr val="002060"/>
                </a:solidFill>
                <a:effectLst/>
              </a:rPr>
              <a:t>các</a:t>
            </a:r>
            <a:r>
              <a:rPr lang="en-US" sz="5600" b="0" i="0" dirty="0">
                <a:solidFill>
                  <a:srgbClr val="002060"/>
                </a:solidFill>
                <a:effectLst/>
              </a:rPr>
              <a:t> </a:t>
            </a:r>
            <a:r>
              <a:rPr lang="en-US" sz="5600" b="0" i="0" dirty="0" err="1">
                <a:solidFill>
                  <a:srgbClr val="002060"/>
                </a:solidFill>
                <a:effectLst/>
              </a:rPr>
              <a:t>tầng</a:t>
            </a:r>
            <a:r>
              <a:rPr lang="en-US" sz="5600" b="0" i="0" dirty="0">
                <a:solidFill>
                  <a:srgbClr val="002060"/>
                </a:solidFill>
                <a:effectLst/>
              </a:rPr>
              <a:t> </a:t>
            </a:r>
            <a:r>
              <a:rPr lang="en-US" sz="5600" b="0" i="0" dirty="0" err="1">
                <a:solidFill>
                  <a:srgbClr val="002060"/>
                </a:solidFill>
                <a:effectLst/>
              </a:rPr>
              <a:t>trời</a:t>
            </a:r>
            <a:r>
              <a:rPr lang="en-US" sz="5600" b="0" i="0" dirty="0">
                <a:solidFill>
                  <a:srgbClr val="002060"/>
                </a:solidFill>
                <a:effectLst/>
              </a:rPr>
              <a:t>.</a:t>
            </a:r>
            <a:endParaRPr lang="en-US" altLang="en-US" sz="56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11190149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58329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1" i="1" dirty="0" err="1">
                <a:solidFill>
                  <a:srgbClr val="FF0000"/>
                </a:solidFill>
                <a:effectLst>
                  <a:outerShdw blurRad="38100" dist="38100" dir="2700000" algn="tl">
                    <a:srgbClr val="000000">
                      <a:alpha val="43137"/>
                    </a:srgbClr>
                  </a:outerShdw>
                </a:effectLst>
                <a:latin typeface="+mj-lt"/>
                <a:cs typeface="Times New Roman" pitchFamily="18" charset="0"/>
              </a:rPr>
              <a:t>Lạy</a:t>
            </a:r>
            <a:r>
              <a:rPr lang="en-US" sz="7200" b="1" i="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itchFamily="18" charset="0"/>
              </a:rPr>
              <a:t>Chiên</a:t>
            </a:r>
            <a:r>
              <a:rPr lang="en-US" sz="7200" b="1" i="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itchFamily="18" charset="0"/>
              </a:rPr>
              <a:t>Thiên</a:t>
            </a:r>
            <a:endParaRPr lang="vi-VN" sz="4800" b="1" i="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916055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lnSpc>
                <a:spcPct val="120000"/>
              </a:lnSpc>
              <a:spcBef>
                <a:spcPts val="1350"/>
              </a:spcBef>
            </a:pPr>
            <a:r>
              <a:rPr lang="vi-VN" sz="5600" b="0" i="0" dirty="0">
                <a:solidFill>
                  <a:srgbClr val="002060"/>
                </a:solidFill>
                <a:effectLst/>
              </a:rPr>
              <a:t>Lạy Chiên Thiên Chúa, Đấng xoá tội trần gian, xin thương xót chúng con. Lạy Chiên Thiên Chúa, Đấng xoá tội trần gian,</a:t>
            </a:r>
            <a:endParaRPr lang="en-US" altLang="en-US" sz="56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14310858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fontAlgn="base"/>
            <a:r>
              <a:rPr lang="vi-VN" sz="5600" dirty="0">
                <a:solidFill>
                  <a:srgbClr val="FF0000"/>
                </a:solidFill>
              </a:rPr>
              <a:t>**</a:t>
            </a:r>
            <a:r>
              <a:rPr lang="en-US" sz="5600" b="0" i="0" dirty="0">
                <a:solidFill>
                  <a:schemeClr val="bg1"/>
                </a:solidFill>
                <a:effectLst/>
              </a:rPr>
              <a:t> </a:t>
            </a:r>
            <a:r>
              <a:rPr lang="vi-VN" sz="5400" b="0" i="0" dirty="0">
                <a:solidFill>
                  <a:srgbClr val="002060"/>
                </a:solidFill>
                <a:effectLst/>
              </a:rPr>
              <a:t>xin thương xót, xin thương xót chúng con. Lạy Chiên Thiên Chúa, Đấng xoá tội trần gian, xin ban bình an cho chúng con.</a:t>
            </a:r>
            <a:endParaRPr lang="en-US" altLang="en-US" sz="56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2325920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8585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0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6000" b="1" dirty="0">
                <a:solidFill>
                  <a:srgbClr val="002060"/>
                </a:solidFill>
              </a:rPr>
              <a:t>Chúa ơi sướng vui trong tay Chúa, Người dẫn con đi. Đi giữa suối mát, cỏ xanh con thiếu gì.</a:t>
            </a:r>
            <a:endParaRPr lang="en-US" sz="60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36621598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944462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66"/>
            <a:ext cx="9144000" cy="5137567"/>
          </a:xfrm>
          <a:prstGeom prst="rect">
            <a:avLst/>
          </a:prstGeom>
        </p:spPr>
      </p:pic>
    </p:spTree>
    <p:extLst>
      <p:ext uri="{BB962C8B-B14F-4D97-AF65-F5344CB8AC3E}">
        <p14:creationId xmlns:p14="http://schemas.microsoft.com/office/powerpoint/2010/main" val="19257913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1" indent="0" algn="ctr">
              <a:lnSpc>
                <a:spcPct val="120000"/>
              </a:lnSpc>
              <a:buNone/>
            </a:pPr>
            <a:r>
              <a:rPr lang="en-US" sz="1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1" indent="0" algn="ctr">
              <a:lnSpc>
                <a:spcPct val="120000"/>
              </a:lnSpc>
              <a:buNone/>
            </a:pP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1" indent="0" algn="ctr">
              <a:lnSpc>
                <a:spcPct val="120000"/>
              </a:lnSpc>
              <a:buNone/>
            </a:pPr>
            <a:r>
              <a:rPr lang="vi-VN"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LỜI ƯỚC NGUYỆN</a:t>
            </a:r>
          </a:p>
          <a:p>
            <a:pPr marL="27431" indent="0" algn="ctr">
              <a:lnSpc>
                <a:spcPct val="120000"/>
              </a:lnSpc>
              <a:buNone/>
            </a:pPr>
            <a:r>
              <a:rPr lang="vi-VN" sz="6000" b="1" i="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Lm. </a:t>
            </a:r>
            <a:r>
              <a:rPr lang="en-US" sz="6000" b="1" i="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Giang</a:t>
            </a:r>
            <a:r>
              <a:rPr lang="en-US" sz="6000" b="1" i="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i="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Tâm</a:t>
            </a:r>
            <a:endParaRPr lang="en-US" b="1" i="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0036409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1" indent="0" algn="just">
              <a:lnSpc>
                <a:spcPct val="13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dirty="0">
                <a:solidFill>
                  <a:srgbClr val="002060"/>
                </a:solidFill>
              </a:rPr>
              <a:t>Ai sẽ dẫn dắt con đi qua tối tăm giữa đêm trùng khơi? Và ai sẽ dẫn dắt con qua bao khó khăn bấp bênh cuộc đời? </a:t>
            </a:r>
            <a:endParaRPr lang="en-US" sz="54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13252793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1" indent="0" algn="just">
              <a:lnSpc>
                <a:spcPct val="130000"/>
              </a:lnSpc>
              <a:buNone/>
            </a:pPr>
            <a:r>
              <a:rPr lang="en-US" sz="5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2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200" dirty="0">
                <a:solidFill>
                  <a:srgbClr val="002060"/>
                </a:solidFill>
              </a:rPr>
              <a:t>Vì nhiều lúc đời con tăm tối, và niềm tin nhiều phen như đã phai. Đã bao lần cô đơn tìm lẽ sống, con biết tìm ở nơi đâu để chạy đến nương nhờ?</a:t>
            </a:r>
            <a:endParaRPr lang="en-US" sz="52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39139182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20000"/>
              </a:lnSpc>
              <a:buNone/>
            </a:pPr>
            <a:r>
              <a:rPr lang="en-US" sz="56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600" dirty="0">
                <a:solidFill>
                  <a:srgbClr val="002060"/>
                </a:solidFill>
              </a:rPr>
              <a:t>Chỉ một Thiên Chúa Đấng con tựa nương. Chỉ một Thiên Chúa Đấng con tin tưởng. Lời của Ngài là niềm vui và ánh sáng. </a:t>
            </a:r>
            <a:endParaRPr lang="en-US" sz="56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367607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20000"/>
              </a:lnSpc>
              <a:buNone/>
            </a:pPr>
            <a:r>
              <a:rPr lang="en-US" sz="5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600" dirty="0">
                <a:solidFill>
                  <a:srgbClr val="002060"/>
                </a:solidFill>
              </a:rPr>
              <a:t>Lời chân lý đem lại sự sống muôn đời. Nguyện xin ở mãi với con Ngài ơi. Nguyện xin ở bên mãi mãi không rời. </a:t>
            </a:r>
            <a:endParaRPr lang="en-US" sz="56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9850187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20000"/>
              </a:lnSpc>
              <a:buNone/>
            </a:pPr>
            <a:r>
              <a:rPr lang="en-US" sz="6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600" dirty="0">
                <a:solidFill>
                  <a:srgbClr val="002060"/>
                </a:solidFill>
              </a:rPr>
              <a:t>Để dù đời nhiều gian khó giữa hôm mai cuộc đời con an vui trong tay Ngài.</a:t>
            </a:r>
            <a:endParaRPr lang="en-US" sz="66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2398621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20000"/>
              </a:lnSpc>
              <a:buNone/>
            </a:pPr>
            <a:r>
              <a:rPr lang="en-US" sz="5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800" dirty="0">
                <a:solidFill>
                  <a:srgbClr val="002060"/>
                </a:solidFill>
              </a:rPr>
              <a:t>Ai sẽ ủi an con, khi con xót xa giữa bao buồn đau? Và ai sẽ thương xót con khi con mải mê vũng sâu tội sầu? </a:t>
            </a:r>
            <a:endParaRPr lang="en-US" sz="58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481585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2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dirty="0">
                <a:solidFill>
                  <a:srgbClr val="002060"/>
                </a:solidFill>
              </a:rPr>
              <a:t>Vì nhiều lúc hồn con lạc lối, vì đời con lãng du hoài xa vời. Chúa ơi nguyện đưa con về nẻo chính khi tâm hồn đã rời rã chẳng còn nơi quay về.</a:t>
            </a:r>
            <a:endParaRPr lang="en-US" sz="54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968053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6000" b="1" u="sng" dirty="0">
                <a:solidFill>
                  <a:srgbClr val="FF0000"/>
                </a:solidFill>
                <a:ea typeface="Tahoma" pitchFamily="34" charset="0"/>
                <a:cs typeface="Times New Roman" pitchFamily="18" charset="0"/>
              </a:rPr>
              <a:t>Tk2:</a:t>
            </a:r>
            <a:r>
              <a:rPr lang="en-US" sz="6000" b="1" dirty="0">
                <a:solidFill>
                  <a:srgbClr val="003399"/>
                </a:solidFill>
                <a:ea typeface="Tahoma" pitchFamily="34" charset="0"/>
                <a:cs typeface="Times New Roman" pitchFamily="18" charset="0"/>
              </a:rPr>
              <a:t> </a:t>
            </a:r>
            <a:r>
              <a:rPr lang="vi-VN" sz="6000" b="0" i="0" dirty="0">
                <a:solidFill>
                  <a:srgbClr val="002060"/>
                </a:solidFill>
                <a:effectLst/>
              </a:rPr>
              <a:t>Chúa là Mục Tử, Người dẫn dắt con lần theo chính lối. Cho con đi tới vì Danh Chúa con không lạc vương. </a:t>
            </a:r>
            <a:endParaRPr lang="en-US" sz="6000" b="1" u="sng" dirty="0">
              <a:solidFill>
                <a:srgbClr val="002060"/>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8377465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20000"/>
              </a:lnSpc>
              <a:buNone/>
            </a:pPr>
            <a:r>
              <a:rPr lang="en-US" sz="56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600" dirty="0">
                <a:solidFill>
                  <a:srgbClr val="002060"/>
                </a:solidFill>
              </a:rPr>
              <a:t>Chỉ một Thiên Chúa Đấng con tựa nương. Chỉ một Thiên Chúa Đấng con tin tưởng. Lời của Ngài là niềm vui và ánh sáng. </a:t>
            </a:r>
            <a:endParaRPr lang="en-US" sz="56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8143493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20000"/>
              </a:lnSpc>
              <a:buNone/>
            </a:pPr>
            <a:r>
              <a:rPr lang="en-US" sz="5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600" dirty="0">
                <a:solidFill>
                  <a:srgbClr val="002060"/>
                </a:solidFill>
              </a:rPr>
              <a:t>Lời chân lý đem lại sự sống muôn đời. Nguyện xin ở mãi với con Ngài ơi. Nguyện xin ở bên mãi mãi không rời. </a:t>
            </a:r>
            <a:endParaRPr lang="en-US" sz="56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4410524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20000"/>
              </a:lnSpc>
              <a:buNone/>
            </a:pPr>
            <a:r>
              <a:rPr lang="en-US" sz="6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600" dirty="0">
                <a:solidFill>
                  <a:srgbClr val="002060"/>
                </a:solidFill>
              </a:rPr>
              <a:t>Để dù đời nhiều gian khó giữa hôm mai cuộc đời con an vui trong tay Ngài.</a:t>
            </a:r>
            <a:endParaRPr lang="en-US" sz="66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1148286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20000"/>
              </a:lnSpc>
              <a:buNone/>
            </a:pPr>
            <a:r>
              <a:rPr lang="en-US" sz="5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5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600" dirty="0">
                <a:solidFill>
                  <a:srgbClr val="002060"/>
                </a:solidFill>
              </a:rPr>
              <a:t>Ai sẽ chỉ cho con cõi sống ước mơ chẳng hề tàn phai? Và ai sẽ hướng dẫn con ơn phúc vĩnh sinh sáng trong an bình? </a:t>
            </a:r>
            <a:endParaRPr lang="en-US" sz="56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46880904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20000"/>
              </a:lnSpc>
              <a:buNone/>
            </a:pPr>
            <a:r>
              <a:rPr lang="en-US" sz="5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dirty="0">
                <a:solidFill>
                  <a:srgbClr val="002060"/>
                </a:solidFill>
              </a:rPr>
              <a:t>Vì nhiều lúc bôn ba cõi thế, tìm hạnh phúc mà hoài vẫn tái tê khát mong nguồn yêu thương là chính Chúa Đấng Cứu Độ cuộc đời con luôn đặt trót hy vọng</a:t>
            </a:r>
            <a:endParaRPr lang="en-US" sz="50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1176313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20000"/>
              </a:lnSpc>
              <a:buNone/>
            </a:pPr>
            <a:r>
              <a:rPr lang="en-US" sz="56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600" dirty="0">
                <a:solidFill>
                  <a:srgbClr val="002060"/>
                </a:solidFill>
              </a:rPr>
              <a:t>Chỉ một Thiên Chúa Đấng con tựa nương. Chỉ một Thiên Chúa Đấng con tin tưởng. Lời của Ngài là niềm vui và ánh sáng. </a:t>
            </a:r>
            <a:endParaRPr lang="en-US" sz="56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6746840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20000"/>
              </a:lnSpc>
              <a:buNone/>
            </a:pPr>
            <a:r>
              <a:rPr lang="en-US" sz="5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600" dirty="0">
                <a:solidFill>
                  <a:srgbClr val="002060"/>
                </a:solidFill>
              </a:rPr>
              <a:t>Lời chân lý đem lại sự sống muôn đời. Nguyện xin ở mãi với con Ngài ơi. Nguyện xin ở bên mãi mãi không rời. </a:t>
            </a:r>
            <a:endParaRPr lang="en-US" sz="56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5646572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20000"/>
              </a:lnSpc>
              <a:buNone/>
            </a:pPr>
            <a:r>
              <a:rPr lang="en-US" sz="6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600" dirty="0">
                <a:solidFill>
                  <a:srgbClr val="002060"/>
                </a:solidFill>
              </a:rPr>
              <a:t>Để dù đời nhiều gian khó giữa hôm mai cuộc đời con an vui trong tay Ngài.</a:t>
            </a:r>
            <a:endParaRPr lang="en-US" sz="66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2959894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2152126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6000" b="1" u="sng" dirty="0">
                <a:solidFill>
                  <a:srgbClr val="FF0000"/>
                </a:solidFill>
                <a:ea typeface="Tahoma" pitchFamily="34" charset="0"/>
                <a:cs typeface="Times New Roman" pitchFamily="18" charset="0"/>
              </a:rPr>
              <a:t>***:</a:t>
            </a:r>
            <a:r>
              <a:rPr lang="en-US" sz="6000" b="1" dirty="0">
                <a:solidFill>
                  <a:srgbClr val="003399"/>
                </a:solidFill>
                <a:ea typeface="Tahoma" pitchFamily="34" charset="0"/>
                <a:cs typeface="Times New Roman" pitchFamily="18" charset="0"/>
              </a:rPr>
              <a:t> </a:t>
            </a:r>
            <a:r>
              <a:rPr lang="vi-VN" sz="6000" b="0" i="0" dirty="0">
                <a:solidFill>
                  <a:srgbClr val="002060"/>
                </a:solidFill>
                <a:effectLst/>
              </a:rPr>
              <a:t>Tối tăm con sợ chi, vì có Chúa với con cùng tiến bước. Cánh tay Người đưa, gậy Người dẫn yên lòng.</a:t>
            </a:r>
            <a:endParaRPr lang="en-US" sz="6000" b="1" u="sng" dirty="0">
              <a:solidFill>
                <a:srgbClr val="002060"/>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79422909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en-US" sz="5400" b="1" dirty="0">
                <a:solidFill>
                  <a:srgbClr val="FF0000"/>
                </a:solidFill>
                <a:latin typeface="+mj-lt"/>
                <a:cs typeface="Times New Roman" panose="02020603050405020304" pitchFamily="18" charset="0"/>
              </a:rPr>
              <a:t>Đ</a:t>
            </a:r>
            <a:r>
              <a:rPr lang="vi-VN" sz="5400" b="1" dirty="0">
                <a:solidFill>
                  <a:srgbClr val="FF0000"/>
                </a:solidFill>
                <a:latin typeface="+mj-lt"/>
                <a:cs typeface="Times New Roman" panose="02020603050405020304" pitchFamily="18" charset="0"/>
              </a:rPr>
              <a:t>ư</a:t>
            </a:r>
            <a:r>
              <a:rPr lang="en-US" sz="5400" b="1" dirty="0" err="1">
                <a:solidFill>
                  <a:srgbClr val="FF0000"/>
                </a:solidFill>
                <a:latin typeface="+mj-lt"/>
                <a:cs typeface="Times New Roman" panose="02020603050405020304" pitchFamily="18" charset="0"/>
              </a:rPr>
              <a:t>ờng</a:t>
            </a:r>
            <a:r>
              <a:rPr lang="en-US" sz="5400" b="1" dirty="0">
                <a:solidFill>
                  <a:srgbClr val="FF0000"/>
                </a:solidFill>
                <a:latin typeface="+mj-lt"/>
                <a:cs typeface="Times New Roman" panose="02020603050405020304" pitchFamily="18" charset="0"/>
              </a:rPr>
              <a:t> </a:t>
            </a:r>
            <a:r>
              <a:rPr lang="en-US" sz="5400" b="1" dirty="0" err="1">
                <a:solidFill>
                  <a:srgbClr val="FF0000"/>
                </a:solidFill>
                <a:latin typeface="+mj-lt"/>
                <a:cs typeface="Times New Roman" panose="02020603050405020304" pitchFamily="18" charset="0"/>
              </a:rPr>
              <a:t>Đi</a:t>
            </a:r>
            <a:r>
              <a:rPr lang="en-US" sz="5400" b="1" dirty="0">
                <a:solidFill>
                  <a:srgbClr val="FF0000"/>
                </a:solidFill>
                <a:latin typeface="+mj-lt"/>
                <a:cs typeface="Times New Roman" panose="02020603050405020304" pitchFamily="18" charset="0"/>
              </a:rPr>
              <a:t> </a:t>
            </a:r>
            <a:r>
              <a:rPr lang="en-US" sz="5400" b="1" dirty="0" err="1">
                <a:solidFill>
                  <a:srgbClr val="FF0000"/>
                </a:solidFill>
                <a:latin typeface="+mj-lt"/>
                <a:cs typeface="Times New Roman" panose="02020603050405020304" pitchFamily="18" charset="0"/>
              </a:rPr>
              <a:t>Có</a:t>
            </a:r>
            <a:r>
              <a:rPr lang="en-US" sz="5400" b="1" dirty="0">
                <a:solidFill>
                  <a:srgbClr val="FF0000"/>
                </a:solidFill>
                <a:latin typeface="+mj-lt"/>
                <a:cs typeface="Times New Roman" panose="02020603050405020304" pitchFamily="18" charset="0"/>
              </a:rPr>
              <a:t> </a:t>
            </a:r>
            <a:r>
              <a:rPr lang="en-US" sz="5400" b="1" dirty="0" err="1">
                <a:solidFill>
                  <a:srgbClr val="FF0000"/>
                </a:solidFill>
                <a:latin typeface="+mj-lt"/>
                <a:cs typeface="Times New Roman" panose="02020603050405020304" pitchFamily="18" charset="0"/>
              </a:rPr>
              <a:t>Chúa</a:t>
            </a:r>
            <a:endParaRPr lang="en-US" sz="5400" b="1" dirty="0">
              <a:solidFill>
                <a:srgbClr val="FF0000"/>
              </a:solidFill>
              <a:latin typeface="+mj-lt"/>
              <a:cs typeface="Times New Roman" panose="02020603050405020304" pitchFamily="18" charset="0"/>
            </a:endParaRPr>
          </a:p>
          <a:p>
            <a:pPr marL="0" indent="0" algn="ctr">
              <a:lnSpc>
                <a:spcPct val="120000"/>
              </a:lnSpc>
              <a:buNone/>
            </a:pPr>
            <a:r>
              <a:rPr lang="en-US" sz="3600" b="1" dirty="0">
                <a:solidFill>
                  <a:srgbClr val="FF0000"/>
                </a:solidFill>
                <a:latin typeface="+mj-lt"/>
                <a:cs typeface="Times New Roman" panose="02020603050405020304" pitchFamily="18" charset="0"/>
              </a:rPr>
              <a:t>Anh Minh</a:t>
            </a:r>
          </a:p>
        </p:txBody>
      </p:sp>
    </p:spTree>
    <p:extLst>
      <p:ext uri="{BB962C8B-B14F-4D97-AF65-F5344CB8AC3E}">
        <p14:creationId xmlns:p14="http://schemas.microsoft.com/office/powerpoint/2010/main" val="340037666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89364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200" b="1" i="0" u="sng" strike="noStrike" kern="1200" cap="none" spc="0" normalizeH="0" baseline="0" noProof="0" dirty="0" err="1">
                <a:ln>
                  <a:noFill/>
                </a:ln>
                <a:solidFill>
                  <a:srgbClr val="FF0000"/>
                </a:solidFill>
                <a:effectLst/>
                <a:uLnTx/>
                <a:uFillTx/>
                <a:latin typeface="UTM American Sans"/>
                <a:ea typeface="SimHei" pitchFamily="49" charset="-122"/>
                <a:cs typeface="Times New Roman" pitchFamily="18" charset="0"/>
              </a:rPr>
              <a:t>Đk</a:t>
            </a:r>
            <a:r>
              <a:rPr kumimoji="0" lang="en-US" sz="5200" b="1" i="0" u="sng" strike="noStrike" kern="1200" cap="none" spc="0" normalizeH="0" baseline="0" noProof="0" dirty="0">
                <a:ln>
                  <a:noFill/>
                </a:ln>
                <a:solidFill>
                  <a:srgbClr val="FF0000"/>
                </a:solidFill>
                <a:effectLst/>
                <a:uLnTx/>
                <a:uFillTx/>
                <a:latin typeface="UTM American Sans"/>
                <a:ea typeface="SimHei" pitchFamily="49" charset="-122"/>
                <a:cs typeface="Times New Roman" pitchFamily="18" charset="0"/>
              </a:rPr>
              <a:t>:</a:t>
            </a:r>
            <a:r>
              <a:rPr kumimoji="0" lang="en-US" sz="5200" b="1" i="0" u="none" strike="noStrike" kern="1200" cap="none" spc="0" normalizeH="0" baseline="0" noProof="0" dirty="0">
                <a:ln>
                  <a:noFill/>
                </a:ln>
                <a:solidFill>
                  <a:srgbClr val="003399"/>
                </a:solidFill>
                <a:effectLst>
                  <a:outerShdw blurRad="38100" dist="38100" dir="2700000" algn="tl">
                    <a:srgbClr val="000000">
                      <a:alpha val="43137"/>
                    </a:srgbClr>
                  </a:outerShdw>
                </a:effectLst>
                <a:uLnTx/>
                <a:uFillTx/>
                <a:latin typeface="UTM American Sans"/>
                <a:ea typeface="SimHei" pitchFamily="49" charset="-122"/>
                <a:cs typeface="Times New Roman" pitchFamily="18" charset="0"/>
              </a:rPr>
              <a:t> </a:t>
            </a:r>
            <a:r>
              <a:rPr kumimoji="0" lang="vi-VN" sz="5200" b="1" i="0" u="none" strike="noStrike" kern="1200" cap="none" spc="0" normalizeH="0" baseline="0" noProof="0" dirty="0">
                <a:ln>
                  <a:noFill/>
                </a:ln>
                <a:solidFill>
                  <a:srgbClr val="002060"/>
                </a:solidFill>
                <a:effectLst/>
                <a:uLnTx/>
                <a:uFillTx/>
                <a:latin typeface="UTM American Sans"/>
              </a:rPr>
              <a:t>Đường đi có Chúa gian nguy ta có lo chi. Đường đi có Chúa đau thương ta quyết ra đi. Ta luôn hăng hái lên đường, chông gai nguy khó coi thường ra đi gieo rắc tình thương. </a:t>
            </a:r>
            <a:endParaRPr kumimoji="0" lang="en-US" sz="5200" b="1" i="0" u="none" strike="noStrike" kern="1200" cap="none" spc="0" normalizeH="0" baseline="0" noProof="0" dirty="0">
              <a:ln>
                <a:noFill/>
              </a:ln>
              <a:solidFill>
                <a:srgbClr val="002060"/>
              </a:solidFill>
              <a:effectLst/>
              <a:uLnTx/>
              <a:uFillTx/>
              <a:latin typeface="UTM American Sans"/>
              <a:cs typeface="Times New Roman" pitchFamily="18" charset="0"/>
            </a:endParaRPr>
          </a:p>
        </p:txBody>
      </p:sp>
    </p:spTree>
    <p:extLst>
      <p:ext uri="{BB962C8B-B14F-4D97-AF65-F5344CB8AC3E}">
        <p14:creationId xmlns:p14="http://schemas.microsoft.com/office/powerpoint/2010/main" val="135671368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70898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5000" b="1" u="sng" dirty="0">
                <a:solidFill>
                  <a:srgbClr val="FF0000"/>
                </a:solidFill>
                <a:latin typeface="UTM American Sans"/>
                <a:ea typeface="SimHei" pitchFamily="49" charset="-122"/>
                <a:cs typeface="Times New Roman" pitchFamily="18" charset="0"/>
              </a:rPr>
              <a:t>**</a:t>
            </a:r>
            <a:r>
              <a:rPr kumimoji="0" lang="en-US" sz="5000" b="1" i="0" u="sng" strike="noStrike" kern="1200" cap="none" spc="0" normalizeH="0" baseline="0" noProof="0" dirty="0">
                <a:ln>
                  <a:noFill/>
                </a:ln>
                <a:solidFill>
                  <a:srgbClr val="FF0000"/>
                </a:solidFill>
                <a:effectLst/>
                <a:uLnTx/>
                <a:uFillTx/>
                <a:latin typeface="UTM American Sans"/>
                <a:ea typeface="SimHei" pitchFamily="49" charset="-122"/>
                <a:cs typeface="Times New Roman" pitchFamily="18" charset="0"/>
              </a:rPr>
              <a:t>:</a:t>
            </a:r>
            <a:r>
              <a:rPr kumimoji="0" lang="en-US" sz="5000" b="1" i="0" u="none" strike="noStrike" kern="1200" cap="none" spc="0" normalizeH="0" baseline="0" noProof="0" dirty="0">
                <a:ln>
                  <a:noFill/>
                </a:ln>
                <a:solidFill>
                  <a:srgbClr val="003399"/>
                </a:solidFill>
                <a:effectLst>
                  <a:outerShdw blurRad="38100" dist="38100" dir="2700000" algn="tl">
                    <a:srgbClr val="000000">
                      <a:alpha val="43137"/>
                    </a:srgbClr>
                  </a:outerShdw>
                </a:effectLst>
                <a:uLnTx/>
                <a:uFillTx/>
                <a:latin typeface="UTM American Sans"/>
                <a:ea typeface="SimHei" pitchFamily="49" charset="-122"/>
                <a:cs typeface="Times New Roman" pitchFamily="18" charset="0"/>
              </a:rPr>
              <a:t> </a:t>
            </a:r>
            <a:r>
              <a:rPr kumimoji="0" lang="vi-VN" sz="5000" b="1" i="0" u="none" strike="noStrike" kern="1200" cap="none" spc="0" normalizeH="0" baseline="0" noProof="0" dirty="0">
                <a:ln>
                  <a:noFill/>
                </a:ln>
                <a:solidFill>
                  <a:srgbClr val="002060"/>
                </a:solidFill>
                <a:effectLst/>
                <a:uLnTx/>
                <a:uFillTx/>
                <a:latin typeface="UTM American Sans"/>
              </a:rPr>
              <a:t>Cùng nhau ta quyết hiên ngang theo Chúa ra đi. Dù đường đầy muôn chông gai ta có lo chi. Đi theo Thiên Chúa kêu mời, mang tin yêu đến cho đời, mong cho sáng danh Chúa Trời.</a:t>
            </a:r>
            <a:endParaRPr kumimoji="0" lang="en-US" sz="5000" b="1" i="0" u="none" strike="noStrike" kern="1200" cap="none" spc="0" normalizeH="0" baseline="0" noProof="0" dirty="0">
              <a:ln>
                <a:noFill/>
              </a:ln>
              <a:solidFill>
                <a:srgbClr val="002060"/>
              </a:solidFill>
              <a:effectLst/>
              <a:uLnTx/>
              <a:uFillTx/>
              <a:latin typeface="UTM American Sans"/>
              <a:cs typeface="Times New Roman" pitchFamily="18" charset="0"/>
            </a:endParaRPr>
          </a:p>
        </p:txBody>
      </p:sp>
    </p:spTree>
    <p:extLst>
      <p:ext uri="{BB962C8B-B14F-4D97-AF65-F5344CB8AC3E}">
        <p14:creationId xmlns:p14="http://schemas.microsoft.com/office/powerpoint/2010/main" val="197555011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30526"/>
            <a:ext cx="9144000" cy="5143500"/>
          </a:xfrm>
        </p:spPr>
        <p:txBody>
          <a:bodyPr>
            <a:noAutofit/>
          </a:bodyPr>
          <a:lstStyle/>
          <a:p>
            <a:pPr marL="0" indent="0" algn="just">
              <a:lnSpc>
                <a:spcPct val="120000"/>
              </a:lnSpc>
              <a:buNone/>
            </a:pPr>
            <a:r>
              <a:rPr lang="en-US" sz="54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54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400" b="1" dirty="0">
                <a:solidFill>
                  <a:srgbClr val="002060"/>
                </a:solidFill>
                <a:latin typeface="+mj-lt"/>
              </a:rPr>
              <a:t>Chúa là mục tử dẫn dắt ta đi. Chúa là ánh sáng soi lối ta đi. Đi có Chúa ta không còn lo lắng chi. Trong tay Chúa an tâm nào ta bước đi.</a:t>
            </a:r>
            <a:endParaRPr lang="en-US" sz="5400" b="1" dirty="0">
              <a:solidFill>
                <a:srgbClr val="00206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89364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200" b="1" i="0" u="sng" strike="noStrike" kern="1200" cap="none" spc="0" normalizeH="0" baseline="0" noProof="0" dirty="0" err="1">
                <a:ln>
                  <a:noFill/>
                </a:ln>
                <a:solidFill>
                  <a:srgbClr val="FF0000"/>
                </a:solidFill>
                <a:effectLst/>
                <a:uLnTx/>
                <a:uFillTx/>
                <a:latin typeface="UTM American Sans"/>
                <a:ea typeface="SimHei" pitchFamily="49" charset="-122"/>
                <a:cs typeface="Times New Roman" pitchFamily="18" charset="0"/>
              </a:rPr>
              <a:t>Đk</a:t>
            </a:r>
            <a:r>
              <a:rPr kumimoji="0" lang="en-US" sz="5200" b="1" i="0" u="sng" strike="noStrike" kern="1200" cap="none" spc="0" normalizeH="0" baseline="0" noProof="0" dirty="0">
                <a:ln>
                  <a:noFill/>
                </a:ln>
                <a:solidFill>
                  <a:srgbClr val="FF0000"/>
                </a:solidFill>
                <a:effectLst/>
                <a:uLnTx/>
                <a:uFillTx/>
                <a:latin typeface="UTM American Sans"/>
                <a:ea typeface="SimHei" pitchFamily="49" charset="-122"/>
                <a:cs typeface="Times New Roman" pitchFamily="18" charset="0"/>
              </a:rPr>
              <a:t>:</a:t>
            </a:r>
            <a:r>
              <a:rPr kumimoji="0" lang="en-US" sz="5200" b="1" i="0" u="none" strike="noStrike" kern="1200" cap="none" spc="0" normalizeH="0" baseline="0" noProof="0" dirty="0">
                <a:ln>
                  <a:noFill/>
                </a:ln>
                <a:solidFill>
                  <a:srgbClr val="003399"/>
                </a:solidFill>
                <a:effectLst>
                  <a:outerShdw blurRad="38100" dist="38100" dir="2700000" algn="tl">
                    <a:srgbClr val="000000">
                      <a:alpha val="43137"/>
                    </a:srgbClr>
                  </a:outerShdw>
                </a:effectLst>
                <a:uLnTx/>
                <a:uFillTx/>
                <a:latin typeface="UTM American Sans"/>
                <a:ea typeface="SimHei" pitchFamily="49" charset="-122"/>
                <a:cs typeface="Times New Roman" pitchFamily="18" charset="0"/>
              </a:rPr>
              <a:t> </a:t>
            </a:r>
            <a:r>
              <a:rPr kumimoji="0" lang="vi-VN" sz="5200" b="1" i="0" u="none" strike="noStrike" kern="1200" cap="none" spc="0" normalizeH="0" baseline="0" noProof="0" dirty="0">
                <a:ln>
                  <a:noFill/>
                </a:ln>
                <a:solidFill>
                  <a:srgbClr val="002060"/>
                </a:solidFill>
                <a:effectLst/>
                <a:uLnTx/>
                <a:uFillTx/>
                <a:latin typeface="UTM American Sans"/>
              </a:rPr>
              <a:t>Đường đi có Chúa gian nguy ta có lo chi. Đường đi có Chúa đau thương ta quyết ra đi. Ta luôn hăng hái lên đường, chông gai nguy khó coi thường ra đi gieo rắc tình thương. </a:t>
            </a:r>
            <a:endParaRPr kumimoji="0" lang="en-US" sz="5200" b="1" i="0" u="none" strike="noStrike" kern="1200" cap="none" spc="0" normalizeH="0" baseline="0" noProof="0" dirty="0">
              <a:ln>
                <a:noFill/>
              </a:ln>
              <a:solidFill>
                <a:srgbClr val="002060"/>
              </a:solidFill>
              <a:effectLst/>
              <a:uLnTx/>
              <a:uFillTx/>
              <a:latin typeface="UTM American Sans"/>
              <a:cs typeface="Times New Roman" pitchFamily="18" charset="0"/>
            </a:endParaRPr>
          </a:p>
        </p:txBody>
      </p:sp>
    </p:spTree>
    <p:extLst>
      <p:ext uri="{BB962C8B-B14F-4D97-AF65-F5344CB8AC3E}">
        <p14:creationId xmlns:p14="http://schemas.microsoft.com/office/powerpoint/2010/main" val="422261477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70898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5000" b="1" u="sng" dirty="0">
                <a:solidFill>
                  <a:srgbClr val="FF0000"/>
                </a:solidFill>
                <a:latin typeface="UTM American Sans"/>
                <a:ea typeface="SimHei" pitchFamily="49" charset="-122"/>
                <a:cs typeface="Times New Roman" pitchFamily="18" charset="0"/>
              </a:rPr>
              <a:t>**</a:t>
            </a:r>
            <a:r>
              <a:rPr kumimoji="0" lang="en-US" sz="5000" b="1" i="0" u="sng" strike="noStrike" kern="1200" cap="none" spc="0" normalizeH="0" baseline="0" noProof="0" dirty="0">
                <a:ln>
                  <a:noFill/>
                </a:ln>
                <a:solidFill>
                  <a:srgbClr val="FF0000"/>
                </a:solidFill>
                <a:effectLst/>
                <a:uLnTx/>
                <a:uFillTx/>
                <a:latin typeface="UTM American Sans"/>
                <a:ea typeface="SimHei" pitchFamily="49" charset="-122"/>
                <a:cs typeface="Times New Roman" pitchFamily="18" charset="0"/>
              </a:rPr>
              <a:t>:</a:t>
            </a:r>
            <a:r>
              <a:rPr kumimoji="0" lang="en-US" sz="5000" b="1" i="0" u="none" strike="noStrike" kern="1200" cap="none" spc="0" normalizeH="0" baseline="0" noProof="0" dirty="0">
                <a:ln>
                  <a:noFill/>
                </a:ln>
                <a:solidFill>
                  <a:srgbClr val="003399"/>
                </a:solidFill>
                <a:effectLst>
                  <a:outerShdw blurRad="38100" dist="38100" dir="2700000" algn="tl">
                    <a:srgbClr val="000000">
                      <a:alpha val="43137"/>
                    </a:srgbClr>
                  </a:outerShdw>
                </a:effectLst>
                <a:uLnTx/>
                <a:uFillTx/>
                <a:latin typeface="UTM American Sans"/>
                <a:ea typeface="SimHei" pitchFamily="49" charset="-122"/>
                <a:cs typeface="Times New Roman" pitchFamily="18" charset="0"/>
              </a:rPr>
              <a:t> </a:t>
            </a:r>
            <a:r>
              <a:rPr kumimoji="0" lang="vi-VN" sz="5000" b="1" i="0" u="none" strike="noStrike" kern="1200" cap="none" spc="0" normalizeH="0" baseline="0" noProof="0" dirty="0">
                <a:ln>
                  <a:noFill/>
                </a:ln>
                <a:solidFill>
                  <a:srgbClr val="002060"/>
                </a:solidFill>
                <a:effectLst/>
                <a:uLnTx/>
                <a:uFillTx/>
                <a:latin typeface="UTM American Sans"/>
              </a:rPr>
              <a:t>Cùng nhau ta quyết hiên ngang theo Chúa ra đi. Dù đường đầy muôn chông gai ta có lo chi. Đi theo Thiên Chúa kêu mời, mang tin yêu đến cho đời, mong cho sáng danh Chúa Trời.</a:t>
            </a:r>
            <a:endParaRPr kumimoji="0" lang="en-US" sz="5000" b="1" i="0" u="none" strike="noStrike" kern="1200" cap="none" spc="0" normalizeH="0" baseline="0" noProof="0" dirty="0">
              <a:ln>
                <a:noFill/>
              </a:ln>
              <a:solidFill>
                <a:srgbClr val="002060"/>
              </a:solidFill>
              <a:effectLst/>
              <a:uLnTx/>
              <a:uFillTx/>
              <a:latin typeface="UTM American Sans"/>
              <a:cs typeface="Times New Roman" pitchFamily="18" charset="0"/>
            </a:endParaRPr>
          </a:p>
        </p:txBody>
      </p:sp>
    </p:spTree>
    <p:extLst>
      <p:ext uri="{BB962C8B-B14F-4D97-AF65-F5344CB8AC3E}">
        <p14:creationId xmlns:p14="http://schemas.microsoft.com/office/powerpoint/2010/main" val="27469153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30526"/>
            <a:ext cx="9144000" cy="5143500"/>
          </a:xfrm>
        </p:spPr>
        <p:txBody>
          <a:bodyPr>
            <a:noAutofit/>
          </a:bodyPr>
          <a:lstStyle/>
          <a:p>
            <a:pPr marL="0" indent="0" algn="just">
              <a:lnSpc>
                <a:spcPct val="120000"/>
              </a:lnSpc>
              <a:buNone/>
            </a:pPr>
            <a:r>
              <a:rPr lang="en-US" sz="49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Tk2:</a:t>
            </a:r>
            <a:r>
              <a:rPr lang="en-US" sz="49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900" b="1" dirty="0">
                <a:solidFill>
                  <a:srgbClr val="002060"/>
                </a:solidFill>
                <a:latin typeface="+mj-lt"/>
              </a:rPr>
              <a:t>Chúa là đường ngay ta quyết đi theo. Chúa là chân lý ta quyết tin yêu. Đi theo Chúa khắp nơi truyền rao Phúc Âm. Mang tin mến yêu thương nào ta bước đi.</a:t>
            </a:r>
            <a:endParaRPr lang="en-US" sz="4900" b="1" dirty="0">
              <a:solidFill>
                <a:srgbClr val="00206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88420242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89364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200" b="1" i="0" u="sng" strike="noStrike" kern="1200" cap="none" spc="0" normalizeH="0" baseline="0" noProof="0" dirty="0" err="1">
                <a:ln>
                  <a:noFill/>
                </a:ln>
                <a:solidFill>
                  <a:srgbClr val="FF0000"/>
                </a:solidFill>
                <a:effectLst/>
                <a:uLnTx/>
                <a:uFillTx/>
                <a:latin typeface="UTM American Sans"/>
                <a:ea typeface="SimHei" pitchFamily="49" charset="-122"/>
                <a:cs typeface="Times New Roman" pitchFamily="18" charset="0"/>
              </a:rPr>
              <a:t>Đk</a:t>
            </a:r>
            <a:r>
              <a:rPr kumimoji="0" lang="en-US" sz="5200" b="1" i="0" u="sng" strike="noStrike" kern="1200" cap="none" spc="0" normalizeH="0" baseline="0" noProof="0" dirty="0">
                <a:ln>
                  <a:noFill/>
                </a:ln>
                <a:solidFill>
                  <a:srgbClr val="FF0000"/>
                </a:solidFill>
                <a:effectLst/>
                <a:uLnTx/>
                <a:uFillTx/>
                <a:latin typeface="UTM American Sans"/>
                <a:ea typeface="SimHei" pitchFamily="49" charset="-122"/>
                <a:cs typeface="Times New Roman" pitchFamily="18" charset="0"/>
              </a:rPr>
              <a:t>:</a:t>
            </a:r>
            <a:r>
              <a:rPr kumimoji="0" lang="en-US" sz="5200" b="1" i="0" u="none" strike="noStrike" kern="1200" cap="none" spc="0" normalizeH="0" baseline="0" noProof="0" dirty="0">
                <a:ln>
                  <a:noFill/>
                </a:ln>
                <a:solidFill>
                  <a:srgbClr val="003399"/>
                </a:solidFill>
                <a:effectLst>
                  <a:outerShdw blurRad="38100" dist="38100" dir="2700000" algn="tl">
                    <a:srgbClr val="000000">
                      <a:alpha val="43137"/>
                    </a:srgbClr>
                  </a:outerShdw>
                </a:effectLst>
                <a:uLnTx/>
                <a:uFillTx/>
                <a:latin typeface="UTM American Sans"/>
                <a:ea typeface="SimHei" pitchFamily="49" charset="-122"/>
                <a:cs typeface="Times New Roman" pitchFamily="18" charset="0"/>
              </a:rPr>
              <a:t> </a:t>
            </a:r>
            <a:r>
              <a:rPr kumimoji="0" lang="vi-VN" sz="5200" b="1" i="0" u="none" strike="noStrike" kern="1200" cap="none" spc="0" normalizeH="0" baseline="0" noProof="0" dirty="0">
                <a:ln>
                  <a:noFill/>
                </a:ln>
                <a:solidFill>
                  <a:srgbClr val="002060"/>
                </a:solidFill>
                <a:effectLst/>
                <a:uLnTx/>
                <a:uFillTx/>
                <a:latin typeface="UTM American Sans"/>
              </a:rPr>
              <a:t>Đường đi có Chúa gian nguy ta có lo chi. Đường đi có Chúa đau thương ta quyết ra đi. Ta luôn hăng hái lên đường, chông gai nguy khó coi thường ra đi gieo rắc tình thương. </a:t>
            </a:r>
            <a:endParaRPr kumimoji="0" lang="en-US" sz="5200" b="1" i="0" u="none" strike="noStrike" kern="1200" cap="none" spc="0" normalizeH="0" baseline="0" noProof="0" dirty="0">
              <a:ln>
                <a:noFill/>
              </a:ln>
              <a:solidFill>
                <a:srgbClr val="002060"/>
              </a:solidFill>
              <a:effectLst/>
              <a:uLnTx/>
              <a:uFillTx/>
              <a:latin typeface="UTM American Sans"/>
              <a:cs typeface="Times New Roman" pitchFamily="18" charset="0"/>
            </a:endParaRPr>
          </a:p>
        </p:txBody>
      </p:sp>
    </p:spTree>
    <p:extLst>
      <p:ext uri="{BB962C8B-B14F-4D97-AF65-F5344CB8AC3E}">
        <p14:creationId xmlns:p14="http://schemas.microsoft.com/office/powerpoint/2010/main" val="128036465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70898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5000" b="1" u="sng" dirty="0">
                <a:solidFill>
                  <a:srgbClr val="FF0000"/>
                </a:solidFill>
                <a:latin typeface="UTM American Sans"/>
                <a:ea typeface="SimHei" pitchFamily="49" charset="-122"/>
                <a:cs typeface="Times New Roman" pitchFamily="18" charset="0"/>
              </a:rPr>
              <a:t>**</a:t>
            </a:r>
            <a:r>
              <a:rPr kumimoji="0" lang="en-US" sz="5000" b="1" i="0" u="sng" strike="noStrike" kern="1200" cap="none" spc="0" normalizeH="0" baseline="0" noProof="0" dirty="0">
                <a:ln>
                  <a:noFill/>
                </a:ln>
                <a:solidFill>
                  <a:srgbClr val="FF0000"/>
                </a:solidFill>
                <a:effectLst/>
                <a:uLnTx/>
                <a:uFillTx/>
                <a:latin typeface="UTM American Sans"/>
                <a:ea typeface="SimHei" pitchFamily="49" charset="-122"/>
                <a:cs typeface="Times New Roman" pitchFamily="18" charset="0"/>
              </a:rPr>
              <a:t>:</a:t>
            </a:r>
            <a:r>
              <a:rPr kumimoji="0" lang="en-US" sz="5000" b="1" i="0" u="none" strike="noStrike" kern="1200" cap="none" spc="0" normalizeH="0" baseline="0" noProof="0" dirty="0">
                <a:ln>
                  <a:noFill/>
                </a:ln>
                <a:solidFill>
                  <a:srgbClr val="003399"/>
                </a:solidFill>
                <a:effectLst>
                  <a:outerShdw blurRad="38100" dist="38100" dir="2700000" algn="tl">
                    <a:srgbClr val="000000">
                      <a:alpha val="43137"/>
                    </a:srgbClr>
                  </a:outerShdw>
                </a:effectLst>
                <a:uLnTx/>
                <a:uFillTx/>
                <a:latin typeface="UTM American Sans"/>
                <a:ea typeface="SimHei" pitchFamily="49" charset="-122"/>
                <a:cs typeface="Times New Roman" pitchFamily="18" charset="0"/>
              </a:rPr>
              <a:t> </a:t>
            </a:r>
            <a:r>
              <a:rPr kumimoji="0" lang="vi-VN" sz="5000" b="1" i="0" u="none" strike="noStrike" kern="1200" cap="none" spc="0" normalizeH="0" baseline="0" noProof="0" dirty="0">
                <a:ln>
                  <a:noFill/>
                </a:ln>
                <a:solidFill>
                  <a:srgbClr val="002060"/>
                </a:solidFill>
                <a:effectLst/>
                <a:uLnTx/>
                <a:uFillTx/>
                <a:latin typeface="UTM American Sans"/>
              </a:rPr>
              <a:t>Cùng nhau ta quyết hiên ngang theo Chúa ra đi. Dù đường đầy muôn chông gai ta có lo chi. Đi theo Thiên Chúa kêu mời, mang tin yêu đến cho đời, mong cho sáng danh Chúa Trời.</a:t>
            </a:r>
            <a:endParaRPr kumimoji="0" lang="en-US" sz="5000" b="1" i="0" u="none" strike="noStrike" kern="1200" cap="none" spc="0" normalizeH="0" baseline="0" noProof="0" dirty="0">
              <a:ln>
                <a:noFill/>
              </a:ln>
              <a:solidFill>
                <a:srgbClr val="002060"/>
              </a:solidFill>
              <a:effectLst/>
              <a:uLnTx/>
              <a:uFillTx/>
              <a:latin typeface="UTM American Sans"/>
              <a:cs typeface="Times New Roman" pitchFamily="18" charset="0"/>
            </a:endParaRPr>
          </a:p>
        </p:txBody>
      </p:sp>
    </p:spTree>
    <p:extLst>
      <p:ext uri="{BB962C8B-B14F-4D97-AF65-F5344CB8AC3E}">
        <p14:creationId xmlns:p14="http://schemas.microsoft.com/office/powerpoint/2010/main" val="263928897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22018165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662</TotalTime>
  <Words>2425</Words>
  <Application>Microsoft Macintosh PowerPoint</Application>
  <PresentationFormat>On-screen Show (16:9)</PresentationFormat>
  <Paragraphs>117</Paragraphs>
  <Slides>99</Slides>
  <Notes>6</Notes>
  <HiddenSlides>0</HiddenSlides>
  <MMClips>0</MMClips>
  <ScaleCrop>false</ScaleCrop>
  <HeadingPairs>
    <vt:vector size="6" baseType="variant">
      <vt:variant>
        <vt:lpstr>Fonts Used</vt:lpstr>
      </vt:variant>
      <vt:variant>
        <vt:i4>4</vt:i4>
      </vt:variant>
      <vt:variant>
        <vt:lpstr>Theme</vt:lpstr>
      </vt:variant>
      <vt:variant>
        <vt:i4>14</vt:i4>
      </vt:variant>
      <vt:variant>
        <vt:lpstr>Slide Titles</vt:lpstr>
      </vt:variant>
      <vt:variant>
        <vt:i4>99</vt:i4>
      </vt:variant>
    </vt:vector>
  </HeadingPairs>
  <TitlesOfParts>
    <vt:vector size="117" baseType="lpstr">
      <vt:lpstr>Arial</vt:lpstr>
      <vt:lpstr>Calibri</vt:lpstr>
      <vt:lpstr>Tahoma</vt:lpstr>
      <vt:lpstr>UTM American Sans</vt:lpstr>
      <vt:lpstr>Office Theme</vt:lpstr>
      <vt:lpstr>10_Office Theme</vt:lpstr>
      <vt:lpstr>36_Default Design</vt:lpstr>
      <vt:lpstr>37_Default Design</vt:lpstr>
      <vt:lpstr>6_Office Theme</vt:lpstr>
      <vt:lpstr>8_Office Theme</vt:lpstr>
      <vt:lpstr>11_Office Theme</vt:lpstr>
      <vt:lpstr>21_Office Theme</vt:lpstr>
      <vt:lpstr>5_Office Theme</vt:lpstr>
      <vt:lpstr>9_Office Theme</vt:lpstr>
      <vt:lpstr>12_Office Theme</vt:lpstr>
      <vt:lpstr>22_Office Theme</vt:lpstr>
      <vt:lpstr>7_Office Theme</vt:lpstr>
      <vt:lpstr>23_Office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Kinh Thương Xót </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THÁNH VỊNH 117 CHÚA NHẬT IV PHỤC SINH NĂM B LM THÀNH TÂM 03 Câu</vt:lpstr>
      <vt:lpstr>Đk: Phiến đá mà những người thợ xây đem bỏ loại ra, đã biến nên tảng đá góc tường đã biến nên tảng đá tường cao.</vt:lpstr>
      <vt:lpstr>Tk1: Hãy tạ ơn Chúa ôi Đấng khoan nhân dịu hiền, đức từ bi của Người muôn thưở. Hãy tìm đến nương nhờ Chúa hơn tựa nương người thế trần, hơn nương tựa muôn bậc quân vương.</vt:lpstr>
      <vt:lpstr>Đk: Phiến đá mà những người thợ xây đem bỏ loại ra, đã biến nên tảng đá góc tường đã biến nên tảng đá tường cao.</vt:lpstr>
      <vt:lpstr>Tk2: Con tạ ơn Chúa đã lắng nghe con kêu cầu, đã trở nên nguồn mạch cứu rỗi. Chính hòn đá xưa loại mất biến nên đá tảng góc tường, Chúa đã làm bao việc oai phong.</vt:lpstr>
      <vt:lpstr>Đk: Phiến đá mà những người thợ xây đem bỏ loại ra, đã biến nên tảng đá góc tường đã biến nên tảng đá tường cao.</vt:lpstr>
      <vt:lpstr>Tk3: Phúc người đã đến thi huấn nhân danh của Người, muôn hồng ân từ Nhà Thiên Chúa. Chúa là Đấng con thờ kính xin tụng ca Người hết tình, đức nhân từ muôn đời tôn vinh.</vt:lpstr>
      <vt:lpstr>Đk: Phiến đá mà những người thợ xây đem bỏ loại ra, đã biến nên tảng đá góc tường đã biến nên tảng đá tường cao.</vt:lpstr>
      <vt:lpstr> </vt:lpstr>
      <vt:lpstr>Chúa phán: "Ta là mục tử tốt lành, Ta biết các chiên ta, và các chiên ta biết Ta”</vt:lpstr>
      <vt:lpstr>PowerPoint Presentation</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LỜI NGUYỆN TÍN HỮU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Thánh Thánh Thánh</vt:lpstr>
      <vt:lpstr>Thánh! Thánh! Thánh! Chúa là Thiên Chúa các đạo binh. Trời đất đầy vinh quang Chúa. Hoan hô Chúa trên các tầng trời. </vt:lpstr>
      <vt:lpstr>** Hoan hô Chúa trên các tầng trời. Chúc tụng Đấng ngự đến nhân danh Chúa. Hoan hô Chúa trên các tầng trời, hoan hô Chúa trên các tầng trời.</vt:lpstr>
      <vt:lpstr>PowerPoint Presentation</vt:lpstr>
      <vt:lpstr>Lạy Chiên Thiên</vt:lpstr>
      <vt:lpstr>Lạy Chiên Thiên Chúa, Đấng xoá tội trần gian, xin thương xót chúng con. Lạy Chiên Thiên Chúa, Đấng xoá tội trần gian,</vt:lpstr>
      <vt:lpstr>** xin thương xót, xin thương xót chúng con. Lạy Chiên Thiên Chúa, Đấng xoá tội trần gian, xin ban bình an cho chúng con.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Microsoft Office User</cp:lastModifiedBy>
  <cp:revision>120</cp:revision>
  <dcterms:created xsi:type="dcterms:W3CDTF">2021-05-09T08:36:44Z</dcterms:created>
  <dcterms:modified xsi:type="dcterms:W3CDTF">2024-04-19T04:40:44Z</dcterms:modified>
</cp:coreProperties>
</file>