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420" r:id="rId8"/>
    <p:sldMasterId id="2147484540" r:id="rId9"/>
    <p:sldMasterId id="2147484552" r:id="rId10"/>
  </p:sldMasterIdLst>
  <p:notesMasterIdLst>
    <p:notesMasterId r:id="rId85"/>
  </p:notesMasterIdLst>
  <p:sldIdLst>
    <p:sldId id="910" r:id="rId11"/>
    <p:sldId id="553" r:id="rId12"/>
    <p:sldId id="921" r:id="rId13"/>
    <p:sldId id="585" r:id="rId14"/>
    <p:sldId id="922" r:id="rId15"/>
    <p:sldId id="676" r:id="rId16"/>
    <p:sldId id="923" r:id="rId17"/>
    <p:sldId id="883" r:id="rId18"/>
    <p:sldId id="924" r:id="rId19"/>
    <p:sldId id="911" r:id="rId20"/>
    <p:sldId id="392" r:id="rId21"/>
    <p:sldId id="393" r:id="rId22"/>
    <p:sldId id="394" r:id="rId23"/>
    <p:sldId id="395" r:id="rId24"/>
    <p:sldId id="396" r:id="rId25"/>
    <p:sldId id="397" r:id="rId26"/>
    <p:sldId id="398" r:id="rId27"/>
    <p:sldId id="399" r:id="rId28"/>
    <p:sldId id="839" r:id="rId29"/>
    <p:sldId id="649" r:id="rId30"/>
    <p:sldId id="895" r:id="rId31"/>
    <p:sldId id="896" r:id="rId32"/>
    <p:sldId id="897" r:id="rId33"/>
    <p:sldId id="928" r:id="rId34"/>
    <p:sldId id="899" r:id="rId35"/>
    <p:sldId id="929" r:id="rId36"/>
    <p:sldId id="901" r:id="rId37"/>
    <p:sldId id="930" r:id="rId38"/>
    <p:sldId id="861" r:id="rId39"/>
    <p:sldId id="906" r:id="rId40"/>
    <p:sldId id="853" r:id="rId41"/>
    <p:sldId id="54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550" r:id="rId56"/>
    <p:sldId id="558" r:id="rId57"/>
    <p:sldId id="559" r:id="rId58"/>
    <p:sldId id="560" r:id="rId59"/>
    <p:sldId id="640" r:id="rId60"/>
    <p:sldId id="561" r:id="rId61"/>
    <p:sldId id="642" r:id="rId62"/>
    <p:sldId id="643" r:id="rId63"/>
    <p:sldId id="641" r:id="rId64"/>
    <p:sldId id="644" r:id="rId65"/>
    <p:sldId id="645" r:id="rId66"/>
    <p:sldId id="276" r:id="rId67"/>
    <p:sldId id="810" r:id="rId68"/>
    <p:sldId id="913" r:id="rId69"/>
    <p:sldId id="277" r:id="rId70"/>
    <p:sldId id="278" r:id="rId71"/>
    <p:sldId id="279" r:id="rId72"/>
    <p:sldId id="290" r:id="rId73"/>
    <p:sldId id="925" r:id="rId74"/>
    <p:sldId id="926" r:id="rId75"/>
    <p:sldId id="927" r:id="rId76"/>
    <p:sldId id="292" r:id="rId77"/>
    <p:sldId id="914" r:id="rId78"/>
    <p:sldId id="293" r:id="rId79"/>
    <p:sldId id="564" r:id="rId80"/>
    <p:sldId id="889" r:id="rId81"/>
    <p:sldId id="751" r:id="rId82"/>
    <p:sldId id="908" r:id="rId83"/>
    <p:sldId id="91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4709"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Hoà</a:t>
            </a:r>
            <a:r>
              <a:rPr lang="en-US" sz="5400" dirty="0">
                <a:solidFill>
                  <a:srgbClr val="FFFF00"/>
                </a:solidFill>
              </a:rPr>
              <a:t> </a:t>
            </a:r>
            <a:r>
              <a:rPr lang="en-US" sz="5400" dirty="0" err="1">
                <a:solidFill>
                  <a:srgbClr val="FFFF00"/>
                </a:solidFill>
              </a:rPr>
              <a:t>Tiếng</a:t>
            </a:r>
            <a:r>
              <a:rPr lang="en-US" sz="5400" dirty="0">
                <a:solidFill>
                  <a:srgbClr val="FFFF00"/>
                </a:solidFill>
              </a:rPr>
              <a:t> </a:t>
            </a:r>
            <a:r>
              <a:rPr lang="en-US" sz="5400" dirty="0" err="1">
                <a:solidFill>
                  <a:srgbClr val="FFFF00"/>
                </a:solidFill>
              </a:rPr>
              <a:t>Hát</a:t>
            </a:r>
            <a:r>
              <a:rPr lang="en-US" sz="5400" dirty="0">
                <a:solidFill>
                  <a:srgbClr val="FFFF00"/>
                </a:solidFill>
              </a:rPr>
              <a:t> </a:t>
            </a:r>
            <a:r>
              <a:rPr lang="en-US" sz="5400" dirty="0" err="1">
                <a:solidFill>
                  <a:srgbClr val="FFFF00"/>
                </a:solidFill>
              </a:rPr>
              <a:t>Ngợi</a:t>
            </a:r>
            <a:r>
              <a:rPr lang="en-US" sz="5400" dirty="0">
                <a:solidFill>
                  <a:srgbClr val="FFFF00"/>
                </a:solidFill>
              </a:rPr>
              <a:t> </a:t>
            </a:r>
            <a:r>
              <a:rPr lang="en-US" sz="5400" dirty="0" err="1">
                <a:solidFill>
                  <a:srgbClr val="FFFF00"/>
                </a:solidFill>
              </a:rPr>
              <a:t>Khen</a:t>
            </a:r>
            <a:r>
              <a:rPr lang="en-US" sz="5400" dirty="0">
                <a:solidFill>
                  <a:srgbClr val="FFFF00"/>
                </a:solidFill>
              </a:rPr>
              <a:t/>
            </a:r>
            <a:br>
              <a:rPr lang="en-US" sz="5400" dirty="0">
                <a:solidFill>
                  <a:srgbClr val="FFFF00"/>
                </a:solidFill>
              </a:rPr>
            </a:br>
            <a:r>
              <a:rPr lang="en-US" sz="5400" i="1" dirty="0" err="1">
                <a:solidFill>
                  <a:schemeClr val="bg1"/>
                </a:solidFill>
              </a:rPr>
              <a:t>Việt</a:t>
            </a:r>
            <a:r>
              <a:rPr lang="en-US" sz="5400" i="1" dirty="0">
                <a:solidFill>
                  <a:schemeClr val="bg1"/>
                </a:solidFill>
              </a:rPr>
              <a:t> </a:t>
            </a:r>
            <a:r>
              <a:rPr lang="en-US" sz="5400" i="1" dirty="0" err="1">
                <a:solidFill>
                  <a:schemeClr val="bg1"/>
                </a:solidFill>
              </a:rPr>
              <a:t>Khôi</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Ta sẽ cho xuất hiện một ngôn sứ và Ta sẽ đặt những lời của Ta trong miệng người ấy.</a:t>
            </a:r>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94</a:t>
            </a:r>
            <a:br>
              <a:rPr lang="en-US" dirty="0">
                <a:solidFill>
                  <a:srgbClr val="FFFF00"/>
                </a:solidFill>
              </a:rPr>
            </a:br>
            <a:r>
              <a:rPr lang="en-US" dirty="0">
                <a:solidFill>
                  <a:srgbClr val="FFFF00"/>
                </a:solidFill>
              </a:rPr>
              <a:t>CHÚA NHẬT 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Thanh </a:t>
            </a:r>
            <a:r>
              <a:rPr lang="en-US" i="1" dirty="0" err="1">
                <a:solidFill>
                  <a:schemeClr val="bg1"/>
                </a:solidFill>
              </a:rPr>
              <a:t>Lâm</a:t>
            </a:r>
            <a:r>
              <a:rPr lang="en-US" i="1" dirty="0">
                <a:solidFill>
                  <a:schemeClr val="bg1"/>
                </a:solidFill>
              </a:rPr>
              <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67963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Ước chi các bạn nghe tiếng Ngài. Hôm nay ước gì bạn nghe Chúa. Ngài phán: “Các ngươi hãy vững tin.” Ngài phán: “Các ngươi chớ cứng lòng.” </a:t>
            </a:r>
            <a:endParaRPr lang="en-US" sz="5400" dirty="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Hãy cùng đàn hát mừng Chúa Trời. Ngợi khen, chúc tụng Đấng Cứu Độ. Cùng bước ra trước mặt Thiên Nhan, chúc khen tình yêu Chúa rộng ban.</a:t>
            </a:r>
            <a:endParaRPr lang="en-US" sz="5400" dirty="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Ước chi các bạn nghe tiếng Ngài. Hôm nay ước gì bạn nghe Chúa. Ngài phán: “Các ngươi hãy vững tin.” Ngài phán: “Các ngươi chớ cứng lòng.” </a:t>
            </a:r>
            <a:endParaRPr lang="en-US" sz="5400" dirty="0">
              <a:solidFill>
                <a:schemeClr val="bg1"/>
              </a:solidFill>
            </a:endParaRPr>
          </a:p>
        </p:txBody>
      </p:sp>
    </p:spTree>
    <p:extLst>
      <p:ext uri="{BB962C8B-B14F-4D97-AF65-F5344CB8AC3E}">
        <p14:creationId xmlns:p14="http://schemas.microsoft.com/office/powerpoint/2010/main" val="405887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Tk2:</a:t>
            </a:r>
            <a:r>
              <a:rPr lang="en-US" sz="5600" dirty="0">
                <a:solidFill>
                  <a:schemeClr val="bg1"/>
                </a:solidFill>
              </a:rPr>
              <a:t> </a:t>
            </a:r>
            <a:r>
              <a:rPr lang="vi-VN" sz="5600" dirty="0">
                <a:solidFill>
                  <a:schemeClr val="bg1"/>
                </a:solidFill>
              </a:rPr>
              <a:t>Hãy cùng sùng bái, thờ kính Ngài. Phục tôn Đấng tạo tác muôn loài. Này chính đây Chúa của muôn dân, chúng ta là chiên Chúa chăn dắt.</a:t>
            </a:r>
            <a:endParaRPr lang="en-US" sz="5600" dirty="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Ước chi các bạn nghe tiếng Ngài. Hôm nay ước gì bạn nghe Chúa. Ngài phán: “Các ngươi hãy vững tin.” Ngài phán: “Các ngươi chớ cứng lòng.” </a:t>
            </a:r>
            <a:endParaRPr lang="en-US" sz="5400" dirty="0">
              <a:solidFill>
                <a:schemeClr val="bg1"/>
              </a:solidFill>
            </a:endParaRPr>
          </a:p>
        </p:txBody>
      </p:sp>
    </p:spTree>
    <p:extLst>
      <p:ext uri="{BB962C8B-B14F-4D97-AF65-F5344CB8AC3E}">
        <p14:creationId xmlns:p14="http://schemas.microsoft.com/office/powerpoint/2010/main" val="40231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vi-VN" sz="6000" dirty="0">
                <a:solidFill>
                  <a:schemeClr val="bg1"/>
                </a:solidFill>
              </a:rPr>
              <a:t>Ước gì bạn lắng nghe tiếng Ngài: “Đừng như trong rừng vắng năm nào. Tại Mê-ri-ba và Ma-xa, tổ tiên ngày xưa dám thử Ta.”</a:t>
            </a:r>
            <a:endParaRPr lang="en-US" sz="6000" dirty="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Ước chi các bạn nghe tiếng Ngài. Hôm nay ước gì bạn nghe Chúa. Ngài phán: “Các ngươi hãy vững tin.” Ngài phán: “Các ngươi chớ cứng lòng.” </a:t>
            </a:r>
            <a:endParaRPr lang="en-US" sz="5400" dirty="0">
              <a:solidFill>
                <a:schemeClr val="bg1"/>
              </a:solidFill>
            </a:endParaRPr>
          </a:p>
        </p:txBody>
      </p:sp>
    </p:spTree>
    <p:extLst>
      <p:ext uri="{BB962C8B-B14F-4D97-AF65-F5344CB8AC3E}">
        <p14:creationId xmlns:p14="http://schemas.microsoft.com/office/powerpoint/2010/main" val="454153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rPr>
              <a:t>Đk</a:t>
            </a:r>
            <a:r>
              <a:rPr lang="vi-VN" sz="6000" b="0" u="sng" dirty="0">
                <a:solidFill>
                  <a:srgbClr val="FFFF00"/>
                </a:solidFill>
                <a:effectLst/>
              </a:rPr>
              <a:t>:</a:t>
            </a:r>
            <a:r>
              <a:rPr lang="en-US" sz="6000" dirty="0">
                <a:solidFill>
                  <a:schemeClr val="bg1"/>
                </a:solidFill>
              </a:rPr>
              <a:t> </a:t>
            </a:r>
            <a:r>
              <a:rPr lang="vi-VN" sz="6000" b="0" i="0" dirty="0">
                <a:solidFill>
                  <a:schemeClr val="bg1"/>
                </a:solidFill>
                <a:effectLst/>
              </a:rPr>
              <a:t>Nào ta đi về nhà Chúa ta nhịp nhàng mau bước lên đền. Nào ta đi về nhà Chúa ta cùng hòa tiếng hát ngợi khen.</a:t>
            </a:r>
            <a:endParaRPr lang="vi-VN" sz="6000" dirty="0">
              <a:solidFill>
                <a:schemeClr val="bg1"/>
              </a:solidFill>
            </a:endParaRPr>
          </a:p>
        </p:txBody>
      </p:sp>
    </p:spTree>
    <p:extLst>
      <p:ext uri="{BB962C8B-B14F-4D97-AF65-F5344CB8AC3E}">
        <p14:creationId xmlns:p14="http://schemas.microsoft.com/office/powerpoint/2010/main" val="2798560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7333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rPr>
              <a:t>Tk1</a:t>
            </a:r>
            <a:r>
              <a:rPr lang="vi-VN" sz="5400" b="0" u="sng" dirty="0">
                <a:solidFill>
                  <a:srgbClr val="FFFF00"/>
                </a:solidFill>
                <a:effectLst/>
              </a:rPr>
              <a:t>:</a:t>
            </a:r>
            <a:r>
              <a:rPr lang="vi-VN" sz="5400" b="0" dirty="0">
                <a:solidFill>
                  <a:schemeClr val="bg1"/>
                </a:solidFill>
                <a:effectLst/>
              </a:rPr>
              <a:t> </a:t>
            </a:r>
            <a:r>
              <a:rPr lang="vi-VN" sz="5400" b="0" i="0" dirty="0">
                <a:solidFill>
                  <a:schemeClr val="bg1"/>
                </a:solidFill>
                <a:effectLst/>
              </a:rPr>
              <a:t>Chính Người là thiên Chúa ta thờ. Tiến vào cùng chúc tụng Danh Thánh. Đấng Chí Tôn vạn đại đã tác sinh mọi loài. Và hằng yêu ta đến muôn muôn ngàn đời.</a:t>
            </a:r>
            <a:endParaRPr lang="vi-VN" sz="5400" dirty="0">
              <a:solidFill>
                <a:schemeClr val="bg1"/>
              </a:solidFill>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IV Thường Niên</a:t>
            </a:r>
          </a:p>
          <a:p>
            <a:pPr algn="ctr"/>
            <a:r>
              <a:rPr lang="en-US" sz="240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2419351"/>
            <a:ext cx="6400800" cy="2554545"/>
          </a:xfrm>
          <a:prstGeom prst="rect">
            <a:avLst/>
          </a:prstGeom>
        </p:spPr>
        <p:txBody>
          <a:bodyPr wrap="square">
            <a:spAutoFit/>
          </a:bodyPr>
          <a:lstStyle/>
          <a:p>
            <a:pPr algn="ctr"/>
            <a:r>
              <a:rPr lang="en-US" sz="6000" b="1" i="1" dirty="0" err="1">
                <a:solidFill>
                  <a:srgbClr val="FFFF00"/>
                </a:solidFill>
              </a:rPr>
              <a:t>Dâng</a:t>
            </a:r>
            <a:r>
              <a:rPr lang="en-US" sz="6000" b="1" i="1" dirty="0">
                <a:solidFill>
                  <a:srgbClr val="FFFF00"/>
                </a:solidFill>
              </a:rPr>
              <a:t> </a:t>
            </a:r>
            <a:r>
              <a:rPr lang="en-US" sz="6000" b="1" i="1" dirty="0" err="1">
                <a:solidFill>
                  <a:srgbClr val="FFFF00"/>
                </a:solidFill>
              </a:rPr>
              <a:t>Tâm</a:t>
            </a:r>
            <a:r>
              <a:rPr lang="en-US" sz="6000" b="1" i="1" dirty="0">
                <a:solidFill>
                  <a:srgbClr val="FFFF00"/>
                </a:solidFill>
              </a:rPr>
              <a:t> </a:t>
            </a:r>
            <a:r>
              <a:rPr lang="en-US" sz="6000" b="1" i="1" dirty="0" err="1">
                <a:solidFill>
                  <a:srgbClr val="FFFF00"/>
                </a:solidFill>
              </a:rPr>
              <a:t>Tình</a:t>
            </a:r>
            <a:r>
              <a:rPr lang="en-US" sz="6000" b="1" i="1" dirty="0">
                <a:solidFill>
                  <a:srgbClr val="FFFF00"/>
                </a:solidFill>
              </a:rPr>
              <a:t> </a:t>
            </a:r>
            <a:r>
              <a:rPr lang="en-US" sz="6000" b="1" i="1" dirty="0" err="1">
                <a:solidFill>
                  <a:srgbClr val="FFFF00"/>
                </a:solidFill>
              </a:rPr>
              <a:t>Đơn</a:t>
            </a:r>
            <a:r>
              <a:rPr lang="en-US" sz="6000" b="1" i="1" dirty="0">
                <a:solidFill>
                  <a:srgbClr val="FFFF00"/>
                </a:solidFill>
              </a:rPr>
              <a:t> </a:t>
            </a:r>
            <a:r>
              <a:rPr lang="en-US" sz="6000" b="1" i="1" dirty="0" err="1">
                <a:solidFill>
                  <a:srgbClr val="FFFF00"/>
                </a:solidFill>
              </a:rPr>
              <a:t>Sơ</a:t>
            </a:r>
            <a:endParaRPr lang="en-US" sz="6000" b="1" i="1" dirty="0">
              <a:solidFill>
                <a:srgbClr val="FFFF00"/>
              </a:solidFill>
            </a:endParaRPr>
          </a:p>
          <a:p>
            <a:pPr algn="ctr"/>
            <a:r>
              <a:rPr lang="en-US" sz="4000" b="1" i="1" dirty="0" err="1">
                <a:solidFill>
                  <a:schemeClr val="bg1"/>
                </a:solidFill>
              </a:rPr>
              <a:t>Vị</a:t>
            </a:r>
            <a:r>
              <a:rPr lang="en-US" sz="4000" b="1" i="1" dirty="0">
                <a:solidFill>
                  <a:schemeClr val="bg1"/>
                </a:solidFill>
              </a:rPr>
              <a:t> </a:t>
            </a:r>
            <a:r>
              <a:rPr lang="en-US" sz="4000" b="1" i="1" dirty="0" err="1">
                <a:solidFill>
                  <a:schemeClr val="bg1"/>
                </a:solidFill>
              </a:rPr>
              <a:t>Thiên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Dâng về Thiên Nhan Chúa từ nhân lúa thu đã chín vàng. Do bàn tay lao tác làm ra kết nên thành bánh thơm.</a:t>
            </a:r>
            <a:endParaRPr lang="en-US" sz="600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000" dirty="0">
                <a:solidFill>
                  <a:schemeClr val="bg1"/>
                </a:solidFill>
              </a:rPr>
              <a:t>Kính tiến lên Ngài lễ dâng để hiến tế với Con Một Cha, như xưa Người đã phó mình làm Thần Lương nuôi dưỡng toàn dân . </a:t>
            </a:r>
            <a:endParaRPr lang="en-US" sz="6000" dirty="0">
              <a:solidFill>
                <a:schemeClr val="bg1"/>
              </a:solidFill>
            </a:endParaRPr>
          </a:p>
        </p:txBody>
      </p:sp>
    </p:spTree>
    <p:extLst>
      <p:ext uri="{BB962C8B-B14F-4D97-AF65-F5344CB8AC3E}">
        <p14:creationId xmlns:p14="http://schemas.microsoft.com/office/powerpoint/2010/main" val="407394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rPr>
              <a:t>Đk</a:t>
            </a:r>
            <a:r>
              <a:rPr lang="vi-VN" sz="6000" b="0" u="sng" dirty="0">
                <a:solidFill>
                  <a:srgbClr val="FFFF00"/>
                </a:solidFill>
                <a:effectLst/>
              </a:rPr>
              <a:t>:</a:t>
            </a:r>
            <a:r>
              <a:rPr lang="en-US" sz="6000" dirty="0">
                <a:solidFill>
                  <a:schemeClr val="bg1"/>
                </a:solidFill>
              </a:rPr>
              <a:t> </a:t>
            </a:r>
            <a:r>
              <a:rPr lang="vi-VN" sz="6000" b="0" i="0" dirty="0">
                <a:solidFill>
                  <a:schemeClr val="bg1"/>
                </a:solidFill>
                <a:effectLst/>
              </a:rPr>
              <a:t>Nào ta đi về nhà Chúa ta nhịp nhàng mau bước lên đền. Nào ta đi về nhà Chúa ta cùng hòa tiếng hát ngợi khen.</a:t>
            </a:r>
            <a:endParaRPr lang="vi-VN" sz="6000" dirty="0">
              <a:solidFill>
                <a:schemeClr val="bg1"/>
              </a:solidFill>
            </a:endParaRPr>
          </a:p>
        </p:txBody>
      </p:sp>
    </p:spTree>
    <p:extLst>
      <p:ext uri="{BB962C8B-B14F-4D97-AF65-F5344CB8AC3E}">
        <p14:creationId xmlns:p14="http://schemas.microsoft.com/office/powerpoint/2010/main" val="28288123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800" u="sng" dirty="0">
                <a:solidFill>
                  <a:srgbClr val="FFFF00"/>
                </a:solidFill>
              </a:rPr>
              <a:t>***:</a:t>
            </a:r>
            <a:r>
              <a:rPr lang="en-US" sz="5800" dirty="0">
                <a:solidFill>
                  <a:schemeClr val="bg1"/>
                </a:solidFill>
              </a:rPr>
              <a:t> </a:t>
            </a:r>
            <a:r>
              <a:rPr lang="vi-VN" sz="5800" dirty="0">
                <a:solidFill>
                  <a:schemeClr val="bg1"/>
                </a:solidFill>
              </a:rPr>
              <a:t>Xin Cha thương nhận những vui buồn, ước mơ ngày tháng qua. Thương ban phúc thiêng dư tràn để muôn người sống trong an bình.</a:t>
            </a:r>
            <a:endParaRPr lang="en-US" sz="5800" dirty="0">
              <a:solidFill>
                <a:schemeClr val="bg1"/>
              </a:solidFill>
            </a:endParaRPr>
          </a:p>
        </p:txBody>
      </p:sp>
    </p:spTree>
    <p:extLst>
      <p:ext uri="{BB962C8B-B14F-4D97-AF65-F5344CB8AC3E}">
        <p14:creationId xmlns:p14="http://schemas.microsoft.com/office/powerpoint/2010/main" val="1451337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FF00"/>
                </a:solidFill>
              </a:rPr>
              <a:t>Tk2:</a:t>
            </a:r>
            <a:r>
              <a:rPr lang="en-US" sz="6000" dirty="0">
                <a:solidFill>
                  <a:schemeClr val="bg1"/>
                </a:solidFill>
              </a:rPr>
              <a:t> </a:t>
            </a:r>
            <a:r>
              <a:rPr lang="x-none" sz="6000" dirty="0">
                <a:solidFill>
                  <a:schemeClr val="bg1"/>
                </a:solidFill>
              </a:rPr>
              <a:t>Đây chùm nho tươi tốt nặng trĩu kính dâng về Chúa Trời. Do bàn tay cần lao vun tưới ép nên rượu ngát hương.</a:t>
            </a:r>
            <a:endParaRPr lang="en-US" sz="600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000" dirty="0">
                <a:solidFill>
                  <a:schemeClr val="bg1"/>
                </a:solidFill>
              </a:rPr>
              <a:t>Kính tiến lên Ngài lễ dâng để hiến tế với Con Một Cha, như xưa Người đã phó mình làm Thần Lương nuôi dưỡng toàn dân . </a:t>
            </a:r>
            <a:endParaRPr lang="en-US" sz="6000" dirty="0">
              <a:solidFill>
                <a:schemeClr val="bg1"/>
              </a:solidFill>
            </a:endParaRPr>
          </a:p>
        </p:txBody>
      </p:sp>
    </p:spTree>
    <p:extLst>
      <p:ext uri="{BB962C8B-B14F-4D97-AF65-F5344CB8AC3E}">
        <p14:creationId xmlns:p14="http://schemas.microsoft.com/office/powerpoint/2010/main" val="1300135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800" u="sng" dirty="0">
                <a:solidFill>
                  <a:srgbClr val="FFFF00"/>
                </a:solidFill>
              </a:rPr>
              <a:t>***:</a:t>
            </a:r>
            <a:r>
              <a:rPr lang="en-US" sz="5800" dirty="0">
                <a:solidFill>
                  <a:schemeClr val="bg1"/>
                </a:solidFill>
              </a:rPr>
              <a:t> </a:t>
            </a:r>
            <a:r>
              <a:rPr lang="vi-VN" sz="5800" dirty="0">
                <a:solidFill>
                  <a:schemeClr val="bg1"/>
                </a:solidFill>
              </a:rPr>
              <a:t>Xin Cha thương nhận những vui buồn, ước mơ ngày tháng qua. Thương ban phúc thiêng dư tràn để muôn người sống trong an bình.</a:t>
            </a:r>
            <a:endParaRPr lang="en-US" sz="5800" dirty="0">
              <a:solidFill>
                <a:schemeClr val="bg1"/>
              </a:solidFill>
            </a:endParaRPr>
          </a:p>
        </p:txBody>
      </p:sp>
    </p:spTree>
    <p:extLst>
      <p:ext uri="{BB962C8B-B14F-4D97-AF65-F5344CB8AC3E}">
        <p14:creationId xmlns:p14="http://schemas.microsoft.com/office/powerpoint/2010/main" val="1043212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x-none" sz="6000" dirty="0">
                <a:solidFill>
                  <a:schemeClr val="bg1"/>
                </a:solidFill>
              </a:rPr>
              <a:t>Con thành tâm dâng xác hồn đây khấn xin Ngài chấp nhận. Mong ngày mai trở nên của lễ tiến dâng về Chúa thôi.</a:t>
            </a:r>
            <a:endParaRPr lang="en-US" sz="6000" dirty="0">
              <a:solidFill>
                <a:schemeClr val="bg1"/>
              </a:solidFill>
            </a:endParaRPr>
          </a:p>
        </p:txBody>
      </p:sp>
    </p:spTree>
    <p:extLst>
      <p:ext uri="{BB962C8B-B14F-4D97-AF65-F5344CB8AC3E}">
        <p14:creationId xmlns:p14="http://schemas.microsoft.com/office/powerpoint/2010/main" val="838874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000" dirty="0">
                <a:solidFill>
                  <a:schemeClr val="bg1"/>
                </a:solidFill>
              </a:rPr>
              <a:t>Kính tiến lên Ngài lễ dâng để hiến tế với Con Một Cha, như xưa Người đã phó mình làm Thần Lương nuôi dưỡng toàn dân . </a:t>
            </a:r>
            <a:endParaRPr lang="en-US" sz="6000" dirty="0">
              <a:solidFill>
                <a:schemeClr val="bg1"/>
              </a:solidFill>
            </a:endParaRPr>
          </a:p>
        </p:txBody>
      </p:sp>
    </p:spTree>
    <p:extLst>
      <p:ext uri="{BB962C8B-B14F-4D97-AF65-F5344CB8AC3E}">
        <p14:creationId xmlns:p14="http://schemas.microsoft.com/office/powerpoint/2010/main" val="1626632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800" u="sng" dirty="0">
                <a:solidFill>
                  <a:srgbClr val="FFFF00"/>
                </a:solidFill>
              </a:rPr>
              <a:t>***:</a:t>
            </a:r>
            <a:r>
              <a:rPr lang="en-US" sz="5800" dirty="0">
                <a:solidFill>
                  <a:schemeClr val="bg1"/>
                </a:solidFill>
              </a:rPr>
              <a:t> </a:t>
            </a:r>
            <a:r>
              <a:rPr lang="vi-VN" sz="5800" dirty="0">
                <a:solidFill>
                  <a:schemeClr val="bg1"/>
                </a:solidFill>
              </a:rPr>
              <a:t>Xin Cha thương nhận những vui buồn, ước mơ ngày tháng qua. Thương ban phúc thiêng dư tràn để muôn người sống trong an bình.</a:t>
            </a:r>
            <a:endParaRPr lang="en-US" sz="5800" dirty="0">
              <a:solidFill>
                <a:schemeClr val="bg1"/>
              </a:solidFill>
            </a:endParaRPr>
          </a:p>
        </p:txBody>
      </p:sp>
    </p:spTree>
    <p:extLst>
      <p:ext uri="{BB962C8B-B14F-4D97-AF65-F5344CB8AC3E}">
        <p14:creationId xmlns:p14="http://schemas.microsoft.com/office/powerpoint/2010/main" val="3242161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Chính Người là thiên Chúa muôn loài. Tín trung và siêu việt cõi thế. Thánh đức muôn ngàn đời Chúa chí nhân mọi loài. Ngài là Vua trên các vua trần ai.</a:t>
            </a: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FF00"/>
                </a:solidFill>
              </a:rPr>
              <a:t>Ca </a:t>
            </a:r>
            <a:r>
              <a:rPr lang="en-US" sz="6600" dirty="0" err="1">
                <a:solidFill>
                  <a:srgbClr val="FFFF00"/>
                </a:solidFill>
              </a:rPr>
              <a:t>Nguyện</a:t>
            </a:r>
            <a:r>
              <a:rPr lang="en-US" sz="6600" dirty="0">
                <a:solidFill>
                  <a:srgbClr val="FFFF00"/>
                </a:solidFill>
              </a:rPr>
              <a:t> </a:t>
            </a:r>
            <a:r>
              <a:rPr lang="en-US" sz="6600" dirty="0" err="1">
                <a:solidFill>
                  <a:srgbClr val="FFFF00"/>
                </a:solidFill>
              </a:rPr>
              <a:t>Hiệp</a:t>
            </a:r>
            <a:r>
              <a:rPr lang="en-US" sz="6600" dirty="0">
                <a:solidFill>
                  <a:srgbClr val="FFFF00"/>
                </a:solidFill>
              </a:rPr>
              <a:t> </a:t>
            </a:r>
            <a:r>
              <a:rPr lang="en-US" sz="6600" dirty="0" err="1">
                <a:solidFill>
                  <a:srgbClr val="FFFF00"/>
                </a:solidFill>
              </a:rPr>
              <a:t>Lễ</a:t>
            </a:r>
            <a:r>
              <a:rPr lang="en-US" sz="6600" dirty="0">
                <a:solidFill>
                  <a:srgbClr val="FFFF00"/>
                </a:solidFill>
              </a:rPr>
              <a:t/>
            </a:r>
            <a:br>
              <a:rPr lang="en-US" sz="6600" dirty="0">
                <a:solidFill>
                  <a:srgbClr val="FFFF00"/>
                </a:solidFill>
              </a:rPr>
            </a:br>
            <a:r>
              <a:rPr lang="en-US" sz="6600" dirty="0" err="1">
                <a:solidFill>
                  <a:srgbClr val="FFFF00"/>
                </a:solidFill>
              </a:rPr>
              <a:t>Trong</a:t>
            </a:r>
            <a:r>
              <a:rPr lang="en-US" sz="6600" dirty="0">
                <a:solidFill>
                  <a:srgbClr val="FFFF00"/>
                </a:solidFill>
              </a:rPr>
              <a:t> </a:t>
            </a:r>
            <a:r>
              <a:rPr lang="en-US" sz="6600" dirty="0" err="1">
                <a:solidFill>
                  <a:srgbClr val="FFFF00"/>
                </a:solidFill>
              </a:rPr>
              <a:t>Bàn</a:t>
            </a:r>
            <a:r>
              <a:rPr lang="en-US" sz="6600" dirty="0">
                <a:solidFill>
                  <a:srgbClr val="FFFF00"/>
                </a:solidFill>
              </a:rPr>
              <a:t> Tay </a:t>
            </a:r>
            <a:r>
              <a:rPr lang="en-US" sz="6600" dirty="0" err="1">
                <a:solidFill>
                  <a:srgbClr val="FFFF00"/>
                </a:solidFill>
              </a:rPr>
              <a:t>Chúa</a:t>
            </a:r>
            <a:r>
              <a:rPr lang="en-US" sz="6600" dirty="0">
                <a:solidFill>
                  <a:srgbClr val="FFFF00"/>
                </a:solidFill>
              </a:rPr>
              <a:t/>
            </a:r>
            <a:br>
              <a:rPr lang="en-US" sz="6600" dirty="0">
                <a:solidFill>
                  <a:srgbClr val="FFFF00"/>
                </a:solidFill>
              </a:rPr>
            </a:br>
            <a:r>
              <a:rPr lang="en-US" sz="6000" i="1" dirty="0">
                <a:solidFill>
                  <a:schemeClr val="bg1"/>
                </a:solidFill>
              </a:rPr>
              <a:t>Lê </a:t>
            </a:r>
            <a:r>
              <a:rPr lang="en-US" sz="6000" i="1" dirty="0" err="1">
                <a:solidFill>
                  <a:schemeClr val="bg1"/>
                </a:solidFill>
              </a:rPr>
              <a:t>Đức</a:t>
            </a:r>
            <a:r>
              <a:rPr lang="en-US" sz="6000" i="1" dirty="0">
                <a:solidFill>
                  <a:schemeClr val="bg1"/>
                </a:solidFill>
              </a:rPr>
              <a:t> </a:t>
            </a:r>
            <a:r>
              <a:rPr lang="en-US" sz="6000" i="1" dirty="0" err="1">
                <a:solidFill>
                  <a:schemeClr val="bg1"/>
                </a:solidFill>
              </a:rPr>
              <a:t>Hùng</a:t>
            </a:r>
            <a:endParaRPr lang="en-US" sz="66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FF00"/>
                </a:solidFill>
              </a:rPr>
              <a:t>Tk:</a:t>
            </a:r>
            <a:r>
              <a:rPr lang="vi-VN" sz="4800" dirty="0">
                <a:solidFill>
                  <a:schemeClr val="bg1"/>
                </a:solidFill>
                <a:latin typeface="+mn-lt"/>
              </a:rPr>
              <a:t> Đặt bàn tay con trong tay Chúa. Chúa ơi! Tháng năm đời con xin dâng trao cho Ngài đây. Đặt đời con trong bàn tay Chúa. Chúa ơi! Trọn niềm tín thác. Chúa luôn yêu thương quan phòng, chở che dắt dìu.</a:t>
            </a:r>
            <a:endParaRPr lang="vi-VN" sz="9600" dirty="0">
              <a:solidFill>
                <a:schemeClr val="bg1"/>
              </a:solidFill>
              <a:latin typeface="+mn-l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600" u="sng" dirty="0" err="1">
                <a:solidFill>
                  <a:srgbClr val="FFFF00"/>
                </a:solidFill>
              </a:rPr>
              <a:t>Đk</a:t>
            </a:r>
            <a:r>
              <a:rPr lang="en-US" sz="4600" u="sng" dirty="0">
                <a:solidFill>
                  <a:srgbClr val="FFFF00"/>
                </a:solidFill>
              </a:rPr>
              <a:t>:</a:t>
            </a:r>
            <a:r>
              <a:rPr lang="en-US" sz="4600" dirty="0">
                <a:solidFill>
                  <a:schemeClr val="bg1"/>
                </a:solidFill>
              </a:rPr>
              <a:t> </a:t>
            </a:r>
            <a:r>
              <a:rPr lang="vi-VN" sz="4800" dirty="0">
                <a:solidFill>
                  <a:schemeClr val="bg1"/>
                </a:solidFill>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FF00"/>
                </a:solidFill>
              </a:rPr>
              <a:t>***:</a:t>
            </a:r>
            <a:r>
              <a:rPr lang="en-US" sz="6000" dirty="0">
                <a:solidFill>
                  <a:schemeClr val="bg1"/>
                </a:solidFill>
              </a:rPr>
              <a:t> </a:t>
            </a:r>
            <a:r>
              <a:rPr lang="vi-VN" sz="6000" dirty="0">
                <a:solidFill>
                  <a:schemeClr val="bg1"/>
                </a:solidFill>
                <a:latin typeface="+mn-lt"/>
              </a:rPr>
              <a:t>Nếu bước chân con có mỏi. Xin Ngài dừng lại chờ con. Nếu bước chân con rã rời. Xin Ngài hẵng ẵm con trên tay.</a:t>
            </a:r>
            <a:endParaRPr lang="en-US" sz="6000" dirty="0">
              <a:solidFill>
                <a:schemeClr val="bg1"/>
              </a:solidFill>
            </a:endParaRPr>
          </a:p>
        </p:txBody>
      </p:sp>
    </p:spTree>
    <p:extLst>
      <p:ext uri="{BB962C8B-B14F-4D97-AF65-F5344CB8AC3E}">
        <p14:creationId xmlns:p14="http://schemas.microsoft.com/office/powerpoint/2010/main" val="3462542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FF00"/>
                </a:solidFill>
              </a:rPr>
              <a:t>Tk:</a:t>
            </a:r>
            <a:r>
              <a:rPr lang="vi-VN" sz="4800" dirty="0">
                <a:solidFill>
                  <a:schemeClr val="bg1"/>
                </a:solidFill>
                <a:latin typeface="+mn-lt"/>
              </a:rPr>
              <a:t> Đặt bàn tay con trong tay Chúa. Chúa ơi! Tháng năm đời con xin dâng trao cho Ngài đây. Đặt đời con trong bàn tay Chúa. Chúa ơi! Trọn niềm tín thác. Chúa luôn yêu thương quan phòng, chở che dắt dìu.</a:t>
            </a:r>
            <a:endParaRPr lang="vi-VN" sz="9600" dirty="0">
              <a:solidFill>
                <a:schemeClr val="bg1"/>
              </a:solidFill>
              <a:latin typeface="+mn-lt"/>
            </a:endParaRPr>
          </a:p>
        </p:txBody>
      </p:sp>
    </p:spTree>
    <p:extLst>
      <p:ext uri="{BB962C8B-B14F-4D97-AF65-F5344CB8AC3E}">
        <p14:creationId xmlns:p14="http://schemas.microsoft.com/office/powerpoint/2010/main" val="1050341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600" u="sng" dirty="0" err="1">
                <a:solidFill>
                  <a:srgbClr val="FFFF00"/>
                </a:solidFill>
              </a:rPr>
              <a:t>Đk</a:t>
            </a:r>
            <a:r>
              <a:rPr lang="en-US" sz="4600" u="sng" dirty="0">
                <a:solidFill>
                  <a:srgbClr val="FFFF00"/>
                </a:solidFill>
              </a:rPr>
              <a:t>:</a:t>
            </a:r>
            <a:r>
              <a:rPr lang="en-US" sz="4600" dirty="0">
                <a:solidFill>
                  <a:schemeClr val="bg1"/>
                </a:solidFill>
              </a:rPr>
              <a:t> </a:t>
            </a:r>
            <a:r>
              <a:rPr lang="vi-VN" sz="4800" dirty="0">
                <a:solidFill>
                  <a:schemeClr val="bg1"/>
                </a:solidFill>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dirty="0">
              <a:solidFill>
                <a:schemeClr val="bg1"/>
              </a:solidFill>
            </a:endParaRPr>
          </a:p>
        </p:txBody>
      </p:sp>
    </p:spTree>
    <p:extLst>
      <p:ext uri="{BB962C8B-B14F-4D97-AF65-F5344CB8AC3E}">
        <p14:creationId xmlns:p14="http://schemas.microsoft.com/office/powerpoint/2010/main" val="2195801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FF00"/>
                </a:solidFill>
              </a:rPr>
              <a:t>***:</a:t>
            </a:r>
            <a:r>
              <a:rPr lang="en-US" sz="6000" dirty="0">
                <a:solidFill>
                  <a:schemeClr val="bg1"/>
                </a:solidFill>
              </a:rPr>
              <a:t> </a:t>
            </a:r>
            <a:r>
              <a:rPr lang="vi-VN" sz="6000" dirty="0">
                <a:solidFill>
                  <a:schemeClr val="bg1"/>
                </a:solidFill>
                <a:latin typeface="+mn-lt"/>
              </a:rPr>
              <a:t>Nếu bước chân con có mỏi. Xin Ngài dừng lại chờ con. Nếu bước chân con rã rời. Xin Ngài hẵng ẵm con trên tay.</a:t>
            </a:r>
            <a:endParaRPr lang="en-US" sz="6000" dirty="0">
              <a:solidFill>
                <a:schemeClr val="bg1"/>
              </a:solidFill>
            </a:endParaRPr>
          </a:p>
        </p:txBody>
      </p:sp>
    </p:spTree>
    <p:extLst>
      <p:ext uri="{BB962C8B-B14F-4D97-AF65-F5344CB8AC3E}">
        <p14:creationId xmlns:p14="http://schemas.microsoft.com/office/powerpoint/2010/main" val="2418004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a:solidFill>
                  <a:srgbClr val="FFFF00"/>
                </a:solidFill>
              </a:rPr>
              <a:t>Xin Cho Con</a:t>
            </a:r>
            <a:br>
              <a:rPr lang="en-US" sz="6600" dirty="0">
                <a:solidFill>
                  <a:srgbClr val="FFFF00"/>
                </a:solidFill>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rPr>
              <a:t>Đk</a:t>
            </a:r>
            <a:r>
              <a:rPr lang="vi-VN" sz="6000" b="0" u="sng" dirty="0">
                <a:solidFill>
                  <a:srgbClr val="FFFF00"/>
                </a:solidFill>
                <a:effectLst/>
              </a:rPr>
              <a:t>:</a:t>
            </a:r>
            <a:r>
              <a:rPr lang="en-US" sz="6000" dirty="0">
                <a:solidFill>
                  <a:schemeClr val="bg1"/>
                </a:solidFill>
              </a:rPr>
              <a:t> </a:t>
            </a:r>
            <a:r>
              <a:rPr lang="vi-VN" sz="6000" b="0" i="0" dirty="0">
                <a:solidFill>
                  <a:schemeClr val="bg1"/>
                </a:solidFill>
                <a:effectLst/>
              </a:rPr>
              <a:t>Nào ta đi về nhà Chúa ta nhịp nhàng mau bước lên đền. Nào ta đi về nhà Chúa ta cùng hòa tiếng hát ngợi khen.</a:t>
            </a:r>
            <a:endParaRPr lang="vi-VN" sz="6000" dirty="0">
              <a:solidFill>
                <a:schemeClr val="bg1"/>
              </a:solidFill>
            </a:endParaRPr>
          </a:p>
        </p:txBody>
      </p:sp>
    </p:spTree>
    <p:extLst>
      <p:ext uri="{BB962C8B-B14F-4D97-AF65-F5344CB8AC3E}">
        <p14:creationId xmlns:p14="http://schemas.microsoft.com/office/powerpoint/2010/main" val="36634414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a:t>
            </a:r>
            <a:r>
              <a:rPr lang="en-US" sz="5000" b="0" u="sng" dirty="0">
                <a:solidFill>
                  <a:srgbClr val="FFFF00"/>
                </a:solidFill>
                <a:effectLst/>
              </a:rPr>
              <a:t>1:</a:t>
            </a:r>
            <a:r>
              <a:rPr lang="en-US" sz="5000" b="0" dirty="0">
                <a:solidFill>
                  <a:schemeClr val="bg1"/>
                </a:solidFill>
                <a:effectLst/>
              </a:rPr>
              <a:t> </a:t>
            </a:r>
            <a:r>
              <a:rPr lang="vi-VN" sz="5000" b="0" i="0" dirty="0">
                <a:solidFill>
                  <a:schemeClr val="bg1"/>
                </a:solidFill>
                <a:effectLst/>
                <a:latin typeface="+mn-lt"/>
              </a:rPr>
              <a:t>Giờ đây chúng con ra về Chúa ơi. Những vui buồn chờ đón chúng con trên đường. Xin phó thác trong tay Ngài đường đời hôm nay, xin dẫn bước con trên đường, đường dài tương lai.</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Đoàn con Chúa sai đi vào thế gian. Hãy ra về và sống chứng nhân Tin Mừng. Như muối trắng như men nóng Người đã ươm gieo, cho thế giới sống an hoà mặn nồng thương yêu.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068735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latin typeface="+mj-lt"/>
              </a:rPr>
              <a:t>T</a:t>
            </a:r>
            <a:r>
              <a:rPr lang="en-US" sz="5400" b="0" u="sng" dirty="0">
                <a:solidFill>
                  <a:srgbClr val="FFFF00"/>
                </a:solidFill>
                <a:effectLst/>
                <a:latin typeface="+mj-lt"/>
              </a:rPr>
              <a:t>k3</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Hát lên ngợi khen Đấng cửu trùng. Tán tụng tình yêu Ngài kiên vững. Chúa mến yêu loài người đã gánh thay tội đời. Để đời ta luôn sống trong bao niềm.</a:t>
            </a:r>
            <a:endParaRPr lang="vi-VN" sz="5400" dirty="0">
              <a:solidFill>
                <a:schemeClr val="bg1"/>
              </a:solidFill>
              <a:latin typeface="+mj-lt"/>
            </a:endParaRPr>
          </a:p>
        </p:txBody>
      </p:sp>
    </p:spTree>
    <p:extLst>
      <p:ext uri="{BB962C8B-B14F-4D97-AF65-F5344CB8AC3E}">
        <p14:creationId xmlns:p14="http://schemas.microsoft.com/office/powerpoint/2010/main" val="36641783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rPr>
              <a:t>Đk</a:t>
            </a:r>
            <a:r>
              <a:rPr lang="vi-VN" sz="6000" b="0" u="sng" dirty="0">
                <a:solidFill>
                  <a:srgbClr val="FFFF00"/>
                </a:solidFill>
                <a:effectLst/>
              </a:rPr>
              <a:t>:</a:t>
            </a:r>
            <a:r>
              <a:rPr lang="en-US" sz="6000" dirty="0">
                <a:solidFill>
                  <a:schemeClr val="bg1"/>
                </a:solidFill>
              </a:rPr>
              <a:t> </a:t>
            </a:r>
            <a:r>
              <a:rPr lang="vi-VN" sz="6000" b="0" i="0" dirty="0">
                <a:solidFill>
                  <a:schemeClr val="bg1"/>
                </a:solidFill>
                <a:effectLst/>
              </a:rPr>
              <a:t>Nào ta đi về nhà Chúa ta nhịp nhàng mau bước lên đền. Nào ta đi về nhà Chúa ta cùng hòa tiếng hát ngợi khen.</a:t>
            </a:r>
            <a:endParaRPr lang="vi-VN" sz="6000" dirty="0">
              <a:solidFill>
                <a:schemeClr val="bg1"/>
              </a:solidFill>
            </a:endParaRPr>
          </a:p>
        </p:txBody>
      </p:sp>
    </p:spTree>
    <p:extLst>
      <p:ext uri="{BB962C8B-B14F-4D97-AF65-F5344CB8AC3E}">
        <p14:creationId xmlns:p14="http://schemas.microsoft.com/office/powerpoint/2010/main" val="1764644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1830</Words>
  <Application>Microsoft Office PowerPoint</Application>
  <PresentationFormat>On-screen Show (16:9)</PresentationFormat>
  <Paragraphs>89</Paragraphs>
  <Slides>74</Slides>
  <Notes>0</Notes>
  <HiddenSlides>0</HiddenSlides>
  <MMClips>0</MMClips>
  <ScaleCrop>false</ScaleCrop>
  <HeadingPairs>
    <vt:vector size="4" baseType="variant">
      <vt:variant>
        <vt:lpstr>Theme</vt:lpstr>
      </vt:variant>
      <vt:variant>
        <vt:i4>10</vt:i4>
      </vt:variant>
      <vt:variant>
        <vt:lpstr>Slide Titles</vt:lpstr>
      </vt:variant>
      <vt:variant>
        <vt:i4>74</vt:i4>
      </vt:variant>
    </vt:vector>
  </HeadingPairs>
  <TitlesOfParts>
    <vt:vector size="84" baseType="lpstr">
      <vt:lpstr>Office Theme</vt:lpstr>
      <vt:lpstr>36_Default Design</vt:lpstr>
      <vt:lpstr>10_Office Theme</vt:lpstr>
      <vt:lpstr>37_Default Design</vt:lpstr>
      <vt:lpstr>6_Office Theme</vt:lpstr>
      <vt:lpstr>8_Office Theme</vt:lpstr>
      <vt:lpstr>2_Office Theme</vt:lpstr>
      <vt:lpstr>3_Office Theme</vt:lpstr>
      <vt:lpstr>9_Office Theme</vt:lpstr>
      <vt:lpstr>11_Office Theme</vt:lpstr>
      <vt:lpstr>PowerPoint Presentation</vt:lpstr>
      <vt:lpstr>Ca Nhập Lễ Hoà Tiếng Hát Ngợi Khen Việt Khôi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Thanh Lâm 03 Câu</vt:lpstr>
      <vt:lpstr>Đk: Ước chi các bạn nghe tiếng Ngài. Hôm nay ước gì bạn nghe Chúa. Ngài phán: “Các ngươi hãy vững tin.” Ngài phán: “Các ngươi chớ cứng lòng.” </vt:lpstr>
      <vt:lpstr>Tk1: Hãy cùng đàn hát mừng Chúa Trời. Ngợi khen, chúc tụng Đấng Cứu Độ. Cùng bước ra trước mặt Thiên Nhan, chúc khen tình yêu Chúa rộng ban.</vt:lpstr>
      <vt:lpstr>Đk: Ước chi các bạn nghe tiếng Ngài. Hôm nay ước gì bạn nghe Chúa. Ngài phán: “Các ngươi hãy vững tin.” Ngài phán: “Các ngươi chớ cứng lòng.” </vt:lpstr>
      <vt:lpstr>Tk2: Hãy cùng sùng bái, thờ kính Ngài. Phục tôn Đấng tạo tác muôn loài. Này chính đây Chúa của muôn dân, chúng ta là chiên Chúa chăn dắt.</vt:lpstr>
      <vt:lpstr>Đk: Ước chi các bạn nghe tiếng Ngài. Hôm nay ước gì bạn nghe Chúa. Ngài phán: “Các ngươi hãy vững tin.” Ngài phán: “Các ngươi chớ cứng lòng.” </vt:lpstr>
      <vt:lpstr>Tk3: Ước gì bạn lắng nghe tiếng Ngài: “Đừng như trong rừng vắng năm nào. Tại Mê-ri-ba và Ma-xa, tổ tiên ngày xưa dám thử Ta.”</vt:lpstr>
      <vt:lpstr>Đk: Ước chi các bạn nghe tiếng Ngài. Hôm nay ước gì bạn nghe Chúa. Ngài phán: “Các ngươi hãy vững tin.” Ngài phán: “Các ngươi chớ cứng lòng.” </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về Thiên Nhan Chúa từ nhân lúa thu đã chín vàng. Do bàn tay lao tác làm ra kết nên thành bánh thơm.</vt:lpstr>
      <vt:lpstr>Đk: Kính tiến lên Ngài lễ dâng để hiến tế với Con Một Cha, như xưa Người đã phó mình làm Thần Lương nuôi dưỡng toàn dân . </vt:lpstr>
      <vt:lpstr>***: Xin Cha thương nhận những vui buồn, ước mơ ngày tháng qua. Thương ban phúc thiêng dư tràn để muôn người sống trong an bình.</vt:lpstr>
      <vt:lpstr>Tk2: Đây chùm nho tươi tốt nặng trĩu kính dâng về Chúa Trời. Do bàn tay cần lao vun tưới ép nên rượu ngát hương.</vt:lpstr>
      <vt:lpstr>Đk: Kính tiến lên Ngài lễ dâng để hiến tế với Con Một Cha, như xưa Người đã phó mình làm Thần Lương nuôi dưỡng toàn dân . </vt:lpstr>
      <vt:lpstr>***: Xin Cha thương nhận những vui buồn, ước mơ ngày tháng qua. Thương ban phúc thiêng dư tràn để muôn người sống trong an bình.</vt:lpstr>
      <vt:lpstr>Tk3: Con thành tâm dâng xác hồn đây khấn xin Ngài chấp nhận. Mong ngày mai trở nên của lễ tiến dâng về Chúa thôi.</vt:lpstr>
      <vt:lpstr>Đk: Kính tiến lên Ngài lễ dâng để hiến tế với Con Một Cha, như xưa Người đã phó mình làm Thần Lương nuôi dưỡng toàn dân . </vt:lpstr>
      <vt:lpstr>***: Xin Cha thương nhận những vui buồn, ước mơ ngày tháng qua. Thương ban phúc thiêng dư tràn để muôn người sống trong an bình.</vt:lpstr>
      <vt:lpstr>PowerPoint Presentation</vt:lpstr>
      <vt:lpstr>PowerPoint Presentation</vt:lpstr>
      <vt:lpstr>PowerPoint Presentation</vt:lpstr>
      <vt:lpstr>Ca Nguyện Hiệp Lễ Trong Bàn Tay Chúa Lê Đức Hùng</vt:lpstr>
      <vt:lpstr>Tk: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 Nếu bước chân con có mỏi. Xin Ngài dừng lại chờ con. Nếu bước chân con rã rời. Xin Ngài hẵng ẵm con trên tay.</vt:lpstr>
      <vt:lpstr>Tk: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 Nếu bước chân con có mỏi. Xin Ngài dừng lại chờ con. Nếu bước chân con rã rời. Xin Ngài hẵng ẵm con trên tay.</vt:lpstr>
      <vt:lpstr>PowerPoint Presentation</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Tk2: Đoàn con Chúa sai đi vào thế gian. Hãy ra về và sống chứng nhân Tin Mừng. Như muối trắng như men nóng Người đã ươm gieo, cho thế giới sống an hoà mặn nồng thương yêu.</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166</cp:revision>
  <dcterms:created xsi:type="dcterms:W3CDTF">2023-05-21T07:25:42Z</dcterms:created>
  <dcterms:modified xsi:type="dcterms:W3CDTF">2024-01-26T20:14:42Z</dcterms:modified>
</cp:coreProperties>
</file>