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6" r:id="rId2"/>
    <p:sldMasterId id="2147483848" r:id="rId3"/>
    <p:sldMasterId id="2147483908" r:id="rId4"/>
    <p:sldMasterId id="2147483980" r:id="rId5"/>
    <p:sldMasterId id="2147483992" r:id="rId6"/>
    <p:sldMasterId id="2147484004" r:id="rId7"/>
    <p:sldMasterId id="2147484024" r:id="rId8"/>
    <p:sldMasterId id="2147484048" r:id="rId9"/>
    <p:sldMasterId id="2147484060" r:id="rId10"/>
    <p:sldMasterId id="2147484072" r:id="rId11"/>
  </p:sldMasterIdLst>
  <p:notesMasterIdLst>
    <p:notesMasterId r:id="rId76"/>
  </p:notesMasterIdLst>
  <p:sldIdLst>
    <p:sldId id="955" r:id="rId12"/>
    <p:sldId id="843" r:id="rId13"/>
    <p:sldId id="564" r:id="rId14"/>
    <p:sldId id="1047" r:id="rId15"/>
    <p:sldId id="751" r:id="rId16"/>
    <p:sldId id="1048" r:id="rId17"/>
    <p:sldId id="909" r:id="rId18"/>
    <p:sldId id="1049" r:id="rId19"/>
    <p:sldId id="1016" r:id="rId20"/>
    <p:sldId id="996" r:id="rId21"/>
    <p:sldId id="997" r:id="rId22"/>
    <p:sldId id="998" r:id="rId23"/>
    <p:sldId id="999" r:id="rId24"/>
    <p:sldId id="1000" r:id="rId25"/>
    <p:sldId id="1001" r:id="rId26"/>
    <p:sldId id="1002" r:id="rId27"/>
    <p:sldId id="1003" r:id="rId28"/>
    <p:sldId id="1019" r:id="rId29"/>
    <p:sldId id="1011" r:id="rId30"/>
    <p:sldId id="1038" r:id="rId31"/>
    <p:sldId id="1022" r:id="rId32"/>
    <p:sldId id="1023" r:id="rId33"/>
    <p:sldId id="1053" r:id="rId34"/>
    <p:sldId id="1050" r:id="rId35"/>
    <p:sldId id="1052" r:id="rId36"/>
    <p:sldId id="1025" r:id="rId37"/>
    <p:sldId id="1054" r:id="rId38"/>
    <p:sldId id="1027" r:id="rId39"/>
    <p:sldId id="1051" r:id="rId40"/>
    <p:sldId id="1055" r:id="rId41"/>
    <p:sldId id="1029" r:id="rId42"/>
    <p:sldId id="1030" r:id="rId43"/>
    <p:sldId id="1056" r:id="rId44"/>
    <p:sldId id="1012" r:id="rId45"/>
    <p:sldId id="1034" r:id="rId46"/>
    <p:sldId id="964" r:id="rId47"/>
    <p:sldId id="1013" r:id="rId48"/>
    <p:sldId id="963" r:id="rId49"/>
    <p:sldId id="1014" r:id="rId50"/>
    <p:sldId id="979" r:id="rId51"/>
    <p:sldId id="1057" r:id="rId52"/>
    <p:sldId id="981" r:id="rId53"/>
    <p:sldId id="1058" r:id="rId54"/>
    <p:sldId id="983" r:id="rId55"/>
    <p:sldId id="1020" r:id="rId56"/>
    <p:sldId id="933" r:id="rId57"/>
    <p:sldId id="1061" r:id="rId58"/>
    <p:sldId id="935" r:id="rId59"/>
    <p:sldId id="934" r:id="rId60"/>
    <p:sldId id="1059" r:id="rId61"/>
    <p:sldId id="937" r:id="rId62"/>
    <p:sldId id="1060" r:id="rId63"/>
    <p:sldId id="1062" r:id="rId64"/>
    <p:sldId id="1063" r:id="rId65"/>
    <p:sldId id="968" r:id="rId66"/>
    <p:sldId id="966" r:id="rId67"/>
    <p:sldId id="948" r:id="rId68"/>
    <p:sldId id="949" r:id="rId69"/>
    <p:sldId id="950" r:id="rId70"/>
    <p:sldId id="985" r:id="rId71"/>
    <p:sldId id="1065" r:id="rId72"/>
    <p:sldId id="1064" r:id="rId73"/>
    <p:sldId id="1066" r:id="rId74"/>
    <p:sldId id="967" r:id="rId75"/>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A50"/>
    <a:srgbClr val="003399"/>
    <a:srgbClr val="FFFF00"/>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94692"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0534"/>
    </p:cViewPr>
  </p:outlineViewPr>
  <p:notesTextViewPr>
    <p:cViewPr>
      <p:scale>
        <a:sx n="100" d="100"/>
        <a:sy n="100" d="100"/>
      </p:scale>
      <p:origin x="0" y="0"/>
    </p:cViewPr>
  </p:notesTextViewPr>
  <p:notesViewPr>
    <p:cSldViewPr>
      <p:cViewPr varScale="1">
        <p:scale>
          <a:sx n="126" d="100"/>
          <a:sy n="126" d="100"/>
        </p:scale>
        <p:origin x="-4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2</a:t>
            </a:fld>
            <a:endParaRPr lang="en-US"/>
          </a:p>
        </p:txBody>
      </p:sp>
    </p:spTree>
    <p:extLst>
      <p:ext uri="{BB962C8B-B14F-4D97-AF65-F5344CB8AC3E}">
        <p14:creationId xmlns:p14="http://schemas.microsoft.com/office/powerpoint/2010/main" val="139954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46</a:t>
            </a:fld>
            <a:endParaRPr lang="en-US"/>
          </a:p>
        </p:txBody>
      </p:sp>
    </p:spTree>
    <p:extLst>
      <p:ext uri="{BB962C8B-B14F-4D97-AF65-F5344CB8AC3E}">
        <p14:creationId xmlns:p14="http://schemas.microsoft.com/office/powerpoint/2010/main" val="96872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57</a:t>
            </a:fld>
            <a:endParaRPr lang="en-US"/>
          </a:p>
        </p:txBody>
      </p:sp>
    </p:spTree>
    <p:extLst>
      <p:ext uri="{BB962C8B-B14F-4D97-AF65-F5344CB8AC3E}">
        <p14:creationId xmlns:p14="http://schemas.microsoft.com/office/powerpoint/2010/main" val="310440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59</a:t>
            </a:fld>
            <a:endParaRPr lang="en-US"/>
          </a:p>
        </p:txBody>
      </p:sp>
    </p:spTree>
    <p:extLst>
      <p:ext uri="{BB962C8B-B14F-4D97-AF65-F5344CB8AC3E}">
        <p14:creationId xmlns:p14="http://schemas.microsoft.com/office/powerpoint/2010/main" val="2983378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61</a:t>
            </a:fld>
            <a:endParaRPr lang="en-US"/>
          </a:p>
        </p:txBody>
      </p:sp>
    </p:spTree>
    <p:extLst>
      <p:ext uri="{BB962C8B-B14F-4D97-AF65-F5344CB8AC3E}">
        <p14:creationId xmlns:p14="http://schemas.microsoft.com/office/powerpoint/2010/main" val="1236511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63</a:t>
            </a:fld>
            <a:endParaRPr lang="en-US"/>
          </a:p>
        </p:txBody>
      </p:sp>
    </p:spTree>
    <p:extLst>
      <p:ext uri="{BB962C8B-B14F-4D97-AF65-F5344CB8AC3E}">
        <p14:creationId xmlns:p14="http://schemas.microsoft.com/office/powerpoint/2010/main" val="393353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4670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8260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8830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04009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09616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5534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33588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0904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5632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27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4657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8923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9684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3977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5054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500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8535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44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938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157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462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945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354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822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644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25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55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06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144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646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810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936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591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905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32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4811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451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98429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3753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4863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57772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6993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0389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3170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4889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86145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0910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056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6959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58254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5926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35784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13789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35486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0149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02351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8998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27199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38028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8225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14630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7297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7851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16748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2105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2182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3847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71262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68442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52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601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326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7580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73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1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302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173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0895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794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5445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3388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6593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8136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93166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46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8260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8830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04009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09616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5534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33588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3388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6593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8136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9316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03202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99C4AFC-49E7-4410-AD5D-CE20BB0DBB8C}" type="datetimeFigureOut">
              <a:rPr lang="en-US" smtClean="0">
                <a:solidFill>
                  <a:prstClr val="black">
                    <a:tint val="75000"/>
                  </a:prstClr>
                </a:solidFill>
                <a:latin typeface="UTM American Sans"/>
              </a:rPr>
              <a:pPr fontAlgn="auto">
                <a:spcBef>
                  <a:spcPts val="0"/>
                </a:spcBef>
                <a:spcAft>
                  <a:spcPts val="0"/>
                </a:spcAft>
              </a:pPr>
              <a:t>1/5/2024</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93F5A96-A150-4AD5-B901-1C622FB5CF2F}"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959481837"/>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85443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33291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31608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114564"/>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295474997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1/5/2024</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79438847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032025"/>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397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chemeClr val="accent5">
                  <a:lumMod val="25000"/>
                </a:schemeClr>
              </a:solidFill>
              <a:effectLst/>
              <a:latin typeface="+mj-lt"/>
              <a:cs typeface="Times New Roman" panose="02020603050405020304" pitchFamily="18" charset="0"/>
            </a:endParaRPr>
          </a:p>
          <a:p>
            <a:pPr eaLnBrk="1" hangingPunct="1">
              <a:lnSpc>
                <a:spcPct val="150000"/>
              </a:lnSpc>
            </a:pPr>
            <a:r>
              <a:rPr lang="en-US" sz="7200" b="1" dirty="0">
                <a:solidFill>
                  <a:schemeClr val="accent5">
                    <a:lumMod val="25000"/>
                  </a:schemeClr>
                </a:solidFill>
                <a:effectLst/>
                <a:latin typeface="+mj-lt"/>
                <a:cs typeface="Times New Roman" panose="02020603050405020304" pitchFamily="18" charset="0"/>
              </a:rPr>
              <a:t>KINH VINH DANH</a:t>
            </a:r>
            <a:endParaRPr lang="vi-VN" sz="72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32121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chemeClr val="accent5">
                    <a:lumMod val="25000"/>
                  </a:schemeClr>
                </a:solidFill>
                <a:effectLst/>
                <a:latin typeface="+mj-lt"/>
                <a:cs typeface="Times New Roman" panose="02020603050405020304" pitchFamily="18" charset="0"/>
              </a:rPr>
              <a:t>Và bình an dưới thế cho người thiện tâm</a:t>
            </a:r>
            <a:r>
              <a:rPr lang="en-US" sz="5400" b="1" dirty="0">
                <a:solidFill>
                  <a:schemeClr val="accent5">
                    <a:lumMod val="25000"/>
                  </a:schemeClr>
                </a:solidFill>
                <a:effectLst/>
                <a:latin typeface="+mj-lt"/>
                <a:cs typeface="Times New Roman" panose="02020603050405020304" pitchFamily="18" charset="0"/>
              </a:rPr>
              <a:t>.</a:t>
            </a:r>
            <a:endParaRPr lang="vi-VN" sz="54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631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ca</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ngợi</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chúc</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tụng</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 </a:t>
            </a:r>
            <a:r>
              <a:rPr lang="en-US" sz="5000" b="1" dirty="0">
                <a:solidFill>
                  <a:srgbClr val="003399"/>
                </a:solidFill>
                <a:effectLst/>
                <a:latin typeface="+mj-lt"/>
                <a:cs typeface="Times New Roman" panose="02020603050405020304" pitchFamily="18" charset="0"/>
              </a:rPr>
              <a:t/>
            </a:r>
            <a:br>
              <a:rPr lang="en-US" sz="5000" b="1" dirty="0">
                <a:solidFill>
                  <a:srgbClr val="003399"/>
                </a:solidFill>
                <a:effectLst/>
                <a:latin typeface="+mj-lt"/>
                <a:cs typeface="Times New Roman" panose="02020603050405020304" pitchFamily="18" charset="0"/>
              </a:rPr>
            </a:b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thờ</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lạy</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tôn</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vinh</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982477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cảm</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tạ</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vì</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quang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cao</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cả</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2425260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Lạy</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một</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Thiên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45000"/>
              </a:lnSpc>
              <a:buFontTx/>
              <a:buNone/>
            </a:pPr>
            <a:r>
              <a:rPr lang="en-US" sz="4800" b="1" dirty="0" err="1">
                <a:solidFill>
                  <a:srgbClr val="FF0000"/>
                </a:solidFill>
                <a:effectLst/>
                <a:latin typeface="+mj-lt"/>
                <a:cs typeface="Times New Roman" panose="02020603050405020304" pitchFamily="18" charset="0"/>
              </a:rPr>
              <a:t>Chúa</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0505049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xóa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tội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trần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gian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xin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thương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xót</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chúng</a:t>
            </a:r>
            <a:r>
              <a:rPr lang="en-US" sz="5400" b="1" dirty="0">
                <a:solidFill>
                  <a:schemeClr val="accent5">
                    <a:lumMod val="25000"/>
                  </a:schemeClr>
                </a:solidFill>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B:</a:t>
            </a:r>
            <a:r>
              <a:rPr lang="en-US" sz="5400" b="1" dirty="0">
                <a:solidFill>
                  <a:srgbClr val="003399"/>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xóa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tội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trần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gian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xin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nhậm</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lời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chúng</a:t>
            </a:r>
            <a:r>
              <a:rPr lang="en-US" sz="5400" b="1" dirty="0">
                <a:solidFill>
                  <a:schemeClr val="accent5">
                    <a:lumMod val="25000"/>
                  </a:schemeClr>
                </a:solidFill>
                <a:effectLst/>
                <a:latin typeface="+mj-lt"/>
                <a:cs typeface="Times New Roman" panose="02020603050405020304" pitchFamily="18" charset="0"/>
              </a:rPr>
              <a:t> con </a:t>
            </a:r>
            <a:r>
              <a:rPr lang="en-US" sz="5400" b="1" dirty="0" err="1">
                <a:solidFill>
                  <a:schemeClr val="accent5">
                    <a:lumMod val="25000"/>
                  </a:schemeClr>
                </a:solidFill>
                <a:effectLst/>
                <a:latin typeface="+mj-lt"/>
                <a:cs typeface="Times New Roman" panose="02020603050405020304" pitchFamily="18" charset="0"/>
              </a:rPr>
              <a:t>cầu</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khẩn</a:t>
            </a:r>
            <a:r>
              <a:rPr lang="en-US" sz="5400" b="1" dirty="0">
                <a:solidFill>
                  <a:schemeClr val="accent5">
                    <a:lumMod val="25000"/>
                  </a:schemeClr>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79089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ngự</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bên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hữu</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Đức</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Cha, </a:t>
            </a:r>
            <a:r>
              <a:rPr lang="en-US" sz="4800" b="1" dirty="0" err="1">
                <a:solidFill>
                  <a:schemeClr val="accent5">
                    <a:lumMod val="25000"/>
                  </a:schemeClr>
                </a:solidFill>
                <a:effectLst/>
                <a:latin typeface="+mj-lt"/>
                <a:cs typeface="Times New Roman" panose="02020603050405020304" pitchFamily="18" charset="0"/>
              </a:rPr>
              <a:t>xin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thương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xót</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Vì lạy </a:t>
            </a:r>
            <a:r>
              <a:rPr lang="vi-VN" sz="4800" b="1" dirty="0">
                <a:solidFill>
                  <a:srgbClr val="FF0000"/>
                </a:solidFill>
                <a:effectLst/>
                <a:latin typeface="+mj-lt"/>
                <a:cs typeface="Times New Roman" panose="02020603050405020304" pitchFamily="18" charset="0"/>
              </a:rPr>
              <a:t>Chúa Giêsu Kitô, </a:t>
            </a:r>
            <a:r>
              <a:rPr lang="vi-VN" sz="4800" b="1" dirty="0">
                <a:solidFill>
                  <a:schemeClr val="accent5">
                    <a:lumMod val="25000"/>
                  </a:schemeClr>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9175375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tối</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cao</a:t>
            </a:r>
            <a:r>
              <a:rPr lang="en-US" sz="44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a:t>
            </a:r>
            <a:r>
              <a:rPr lang="en-US" sz="4400" b="1" u="sng" dirty="0">
                <a:solidFill>
                  <a:srgbClr val="FF0000"/>
                </a:solidFill>
                <a:effectLst/>
                <a:latin typeface="+mj-lt"/>
                <a:cs typeface="Times New Roman" panose="02020603050405020304" pitchFamily="18" charset="0"/>
              </a:rPr>
              <a:t>B</a:t>
            </a:r>
            <a:r>
              <a:rPr lang="vi-VN" sz="4400" b="1" u="sng" dirty="0">
                <a:solidFill>
                  <a:srgbClr val="FF0000"/>
                </a:solidFill>
                <a:effectLst/>
                <a:latin typeface="+mj-lt"/>
                <a:cs typeface="Times New Roman" panose="02020603050405020304" pitchFamily="18" charset="0"/>
              </a:rPr>
              <a:t>:</a:t>
            </a:r>
            <a:r>
              <a:rPr lang="vi-VN" sz="4400" b="1" dirty="0">
                <a:solidFill>
                  <a:srgbClr val="003399"/>
                </a:solidFill>
                <a:effectLst/>
                <a:latin typeface="+mj-lt"/>
                <a:cs typeface="Times New Roman" panose="02020603050405020304" pitchFamily="18" charset="0"/>
              </a:rPr>
              <a:t> </a:t>
            </a:r>
            <a:r>
              <a:rPr lang="vi-VN" sz="4400" b="1" dirty="0">
                <a:solidFill>
                  <a:schemeClr val="accent5">
                    <a:lumMod val="25000"/>
                  </a:schemeClr>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8359731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0289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77656"/>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1</a:t>
            </a:r>
            <a:endParaRPr lang="vi-VN" sz="3600" dirty="0">
              <a:solidFill>
                <a:srgbClr val="C00000"/>
              </a:solidFill>
              <a:latin typeface="+mj-lt"/>
            </a:endParaRPr>
          </a:p>
          <a:p>
            <a:pPr fontAlgn="auto">
              <a:spcBef>
                <a:spcPts val="0"/>
              </a:spcBef>
              <a:spcAft>
                <a:spcPts val="0"/>
              </a:spcAft>
            </a:pPr>
            <a:r>
              <a:rPr lang="vi-VN" sz="4400" dirty="0">
                <a:solidFill>
                  <a:schemeClr val="accent5">
                    <a:lumMod val="25000"/>
                  </a:schemeClr>
                </a:solidFill>
                <a:latin typeface="+mj-lt"/>
              </a:rPr>
              <a:t>Vinh quang của Đức Chúa chiếu toả trên ngươi.</a:t>
            </a:r>
          </a:p>
          <a:p>
            <a:pPr fontAlgn="auto">
              <a:spcBef>
                <a:spcPts val="0"/>
              </a:spcBef>
              <a:spcAft>
                <a:spcPts val="0"/>
              </a:spcAft>
            </a:pPr>
            <a:r>
              <a:rPr lang="vi-VN" sz="4400" dirty="0">
                <a:solidFill>
                  <a:schemeClr val="accent5">
                    <a:lumMod val="25000"/>
                  </a:schemeClr>
                </a:solidFill>
                <a:latin typeface="+mj-lt"/>
              </a:rPr>
              <a:t>Bài trích sách ngôn sứ I-sai-a.</a:t>
            </a:r>
            <a:endParaRPr lang="en-US" sz="3200" dirty="0">
              <a:solidFill>
                <a:schemeClr val="accent5">
                  <a:lumMod val="25000"/>
                </a:schemeClr>
              </a:solidFill>
              <a:latin typeface="+mj-lt"/>
            </a:endParaRPr>
          </a:p>
        </p:txBody>
      </p:sp>
    </p:spTree>
    <p:extLst>
      <p:ext uri="{BB962C8B-B14F-4D97-AF65-F5344CB8AC3E}">
        <p14:creationId xmlns:p14="http://schemas.microsoft.com/office/powerpoint/2010/main" val="1935098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dirty="0" err="1">
                <a:solidFill>
                  <a:schemeClr val="accent5">
                    <a:lumMod val="25000"/>
                  </a:schemeClr>
                </a:solidFill>
                <a:effectLst/>
                <a:latin typeface="+mj-lt"/>
                <a:cs typeface="Tahoma" pitchFamily="34" charset="0"/>
              </a:rPr>
              <a:t>Ca</a:t>
            </a:r>
            <a:r>
              <a:rPr lang="en-US" sz="7200" dirty="0">
                <a:solidFill>
                  <a:schemeClr val="accent5">
                    <a:lumMod val="25000"/>
                  </a:schemeClr>
                </a:solidFill>
                <a:effectLst/>
                <a:latin typeface="+mj-lt"/>
                <a:cs typeface="Tahoma" pitchFamily="34" charset="0"/>
              </a:rPr>
              <a:t> </a:t>
            </a:r>
            <a:r>
              <a:rPr lang="vi-VN" sz="7200" dirty="0">
                <a:solidFill>
                  <a:schemeClr val="accent5">
                    <a:lumMod val="25000"/>
                  </a:schemeClr>
                </a:solidFill>
                <a:effectLst/>
                <a:latin typeface="+mj-lt"/>
                <a:cs typeface="Tahoma" pitchFamily="34" charset="0"/>
              </a:rPr>
              <a:t>Nhập 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vi-VN" sz="6600" dirty="0">
                <a:solidFill>
                  <a:schemeClr val="accent5">
                    <a:lumMod val="25000"/>
                  </a:schemeClr>
                </a:solidFill>
                <a:latin typeface="+mj-lt"/>
                <a:cs typeface="Tahoma" pitchFamily="34" charset="0"/>
              </a:rPr>
              <a:t>Khúc ca Bêlem</a:t>
            </a:r>
            <a:r>
              <a:rPr lang="en-US" sz="6600" dirty="0">
                <a:solidFill>
                  <a:schemeClr val="accent5">
                    <a:lumMod val="25000"/>
                  </a:schemeClr>
                </a:solidFill>
                <a:latin typeface="+mj-lt"/>
                <a:cs typeface="Tahoma" pitchFamily="34" charset="0"/>
              </a:rPr>
              <a:t/>
            </a:r>
            <a:br>
              <a:rPr lang="en-US" sz="6600" dirty="0">
                <a:solidFill>
                  <a:schemeClr val="accent5">
                    <a:lumMod val="25000"/>
                  </a:schemeClr>
                </a:solidFill>
                <a:latin typeface="+mj-lt"/>
                <a:cs typeface="Tahoma" pitchFamily="34" charset="0"/>
              </a:rPr>
            </a:br>
            <a:r>
              <a:rPr lang="en-US" sz="6000" i="1" dirty="0">
                <a:solidFill>
                  <a:srgbClr val="FF0000"/>
                </a:solidFill>
                <a:latin typeface="+mj-lt"/>
                <a:cs typeface="Tahoma" pitchFamily="34" charset="0"/>
              </a:rPr>
              <a:t>Anh </a:t>
            </a:r>
            <a:r>
              <a:rPr lang="en-US" sz="6000" i="1" dirty="0" err="1">
                <a:solidFill>
                  <a:srgbClr val="FF0000"/>
                </a:solidFill>
                <a:latin typeface="+mj-lt"/>
                <a:cs typeface="Tahoma" pitchFamily="34" charset="0"/>
              </a:rPr>
              <a:t>Tuấn</a:t>
            </a:r>
            <a:r>
              <a:rPr lang="en-US" sz="6000" i="1" dirty="0">
                <a:solidFill>
                  <a:srgbClr val="FF0000"/>
                </a:solidFill>
                <a:latin typeface="+mj-lt"/>
                <a:cs typeface="Tahoma" pitchFamily="34" charset="0"/>
              </a:rPr>
              <a:t> </a:t>
            </a:r>
            <a:endParaRPr lang="en-US" sz="66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21966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US" sz="5400" dirty="0" err="1">
                <a:solidFill>
                  <a:srgbClr val="224A50"/>
                </a:solidFill>
              </a:rPr>
              <a:t>Đáp</a:t>
            </a:r>
            <a:r>
              <a:rPr lang="en-US" sz="5400" dirty="0">
                <a:solidFill>
                  <a:srgbClr val="224A50"/>
                </a:solidFill>
              </a:rPr>
              <a:t> Ca </a:t>
            </a:r>
            <a:r>
              <a:rPr lang="en-US" sz="7200" dirty="0"/>
              <a:t/>
            </a:r>
            <a:br>
              <a:rPr lang="en-US" sz="7200" dirty="0"/>
            </a:br>
            <a:r>
              <a:rPr lang="en-US" sz="7200" dirty="0" err="1">
                <a:solidFill>
                  <a:srgbClr val="C00000"/>
                </a:solidFill>
              </a:rPr>
              <a:t>Thánh</a:t>
            </a:r>
            <a:r>
              <a:rPr lang="en-US" sz="7200" dirty="0">
                <a:solidFill>
                  <a:srgbClr val="C00000"/>
                </a:solidFill>
              </a:rPr>
              <a:t> </a:t>
            </a:r>
            <a:r>
              <a:rPr lang="en-US" sz="7200" dirty="0" err="1">
                <a:solidFill>
                  <a:srgbClr val="C00000"/>
                </a:solidFill>
              </a:rPr>
              <a:t>vịnh</a:t>
            </a:r>
            <a:r>
              <a:rPr lang="en-US" sz="7200" dirty="0">
                <a:solidFill>
                  <a:srgbClr val="C00000"/>
                </a:solidFill>
              </a:rPr>
              <a:t> 71 </a:t>
            </a:r>
            <a:r>
              <a:rPr lang="en-US" sz="7200" dirty="0"/>
              <a:t/>
            </a:r>
            <a:br>
              <a:rPr lang="en-US" sz="7200" dirty="0"/>
            </a:br>
            <a:r>
              <a:rPr lang="en-US" sz="5400" dirty="0">
                <a:solidFill>
                  <a:srgbClr val="224A50"/>
                </a:solidFill>
              </a:rPr>
              <a:t>Thanh </a:t>
            </a:r>
            <a:r>
              <a:rPr lang="en-US" sz="5400" dirty="0" err="1">
                <a:solidFill>
                  <a:srgbClr val="224A50"/>
                </a:solidFill>
              </a:rPr>
              <a:t>Lâm</a:t>
            </a:r>
            <a:endParaRPr lang="en-US" sz="7200" dirty="0">
              <a:solidFill>
                <a:srgbClr val="224A50"/>
              </a:solidFill>
            </a:endParaRPr>
          </a:p>
        </p:txBody>
      </p:sp>
    </p:spTree>
    <p:extLst>
      <p:ext uri="{BB962C8B-B14F-4D97-AF65-F5344CB8AC3E}">
        <p14:creationId xmlns:p14="http://schemas.microsoft.com/office/powerpoint/2010/main" val="1046036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a:solidFill>
                  <a:srgbClr val="C00000"/>
                </a:solidFill>
                <a:latin typeface="+mn-lt"/>
              </a:rPr>
              <a:t>Đk</a:t>
            </a:r>
            <a:r>
              <a:rPr lang="en-US" sz="8000" u="sng" dirty="0">
                <a:solidFill>
                  <a:srgbClr val="C00000"/>
                </a:solidFill>
                <a:latin typeface="+mn-lt"/>
              </a:rPr>
              <a:t>:</a:t>
            </a:r>
            <a:r>
              <a:rPr lang="en-US" sz="8000" dirty="0">
                <a:solidFill>
                  <a:srgbClr val="002060"/>
                </a:solidFill>
                <a:latin typeface="+mn-lt"/>
              </a:rPr>
              <a:t> </a:t>
            </a:r>
            <a:r>
              <a:rPr lang="vi-VN" sz="8000" b="0" i="0" dirty="0">
                <a:solidFill>
                  <a:srgbClr val="224A50"/>
                </a:solidFill>
                <a:effectLst/>
                <a:latin typeface="+mn-lt"/>
              </a:rPr>
              <a:t>Lạy Chúa, toàn dân địa cầu đều kính tôn Ngài. </a:t>
            </a:r>
            <a:endParaRPr lang="en-US" sz="8000" dirty="0">
              <a:solidFill>
                <a:srgbClr val="224A50"/>
              </a:solidFill>
              <a:latin typeface="+mn-lt"/>
            </a:endParaRPr>
          </a:p>
        </p:txBody>
      </p:sp>
    </p:spTree>
    <p:extLst>
      <p:ext uri="{BB962C8B-B14F-4D97-AF65-F5344CB8AC3E}">
        <p14:creationId xmlns:p14="http://schemas.microsoft.com/office/powerpoint/2010/main" val="3203928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C00000"/>
                </a:solidFill>
              </a:rPr>
              <a:t>Tk1:</a:t>
            </a:r>
            <a:r>
              <a:rPr lang="en-US" sz="6000" dirty="0">
                <a:solidFill>
                  <a:srgbClr val="002060"/>
                </a:solidFill>
              </a:rPr>
              <a:t> </a:t>
            </a:r>
            <a:r>
              <a:rPr lang="vi-VN" sz="6000" b="0" i="0" dirty="0">
                <a:solidFill>
                  <a:srgbClr val="224A50"/>
                </a:solidFill>
                <a:effectLst/>
                <a:latin typeface="+mn-lt"/>
              </a:rPr>
              <a:t>Xin ban quyền xét đoán dư đầy khôn ngoan cho Đức Vua. Xin ban sự công minh, tấm lòng đoan chính cho Hoàng Tử. </a:t>
            </a:r>
            <a:endParaRPr lang="en-US" sz="6000" dirty="0">
              <a:solidFill>
                <a:srgbClr val="002060"/>
              </a:solidFill>
            </a:endParaRPr>
          </a:p>
        </p:txBody>
      </p:sp>
    </p:spTree>
    <p:extLst>
      <p:ext uri="{BB962C8B-B14F-4D97-AF65-F5344CB8AC3E}">
        <p14:creationId xmlns:p14="http://schemas.microsoft.com/office/powerpoint/2010/main" val="3589605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C00000"/>
                </a:solidFill>
              </a:rPr>
              <a:t>***:</a:t>
            </a:r>
            <a:r>
              <a:rPr lang="en-US" sz="6000" dirty="0">
                <a:solidFill>
                  <a:srgbClr val="002060"/>
                </a:solidFill>
              </a:rPr>
              <a:t> </a:t>
            </a:r>
            <a:r>
              <a:rPr lang="vi-VN" sz="6000" b="0" i="0" dirty="0">
                <a:solidFill>
                  <a:srgbClr val="224A50"/>
                </a:solidFill>
                <a:effectLst/>
                <a:latin typeface="+mn-lt"/>
              </a:rPr>
              <a:t>Để Tân Vương minh xét dân Ngài, công lý gìn giữ. Để Tân Vương vực bênh kẻ nghèo cách chính trực. </a:t>
            </a:r>
            <a:endParaRPr lang="en-US" sz="6000" dirty="0">
              <a:solidFill>
                <a:srgbClr val="002060"/>
              </a:solidFill>
            </a:endParaRPr>
          </a:p>
        </p:txBody>
      </p:sp>
    </p:spTree>
    <p:extLst>
      <p:ext uri="{BB962C8B-B14F-4D97-AF65-F5344CB8AC3E}">
        <p14:creationId xmlns:p14="http://schemas.microsoft.com/office/powerpoint/2010/main" val="3902250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a:solidFill>
                  <a:srgbClr val="C00000"/>
                </a:solidFill>
                <a:latin typeface="+mn-lt"/>
              </a:rPr>
              <a:t>Đk</a:t>
            </a:r>
            <a:r>
              <a:rPr lang="en-US" sz="8000" u="sng" dirty="0">
                <a:solidFill>
                  <a:srgbClr val="C00000"/>
                </a:solidFill>
                <a:latin typeface="+mn-lt"/>
              </a:rPr>
              <a:t>:</a:t>
            </a:r>
            <a:r>
              <a:rPr lang="en-US" sz="8000" dirty="0">
                <a:solidFill>
                  <a:srgbClr val="002060"/>
                </a:solidFill>
                <a:latin typeface="+mn-lt"/>
              </a:rPr>
              <a:t> </a:t>
            </a:r>
            <a:r>
              <a:rPr lang="vi-VN" sz="8000" b="0" i="0" dirty="0">
                <a:solidFill>
                  <a:srgbClr val="224A50"/>
                </a:solidFill>
                <a:effectLst/>
                <a:latin typeface="+mn-lt"/>
              </a:rPr>
              <a:t>Lạy Chúa, toàn dân địa cầu đều kính tôn Ngài. </a:t>
            </a:r>
            <a:endParaRPr lang="en-US" sz="8000" dirty="0">
              <a:solidFill>
                <a:srgbClr val="224A50"/>
              </a:solidFill>
              <a:latin typeface="+mn-lt"/>
            </a:endParaRPr>
          </a:p>
        </p:txBody>
      </p:sp>
    </p:spTree>
    <p:extLst>
      <p:ext uri="{BB962C8B-B14F-4D97-AF65-F5344CB8AC3E}">
        <p14:creationId xmlns:p14="http://schemas.microsoft.com/office/powerpoint/2010/main" val="444885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C00000"/>
                </a:solidFill>
              </a:rPr>
              <a:t>Tk2:</a:t>
            </a:r>
            <a:r>
              <a:rPr lang="en-US" sz="6000" dirty="0">
                <a:solidFill>
                  <a:srgbClr val="002060"/>
                </a:solidFill>
              </a:rPr>
              <a:t> </a:t>
            </a:r>
            <a:r>
              <a:rPr lang="vi-VN" sz="6000" b="0" i="0" dirty="0">
                <a:solidFill>
                  <a:srgbClr val="224A50"/>
                </a:solidFill>
                <a:effectLst/>
                <a:latin typeface="+mn-lt"/>
              </a:rPr>
              <a:t>Dưới đại triều Tân Vương, muôn người an cư trong thái bình. Sống yên lành, an vui trong nền công lý bao thiện hảo. </a:t>
            </a:r>
            <a:endParaRPr lang="en-US" sz="6000" dirty="0">
              <a:solidFill>
                <a:srgbClr val="002060"/>
              </a:solidFill>
            </a:endParaRPr>
          </a:p>
        </p:txBody>
      </p:sp>
    </p:spTree>
    <p:extLst>
      <p:ext uri="{BB962C8B-B14F-4D97-AF65-F5344CB8AC3E}">
        <p14:creationId xmlns:p14="http://schemas.microsoft.com/office/powerpoint/2010/main" val="1142841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C00000"/>
                </a:solidFill>
              </a:rPr>
              <a:t>***:</a:t>
            </a:r>
            <a:r>
              <a:rPr lang="en-US" sz="6000" dirty="0">
                <a:solidFill>
                  <a:srgbClr val="002060"/>
                </a:solidFill>
              </a:rPr>
              <a:t> </a:t>
            </a:r>
            <a:r>
              <a:rPr lang="vi-VN" sz="6000" b="0" i="0" dirty="0">
                <a:solidFill>
                  <a:srgbClr val="224A50"/>
                </a:solidFill>
                <a:effectLst/>
                <a:latin typeface="+mn-lt"/>
              </a:rPr>
              <a:t>Đại dương kia cho tới biển này, trùng khơi hải lý. Từ sông sâu tận đến địa cầu Chúa thống trị. </a:t>
            </a:r>
            <a:endParaRPr lang="en-US" sz="6000" dirty="0">
              <a:solidFill>
                <a:srgbClr val="002060"/>
              </a:solidFill>
            </a:endParaRPr>
          </a:p>
        </p:txBody>
      </p:sp>
    </p:spTree>
    <p:extLst>
      <p:ext uri="{BB962C8B-B14F-4D97-AF65-F5344CB8AC3E}">
        <p14:creationId xmlns:p14="http://schemas.microsoft.com/office/powerpoint/2010/main" val="1341630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a:solidFill>
                  <a:srgbClr val="C00000"/>
                </a:solidFill>
                <a:latin typeface="+mn-lt"/>
              </a:rPr>
              <a:t>Đk</a:t>
            </a:r>
            <a:r>
              <a:rPr lang="en-US" sz="8000" u="sng" dirty="0">
                <a:solidFill>
                  <a:srgbClr val="C00000"/>
                </a:solidFill>
                <a:latin typeface="+mn-lt"/>
              </a:rPr>
              <a:t>:</a:t>
            </a:r>
            <a:r>
              <a:rPr lang="en-US" sz="8000" dirty="0">
                <a:solidFill>
                  <a:srgbClr val="002060"/>
                </a:solidFill>
                <a:latin typeface="+mn-lt"/>
              </a:rPr>
              <a:t> </a:t>
            </a:r>
            <a:r>
              <a:rPr lang="vi-VN" sz="8000" b="0" i="0" dirty="0">
                <a:solidFill>
                  <a:srgbClr val="224A50"/>
                </a:solidFill>
                <a:effectLst/>
                <a:latin typeface="+mn-lt"/>
              </a:rPr>
              <a:t>Lạy Chúa, toàn dân địa cầu đều kính tôn Ngài. </a:t>
            </a:r>
            <a:endParaRPr lang="en-US" sz="8000" dirty="0">
              <a:solidFill>
                <a:srgbClr val="224A50"/>
              </a:solidFill>
              <a:latin typeface="+mn-lt"/>
            </a:endParaRPr>
          </a:p>
        </p:txBody>
      </p:sp>
    </p:spTree>
    <p:extLst>
      <p:ext uri="{BB962C8B-B14F-4D97-AF65-F5344CB8AC3E}">
        <p14:creationId xmlns:p14="http://schemas.microsoft.com/office/powerpoint/2010/main" val="1367168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a:solidFill>
                  <a:srgbClr val="C00000"/>
                </a:solidFill>
              </a:rPr>
              <a:t>Tk3:</a:t>
            </a:r>
            <a:r>
              <a:rPr lang="en-US" sz="6000" dirty="0">
                <a:solidFill>
                  <a:srgbClr val="002060"/>
                </a:solidFill>
              </a:rPr>
              <a:t> </a:t>
            </a:r>
            <a:r>
              <a:rPr lang="vi-VN" sz="6000" b="0" i="0" dirty="0">
                <a:solidFill>
                  <a:srgbClr val="224A50"/>
                </a:solidFill>
                <a:effectLst/>
                <a:latin typeface="+mn-lt"/>
              </a:rPr>
              <a:t>Ai bất hạnh khấn vái, sẽ được thương ban muôn phúc lành. Ai nghèo hèn van xin, sẽ được trông thấy ơn giải thoát. </a:t>
            </a:r>
            <a:endParaRPr lang="en-US" sz="6000" dirty="0">
              <a:solidFill>
                <a:srgbClr val="002060"/>
              </a:solidFill>
            </a:endParaRPr>
          </a:p>
        </p:txBody>
      </p:sp>
    </p:spTree>
    <p:extLst>
      <p:ext uri="{BB962C8B-B14F-4D97-AF65-F5344CB8AC3E}">
        <p14:creationId xmlns:p14="http://schemas.microsoft.com/office/powerpoint/2010/main" val="1092445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a:solidFill>
                  <a:srgbClr val="C00000"/>
                </a:solidFill>
              </a:rPr>
              <a:t>***:</a:t>
            </a:r>
            <a:r>
              <a:rPr lang="en-US" sz="6600" dirty="0">
                <a:solidFill>
                  <a:srgbClr val="002060"/>
                </a:solidFill>
              </a:rPr>
              <a:t> </a:t>
            </a:r>
            <a:r>
              <a:rPr lang="vi-VN" sz="6600" b="0" i="0" dirty="0">
                <a:solidFill>
                  <a:srgbClr val="224A50"/>
                </a:solidFill>
                <a:effectLst/>
                <a:latin typeface="+mn-lt"/>
              </a:rPr>
              <a:t>Người thương yêu này ai đơn lành, nhỏ bé, hèn yếu. Người ra tay chở che, hộ phù lúc nguy cùng. </a:t>
            </a:r>
            <a:endParaRPr lang="en-US" sz="6600" dirty="0">
              <a:solidFill>
                <a:srgbClr val="002060"/>
              </a:solidFill>
            </a:endParaRPr>
          </a:p>
        </p:txBody>
      </p:sp>
    </p:spTree>
    <p:extLst>
      <p:ext uri="{BB962C8B-B14F-4D97-AF65-F5344CB8AC3E}">
        <p14:creationId xmlns:p14="http://schemas.microsoft.com/office/powerpoint/2010/main" val="1534160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a:t>
            </a:r>
            <a:r>
              <a:rPr lang="en-US" sz="5400" b="0" u="sng" dirty="0">
                <a:solidFill>
                  <a:srgbClr val="FF0000"/>
                </a:solidFill>
                <a:effectLst/>
              </a:rPr>
              <a:t>1:</a:t>
            </a:r>
            <a:r>
              <a:rPr lang="en-US" sz="5400" b="0" dirty="0">
                <a:solidFill>
                  <a:srgbClr val="7030A0"/>
                </a:solidFill>
                <a:effectLst/>
              </a:rPr>
              <a:t> </a:t>
            </a:r>
            <a:r>
              <a:rPr lang="vi-VN" sz="5400" b="0" i="0" dirty="0">
                <a:solidFill>
                  <a:srgbClr val="224A50"/>
                </a:solidFill>
                <a:effectLst/>
                <a:latin typeface="+mn-lt"/>
              </a:rPr>
              <a:t>Bê-lem hôm nay tưng bừng hỉ hoan Trời cao lấp lánh muôn ngàn vì sao.  Bê-lem hôm nay vang tiếng Thiên Thần Mừng Con Thiên Chúa nay đã giáng trần.  </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a:solidFill>
                  <a:srgbClr val="C00000"/>
                </a:solidFill>
                <a:latin typeface="+mn-lt"/>
              </a:rPr>
              <a:t>Đk</a:t>
            </a:r>
            <a:r>
              <a:rPr lang="en-US" sz="8000" u="sng" dirty="0">
                <a:solidFill>
                  <a:srgbClr val="C00000"/>
                </a:solidFill>
                <a:latin typeface="+mn-lt"/>
              </a:rPr>
              <a:t>:</a:t>
            </a:r>
            <a:r>
              <a:rPr lang="en-US" sz="8000" dirty="0">
                <a:solidFill>
                  <a:srgbClr val="002060"/>
                </a:solidFill>
                <a:latin typeface="+mn-lt"/>
              </a:rPr>
              <a:t> </a:t>
            </a:r>
            <a:r>
              <a:rPr lang="vi-VN" sz="8000" b="0" i="0" dirty="0">
                <a:solidFill>
                  <a:srgbClr val="224A50"/>
                </a:solidFill>
                <a:effectLst/>
                <a:latin typeface="+mn-lt"/>
              </a:rPr>
              <a:t>Lạy Chúa, toàn dân địa cầu đều kính tôn Ngài. </a:t>
            </a:r>
            <a:endParaRPr lang="en-US" sz="8000" dirty="0">
              <a:solidFill>
                <a:srgbClr val="224A50"/>
              </a:solidFill>
              <a:latin typeface="+mn-lt"/>
            </a:endParaRPr>
          </a:p>
        </p:txBody>
      </p:sp>
    </p:spTree>
    <p:extLst>
      <p:ext uri="{BB962C8B-B14F-4D97-AF65-F5344CB8AC3E}">
        <p14:creationId xmlns:p14="http://schemas.microsoft.com/office/powerpoint/2010/main" val="1924468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C00000"/>
                </a:solidFill>
              </a:rPr>
              <a:t>Tk4:</a:t>
            </a:r>
            <a:r>
              <a:rPr lang="en-US" sz="6000" dirty="0">
                <a:solidFill>
                  <a:srgbClr val="002060"/>
                </a:solidFill>
              </a:rPr>
              <a:t> </a:t>
            </a:r>
            <a:r>
              <a:rPr lang="vi-VN" sz="6000" b="0" i="0" dirty="0">
                <a:solidFill>
                  <a:srgbClr val="224A50"/>
                </a:solidFill>
                <a:effectLst/>
                <a:latin typeface="+mn-lt"/>
              </a:rPr>
              <a:t>Xin chúc mừng Thánh Đức, danh Ngài thiên thu luôn sáng ngời. Chính bởi vì Tôn Danh muôn người cõi thế luôn hạnh phúc. </a:t>
            </a:r>
            <a:endParaRPr lang="en-US" sz="6000" dirty="0">
              <a:solidFill>
                <a:srgbClr val="002060"/>
              </a:solidFill>
            </a:endParaRPr>
          </a:p>
        </p:txBody>
      </p:sp>
    </p:spTree>
    <p:extLst>
      <p:ext uri="{BB962C8B-B14F-4D97-AF65-F5344CB8AC3E}">
        <p14:creationId xmlns:p14="http://schemas.microsoft.com/office/powerpoint/2010/main" val="807469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a:solidFill>
                  <a:srgbClr val="C00000"/>
                </a:solidFill>
              </a:rPr>
              <a:t>***:</a:t>
            </a:r>
            <a:r>
              <a:rPr lang="en-US" sz="6600" dirty="0">
                <a:solidFill>
                  <a:srgbClr val="002060"/>
                </a:solidFill>
              </a:rPr>
              <a:t> </a:t>
            </a:r>
            <a:r>
              <a:rPr lang="vi-VN" sz="6600" b="0" i="0" dirty="0">
                <a:solidFill>
                  <a:srgbClr val="224A50"/>
                </a:solidFill>
                <a:effectLst/>
                <a:latin typeface="+mn-lt"/>
              </a:rPr>
              <a:t>Nguyện uy danh của Chúa muôn đời hiển vinh, rực sáng. Và muôn dân ngàn kiếp ca tụng, tán dương Ngài.</a:t>
            </a:r>
            <a:endParaRPr lang="en-US" sz="6600" dirty="0">
              <a:solidFill>
                <a:srgbClr val="002060"/>
              </a:solidFill>
            </a:endParaRPr>
          </a:p>
        </p:txBody>
      </p:sp>
    </p:spTree>
    <p:extLst>
      <p:ext uri="{BB962C8B-B14F-4D97-AF65-F5344CB8AC3E}">
        <p14:creationId xmlns:p14="http://schemas.microsoft.com/office/powerpoint/2010/main" val="3953383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a:solidFill>
                  <a:srgbClr val="C00000"/>
                </a:solidFill>
                <a:latin typeface="+mn-lt"/>
              </a:rPr>
              <a:t>Đk</a:t>
            </a:r>
            <a:r>
              <a:rPr lang="en-US" sz="8000" u="sng" dirty="0">
                <a:solidFill>
                  <a:srgbClr val="C00000"/>
                </a:solidFill>
                <a:latin typeface="+mn-lt"/>
              </a:rPr>
              <a:t>:</a:t>
            </a:r>
            <a:r>
              <a:rPr lang="en-US" sz="8000" dirty="0">
                <a:solidFill>
                  <a:srgbClr val="002060"/>
                </a:solidFill>
                <a:latin typeface="+mn-lt"/>
              </a:rPr>
              <a:t> </a:t>
            </a:r>
            <a:r>
              <a:rPr lang="vi-VN" sz="8000" b="0" i="0" dirty="0">
                <a:solidFill>
                  <a:srgbClr val="224A50"/>
                </a:solidFill>
                <a:effectLst/>
                <a:latin typeface="+mn-lt"/>
              </a:rPr>
              <a:t>Lạy Chúa, toàn dân địa cầu đều kính tôn Ngài. </a:t>
            </a:r>
            <a:endParaRPr lang="en-US" sz="8000" dirty="0">
              <a:solidFill>
                <a:srgbClr val="224A50"/>
              </a:solidFill>
              <a:latin typeface="+mn-lt"/>
            </a:endParaRPr>
          </a:p>
        </p:txBody>
      </p:sp>
    </p:spTree>
    <p:extLst>
      <p:ext uri="{BB962C8B-B14F-4D97-AF65-F5344CB8AC3E}">
        <p14:creationId xmlns:p14="http://schemas.microsoft.com/office/powerpoint/2010/main" val="46328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16101"/>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en-US" sz="3600" u="sng" dirty="0">
                <a:solidFill>
                  <a:srgbClr val="C00000"/>
                </a:solidFill>
                <a:latin typeface="+mj-lt"/>
              </a:rPr>
              <a:t>2</a:t>
            </a:r>
            <a:endParaRPr lang="vi-VN" sz="3600" dirty="0">
              <a:solidFill>
                <a:srgbClr val="C00000"/>
              </a:solidFill>
              <a:latin typeface="+mj-lt"/>
            </a:endParaRPr>
          </a:p>
          <a:p>
            <a:pPr fontAlgn="auto">
              <a:spcBef>
                <a:spcPts val="0"/>
              </a:spcBef>
              <a:spcAft>
                <a:spcPts val="0"/>
              </a:spcAft>
            </a:pPr>
            <a:r>
              <a:rPr lang="vi-VN" sz="3200" dirty="0">
                <a:solidFill>
                  <a:schemeClr val="accent5">
                    <a:lumMod val="25000"/>
                  </a:schemeClr>
                </a:solidFill>
                <a:latin typeface="+mj-lt"/>
              </a:rPr>
              <a:t>Nay mầu nhiệm được mặc khải là các dân ngoại được cùng thừa kế gia nghiệp.</a:t>
            </a:r>
          </a:p>
          <a:p>
            <a:pPr fontAlgn="auto">
              <a:spcBef>
                <a:spcPts val="0"/>
              </a:spcBef>
              <a:spcAft>
                <a:spcPts val="0"/>
              </a:spcAft>
            </a:pPr>
            <a:r>
              <a:rPr lang="en-US" sz="3200" dirty="0">
                <a:solidFill>
                  <a:schemeClr val="accent5">
                    <a:lumMod val="25000"/>
                  </a:schemeClr>
                </a:solidFill>
                <a:latin typeface="+mj-lt"/>
              </a:rPr>
              <a:t>  </a:t>
            </a:r>
            <a:r>
              <a:rPr lang="vi-VN" sz="3200" dirty="0">
                <a:solidFill>
                  <a:schemeClr val="accent5">
                    <a:lumMod val="25000"/>
                  </a:schemeClr>
                </a:solidFill>
                <a:latin typeface="+mj-lt"/>
              </a:rPr>
              <a:t>Bài trích thư của thánh Phao-lô tông đồ gửi tín hữu Ê-phê-xô.</a:t>
            </a:r>
            <a:endParaRPr lang="en-US" sz="2000" dirty="0">
              <a:solidFill>
                <a:schemeClr val="accent5">
                  <a:lumMod val="25000"/>
                </a:schemeClr>
              </a:solidFill>
              <a:latin typeface="UTM American Sans"/>
            </a:endParaRPr>
          </a:p>
        </p:txBody>
      </p:sp>
    </p:spTree>
    <p:extLst>
      <p:ext uri="{BB962C8B-B14F-4D97-AF65-F5344CB8AC3E}">
        <p14:creationId xmlns:p14="http://schemas.microsoft.com/office/powerpoint/2010/main" val="943590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200" b="0" i="0" dirty="0">
                <a:solidFill>
                  <a:srgbClr val="224A50"/>
                </a:solidFill>
                <a:effectLst/>
                <a:latin typeface="+mn-lt"/>
              </a:rPr>
              <a:t>Chúng tôi đã thấy ngôi sao của người xuất hiện ở phương Đông, và chúng tôi đến triều bái Người, chúng tôi đến triều bái Người.</a:t>
            </a:r>
            <a:endParaRPr lang="en-US" sz="5200" dirty="0">
              <a:solidFill>
                <a:srgbClr val="224A50"/>
              </a:solidFill>
              <a:latin typeface="+mn-lt"/>
            </a:endParaRPr>
          </a:p>
        </p:txBody>
      </p:sp>
      <p:sp>
        <p:nvSpPr>
          <p:cNvPr id="3" name="Rectangle 2"/>
          <p:cNvSpPr/>
          <p:nvPr/>
        </p:nvSpPr>
        <p:spPr>
          <a:xfrm>
            <a:off x="76200" y="133350"/>
            <a:ext cx="4191000" cy="646331"/>
          </a:xfrm>
          <a:prstGeom prst="rect">
            <a:avLst/>
          </a:prstGeom>
        </p:spPr>
        <p:txBody>
          <a:bodyPr wrap="square">
            <a:spAutoFit/>
          </a:bodyPr>
          <a:lstStyle/>
          <a:p>
            <a:pPr fontAlgn="auto">
              <a:spcBef>
                <a:spcPts val="0"/>
              </a:spcBef>
              <a:spcAft>
                <a:spcPts val="0"/>
              </a:spcAft>
            </a:pPr>
            <a:r>
              <a:rPr lang="en-US" sz="3600" u="sng">
                <a:solidFill>
                  <a:srgbClr val="C00000"/>
                </a:solidFill>
                <a:latin typeface="UTM American Sans"/>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fontAlgn="auto">
              <a:spcBef>
                <a:spcPts val="0"/>
              </a:spcBef>
              <a:spcAft>
                <a:spcPts val="0"/>
              </a:spcAft>
            </a:pPr>
            <a:r>
              <a:rPr lang="en-US" sz="3600">
                <a:solidFill>
                  <a:srgbClr val="C00000"/>
                </a:solidFill>
                <a:latin typeface="UTM American Sans"/>
              </a:rPr>
              <a:t>Alleluia… </a:t>
            </a:r>
          </a:p>
        </p:txBody>
      </p:sp>
    </p:spTree>
    <p:extLst>
      <p:ext uri="{BB962C8B-B14F-4D97-AF65-F5344CB8AC3E}">
        <p14:creationId xmlns:p14="http://schemas.microsoft.com/office/powerpoint/2010/main" val="2764069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254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fontAlgn="auto">
              <a:spcBef>
                <a:spcPts val="0"/>
              </a:spcBef>
              <a:spcAft>
                <a:spcPts val="0"/>
              </a:spcAft>
            </a:pPr>
            <a:r>
              <a:rPr lang="en-US" sz="3200" u="sng" dirty="0">
                <a:solidFill>
                  <a:srgbClr val="C00000"/>
                </a:solidFill>
                <a:latin typeface="+mj-lt"/>
              </a:rPr>
              <a:t>LỜI NGUYỆN TÍN HỮU</a:t>
            </a:r>
          </a:p>
          <a:p>
            <a:pPr algn="just" fontAlgn="auto">
              <a:spcBef>
                <a:spcPts val="0"/>
              </a:spcBef>
              <a:spcAft>
                <a:spcPts val="0"/>
              </a:spcAft>
            </a:pPr>
            <a:r>
              <a:rPr lang="vi-VN" sz="3200" dirty="0">
                <a:solidFill>
                  <a:schemeClr val="accent5">
                    <a:lumMod val="50000"/>
                  </a:schemeClr>
                </a:solidFill>
                <a:latin typeface="+mj-lt"/>
              </a:rPr>
              <a:t>Chúa đã muốn cứu độ tất cả mọi người, và Người đã dùng ánh sao lạ để hướng dẫn muôn dân tìm đến Đức Giêsu, Đấng Cứu độ duy nhất. Chúng ta hãy sốt sắng dâng lên Chúa những lời nguyện sau đây</a:t>
            </a:r>
            <a:r>
              <a:rPr lang="en-US" sz="3200" dirty="0">
                <a:solidFill>
                  <a:schemeClr val="accent5">
                    <a:lumMod val="50000"/>
                  </a:schemeClr>
                </a:solidFill>
                <a:latin typeface="+mj-lt"/>
              </a:rPr>
              <a:t>.</a:t>
            </a:r>
          </a:p>
        </p:txBody>
      </p:sp>
    </p:spTree>
    <p:extLst>
      <p:ext uri="{BB962C8B-B14F-4D97-AF65-F5344CB8AC3E}">
        <p14:creationId xmlns:p14="http://schemas.microsoft.com/office/powerpoint/2010/main" val="2268995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841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71800" y="448092"/>
            <a:ext cx="6477000" cy="2123658"/>
          </a:xfrm>
          <a:prstGeom prst="rect">
            <a:avLst/>
          </a:prstGeom>
        </p:spPr>
        <p:txBody>
          <a:bodyPr wrap="square">
            <a:spAutoFit/>
          </a:bodyPr>
          <a:lstStyle/>
          <a:p>
            <a:pPr algn="ctr" fontAlgn="auto">
              <a:spcBef>
                <a:spcPts val="0"/>
              </a:spcBef>
              <a:spcAft>
                <a:spcPts val="0"/>
              </a:spcAft>
            </a:pPr>
            <a:r>
              <a:rPr lang="en-US" sz="4400" dirty="0" err="1">
                <a:solidFill>
                  <a:schemeClr val="accent5">
                    <a:lumMod val="25000"/>
                  </a:schemeClr>
                </a:solidFill>
                <a:latin typeface="UTM American Sans"/>
              </a:rPr>
              <a:t>Ca</a:t>
            </a:r>
            <a:r>
              <a:rPr lang="en-US" sz="4400" dirty="0">
                <a:solidFill>
                  <a:schemeClr val="accent5">
                    <a:lumMod val="25000"/>
                  </a:schemeClr>
                </a:solidFill>
                <a:latin typeface="UTM American Sans"/>
              </a:rPr>
              <a:t> </a:t>
            </a:r>
            <a:r>
              <a:rPr lang="en-US" sz="4400" dirty="0" err="1">
                <a:solidFill>
                  <a:schemeClr val="accent5">
                    <a:lumMod val="25000"/>
                  </a:schemeClr>
                </a:solidFill>
                <a:latin typeface="UTM American Sans"/>
              </a:rPr>
              <a:t>Dâng</a:t>
            </a:r>
            <a:r>
              <a:rPr lang="en-US" sz="4400" dirty="0">
                <a:solidFill>
                  <a:schemeClr val="accent5">
                    <a:lumMod val="25000"/>
                  </a:schemeClr>
                </a:solidFill>
                <a:latin typeface="UTM American Sans"/>
              </a:rPr>
              <a:t> </a:t>
            </a:r>
            <a:r>
              <a:rPr lang="en-US" sz="4400" dirty="0" err="1">
                <a:solidFill>
                  <a:schemeClr val="accent5">
                    <a:lumMod val="25000"/>
                  </a:schemeClr>
                </a:solidFill>
                <a:latin typeface="UTM American Sans"/>
              </a:rPr>
              <a:t>Lễ</a:t>
            </a:r>
            <a:endParaRPr lang="en-US" sz="4400" dirty="0">
              <a:solidFill>
                <a:schemeClr val="accent5">
                  <a:lumMod val="25000"/>
                </a:schemeClr>
              </a:solidFill>
              <a:latin typeface="UTM American Sans"/>
            </a:endParaRPr>
          </a:p>
          <a:p>
            <a:pPr algn="ctr" fontAlgn="auto">
              <a:spcBef>
                <a:spcPts val="0"/>
              </a:spcBef>
              <a:spcAft>
                <a:spcPts val="0"/>
              </a:spcAft>
            </a:pPr>
            <a:r>
              <a:rPr lang="en-US" sz="4400" dirty="0" err="1">
                <a:solidFill>
                  <a:schemeClr val="accent5">
                    <a:lumMod val="25000"/>
                  </a:schemeClr>
                </a:solidFill>
                <a:latin typeface="UTM American Sans"/>
              </a:rPr>
              <a:t>Trong</a:t>
            </a:r>
            <a:r>
              <a:rPr lang="en-US" sz="4400" dirty="0">
                <a:solidFill>
                  <a:schemeClr val="accent5">
                    <a:lumMod val="25000"/>
                  </a:schemeClr>
                </a:solidFill>
                <a:latin typeface="UTM American Sans"/>
              </a:rPr>
              <a:t> </a:t>
            </a:r>
            <a:r>
              <a:rPr lang="en-US" sz="4400" dirty="0" err="1">
                <a:solidFill>
                  <a:schemeClr val="accent5">
                    <a:lumMod val="25000"/>
                  </a:schemeClr>
                </a:solidFill>
                <a:latin typeface="UTM American Sans"/>
              </a:rPr>
              <a:t>Máng</a:t>
            </a:r>
            <a:r>
              <a:rPr lang="en-US" sz="4400" dirty="0">
                <a:solidFill>
                  <a:schemeClr val="accent5">
                    <a:lumMod val="25000"/>
                  </a:schemeClr>
                </a:solidFill>
                <a:latin typeface="UTM American Sans"/>
              </a:rPr>
              <a:t> </a:t>
            </a:r>
            <a:r>
              <a:rPr lang="en-US" sz="4400" dirty="0" err="1">
                <a:solidFill>
                  <a:schemeClr val="accent5">
                    <a:lumMod val="25000"/>
                  </a:schemeClr>
                </a:solidFill>
                <a:latin typeface="UTM American Sans"/>
              </a:rPr>
              <a:t>Cỏ</a:t>
            </a:r>
            <a:r>
              <a:rPr lang="en-US" sz="4400" dirty="0">
                <a:solidFill>
                  <a:schemeClr val="accent5">
                    <a:lumMod val="25000"/>
                  </a:schemeClr>
                </a:solidFill>
                <a:latin typeface="UTM American Sans"/>
              </a:rPr>
              <a:t> </a:t>
            </a:r>
            <a:r>
              <a:rPr lang="en-US" sz="4400" dirty="0" err="1">
                <a:solidFill>
                  <a:schemeClr val="accent5">
                    <a:lumMod val="25000"/>
                  </a:schemeClr>
                </a:solidFill>
                <a:latin typeface="UTM American Sans"/>
              </a:rPr>
              <a:t>Đơn</a:t>
            </a:r>
            <a:r>
              <a:rPr lang="en-US" sz="4400" dirty="0">
                <a:solidFill>
                  <a:schemeClr val="accent5">
                    <a:lumMod val="25000"/>
                  </a:schemeClr>
                </a:solidFill>
                <a:latin typeface="UTM American Sans"/>
              </a:rPr>
              <a:t> </a:t>
            </a:r>
            <a:r>
              <a:rPr lang="en-US" sz="4400" dirty="0" err="1">
                <a:solidFill>
                  <a:schemeClr val="accent5">
                    <a:lumMod val="25000"/>
                  </a:schemeClr>
                </a:solidFill>
                <a:latin typeface="UTM American Sans"/>
              </a:rPr>
              <a:t>Sơ</a:t>
            </a:r>
            <a:endParaRPr lang="en-US" sz="4400" dirty="0">
              <a:solidFill>
                <a:schemeClr val="accent5">
                  <a:lumMod val="25000"/>
                </a:schemeClr>
              </a:solidFill>
              <a:latin typeface="UTM American Sans"/>
            </a:endParaRPr>
          </a:p>
          <a:p>
            <a:pPr algn="ctr" fontAlgn="auto">
              <a:spcBef>
                <a:spcPts val="0"/>
              </a:spcBef>
              <a:spcAft>
                <a:spcPts val="0"/>
              </a:spcAft>
            </a:pPr>
            <a:r>
              <a:rPr lang="en-US" sz="4000" i="1" dirty="0" err="1">
                <a:solidFill>
                  <a:srgbClr val="FF0000"/>
                </a:solidFill>
                <a:latin typeface="UTM American Sans"/>
              </a:rPr>
              <a:t>Hải</a:t>
            </a:r>
            <a:r>
              <a:rPr lang="en-US" sz="4000" i="1" dirty="0">
                <a:solidFill>
                  <a:srgbClr val="FF0000"/>
                </a:solidFill>
                <a:latin typeface="UTM American Sans"/>
              </a:rPr>
              <a:t> </a:t>
            </a:r>
            <a:r>
              <a:rPr lang="en-US" sz="4000" i="1" dirty="0" err="1">
                <a:solidFill>
                  <a:srgbClr val="FF0000"/>
                </a:solidFill>
                <a:latin typeface="UTM American Sans"/>
              </a:rPr>
              <a:t>Triều</a:t>
            </a:r>
            <a:endParaRPr lang="en-US" sz="4000" i="1" dirty="0">
              <a:solidFill>
                <a:srgbClr val="FF0000"/>
              </a:solidFill>
              <a:latin typeface="UTM American San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220149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0000"/>
                </a:solidFill>
                <a:effectLst/>
                <a:latin typeface="+mn-lt"/>
              </a:rPr>
              <a:t>Đk</a:t>
            </a:r>
            <a:r>
              <a:rPr lang="en-US" sz="4800" b="0" u="sng" dirty="0">
                <a:solidFill>
                  <a:srgbClr val="FF0000"/>
                </a:solidFill>
                <a:effectLst/>
                <a:latin typeface="+mn-lt"/>
              </a:rPr>
              <a:t>:</a:t>
            </a:r>
            <a:r>
              <a:rPr lang="en-US" sz="4800" dirty="0">
                <a:solidFill>
                  <a:srgbClr val="7030A0"/>
                </a:solidFill>
                <a:effectLst/>
                <a:latin typeface="+mn-lt"/>
              </a:rPr>
              <a:t> </a:t>
            </a:r>
            <a:r>
              <a:rPr lang="vi-VN" sz="4800" b="0" i="0" dirty="0">
                <a:solidFill>
                  <a:srgbClr val="224A50"/>
                </a:solidFill>
                <a:effectLst/>
                <a:latin typeface="+mn-lt"/>
              </a:rPr>
              <a:t>Vinh danh, vinh danh Thiên Chúa trên trời.  Bình an dưới thế cho loài người Chúa thương.  Vinh danh, vinh danh Thiên Chúa trên trời.  Bình an dưới thế cho loài người Chúa thương. </a:t>
            </a:r>
            <a:endParaRPr lang="vi-VN" sz="4800" b="0" dirty="0">
              <a:solidFill>
                <a:srgbClr val="224A50"/>
              </a:solidFill>
              <a:effectLst/>
              <a:latin typeface="+mn-lt"/>
            </a:endParaRPr>
          </a:p>
        </p:txBody>
      </p:sp>
    </p:spTree>
    <p:extLst>
      <p:ext uri="{BB962C8B-B14F-4D97-AF65-F5344CB8AC3E}">
        <p14:creationId xmlns:p14="http://schemas.microsoft.com/office/powerpoint/2010/main" val="2340935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Tk1</a:t>
            </a:r>
            <a:r>
              <a:rPr lang="en-US" sz="4800" b="0" u="sng" dirty="0">
                <a:solidFill>
                  <a:srgbClr val="FF0000"/>
                </a:solidFill>
                <a:effectLst/>
              </a:rPr>
              <a:t>:</a:t>
            </a:r>
            <a:r>
              <a:rPr lang="en-US" sz="4800" b="0" dirty="0">
                <a:solidFill>
                  <a:srgbClr val="7030A0"/>
                </a:solidFill>
                <a:effectLst/>
              </a:rPr>
              <a:t> </a:t>
            </a:r>
            <a:r>
              <a:rPr lang="vi-VN" sz="4800" b="0" i="0" dirty="0">
                <a:solidFill>
                  <a:srgbClr val="224A50"/>
                </a:solidFill>
                <a:effectLst/>
              </a:rPr>
              <a:t>Trong máng cỏ đơn sơ có Chúa Hài Đồng ngây thơ. Chúa nằm ngủ xinh như mơ bên các con chiên rất hiền hòa. Tiếng sáo mục đồng trìu mến sương tuyết sa mọi miền. Lòng Mẹ buồn nỗi bơ vơ sao thế nhân thở ơ?</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773363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lstStyle/>
          <a:p>
            <a:pPr algn="just" eaLnBrk="1" hangingPunct="1">
              <a:lnSpc>
                <a:spcPct val="105000"/>
              </a:lnSpc>
            </a:pPr>
            <a:r>
              <a:rPr lang="vi-VN" sz="4800" b="0" u="sng" dirty="0">
                <a:solidFill>
                  <a:srgbClr val="FF0000"/>
                </a:solidFill>
                <a:effectLst/>
                <a:latin typeface="+mj-lt"/>
                <a:cs typeface="Times New Roman" pitchFamily="18" charset="0"/>
              </a:rPr>
              <a:t>Đk</a:t>
            </a:r>
            <a:r>
              <a:rPr lang="vi-VN" sz="4800" u="sng" dirty="0">
                <a:solidFill>
                  <a:srgbClr val="FF0000"/>
                </a:solidFill>
                <a:latin typeface="+mj-lt"/>
                <a:cs typeface="Times New Roman" pitchFamily="18" charset="0"/>
              </a:rPr>
              <a:t>:</a:t>
            </a:r>
            <a:r>
              <a:rPr lang="vi-VN" sz="4800" b="0" i="0" dirty="0">
                <a:solidFill>
                  <a:srgbClr val="224A50"/>
                </a:solidFill>
                <a:effectLst/>
              </a:rPr>
              <a:t>Không vàng không mộc dược không nhủ hương. Tâm thành con thờ lạy con mến thương. Hài Nhi thơ bé là Vua Cứu Thế, xót thương đời lầm than đêm nay sinh xuống trần gian.</a:t>
            </a:r>
            <a:endParaRPr lang="en-US" sz="4800" b="0" dirty="0">
              <a:solidFill>
                <a:srgbClr val="224A50"/>
              </a:solidFill>
              <a:effectLs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522446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Tk2</a:t>
            </a:r>
            <a:r>
              <a:rPr lang="en-US" sz="4800" b="0" u="sng" dirty="0">
                <a:solidFill>
                  <a:srgbClr val="FF0000"/>
                </a:solidFill>
                <a:effectLst/>
              </a:rPr>
              <a:t>:</a:t>
            </a:r>
            <a:r>
              <a:rPr lang="en-US" sz="4800" dirty="0">
                <a:solidFill>
                  <a:srgbClr val="7030A0"/>
                </a:solidFill>
                <a:effectLst/>
              </a:rPr>
              <a:t> </a:t>
            </a:r>
            <a:r>
              <a:rPr lang="vi-VN" sz="4800" b="0" i="0" dirty="0">
                <a:solidFill>
                  <a:srgbClr val="224A50"/>
                </a:solidFill>
                <a:effectLst/>
              </a:rPr>
              <a:t>Bên máng cỏ đơn sơ ngắm Chúa Hài Đồng ngây thơ. Chúa nằm mở tay vô tư có thấy đau thương sẽ đợi chờ? Ôi nhân loại trầm luân quá, say đắm trong phù hoa. Tình Người ngàn kiếp bao la thương mãi con người ta.</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1261509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lstStyle/>
          <a:p>
            <a:pPr algn="just" eaLnBrk="1" hangingPunct="1">
              <a:lnSpc>
                <a:spcPct val="105000"/>
              </a:lnSpc>
            </a:pPr>
            <a:r>
              <a:rPr lang="vi-VN" sz="4800" b="0" u="sng" dirty="0">
                <a:solidFill>
                  <a:srgbClr val="FF0000"/>
                </a:solidFill>
                <a:effectLst/>
                <a:latin typeface="+mj-lt"/>
                <a:cs typeface="Times New Roman" pitchFamily="18" charset="0"/>
              </a:rPr>
              <a:t>Đk</a:t>
            </a:r>
            <a:r>
              <a:rPr lang="vi-VN" sz="4800" u="sng" dirty="0">
                <a:solidFill>
                  <a:srgbClr val="FF0000"/>
                </a:solidFill>
                <a:latin typeface="+mj-lt"/>
                <a:cs typeface="Times New Roman" pitchFamily="18" charset="0"/>
              </a:rPr>
              <a:t>:</a:t>
            </a:r>
            <a:r>
              <a:rPr lang="vi-VN" sz="4800" b="0" i="0" dirty="0">
                <a:solidFill>
                  <a:srgbClr val="224A50"/>
                </a:solidFill>
                <a:effectLst/>
              </a:rPr>
              <a:t>Không vàng không mộc dược không nhủ hương. Tâm thành con thờ lạy con mến thương. Hài Nhi thơ bé là Vua Cứu Thế, xót thương đời lầm than đêm nay sinh xuống trần gian.</a:t>
            </a:r>
            <a:endParaRPr lang="en-US" sz="4800" b="0" dirty="0">
              <a:solidFill>
                <a:srgbClr val="224A50"/>
              </a:solidFill>
              <a:effectLs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56826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1026" name="Picture 2" descr="G:\Desktop\lu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049"/>
            <a:ext cx="9144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88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0289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b="0" dirty="0" err="1">
                <a:solidFill>
                  <a:schemeClr val="accent5">
                    <a:lumMod val="25000"/>
                  </a:schemeClr>
                </a:solidFill>
                <a:effectLst/>
                <a:latin typeface="+mj-lt"/>
                <a:cs typeface="Tahoma" pitchFamily="34" charset="0"/>
              </a:rPr>
              <a:t>Ca</a:t>
            </a:r>
            <a:r>
              <a:rPr lang="en-US" sz="7200" b="0" dirty="0">
                <a:solidFill>
                  <a:schemeClr val="accent5">
                    <a:lumMod val="25000"/>
                  </a:schemeClr>
                </a:solidFill>
                <a:effectLst/>
                <a:latin typeface="+mj-lt"/>
                <a:cs typeface="Tahoma" pitchFamily="34" charset="0"/>
              </a:rPr>
              <a:t> </a:t>
            </a:r>
            <a:r>
              <a:rPr lang="en-US" sz="7200" b="0" dirty="0" err="1">
                <a:solidFill>
                  <a:schemeClr val="accent5">
                    <a:lumMod val="25000"/>
                  </a:schemeClr>
                </a:solidFill>
                <a:effectLst/>
                <a:latin typeface="+mj-lt"/>
                <a:cs typeface="Tahoma" pitchFamily="34" charset="0"/>
              </a:rPr>
              <a:t>Nguyện</a:t>
            </a:r>
            <a:r>
              <a:rPr lang="en-US" sz="7200" b="0" dirty="0">
                <a:solidFill>
                  <a:schemeClr val="accent5">
                    <a:lumMod val="25000"/>
                  </a:schemeClr>
                </a:solidFill>
                <a:effectLst/>
                <a:latin typeface="+mj-lt"/>
                <a:cs typeface="Tahoma" pitchFamily="34" charset="0"/>
              </a:rPr>
              <a:t> </a:t>
            </a:r>
            <a:r>
              <a:rPr lang="en-US" sz="7200" b="0" dirty="0" err="1">
                <a:solidFill>
                  <a:schemeClr val="accent5">
                    <a:lumMod val="25000"/>
                  </a:schemeClr>
                </a:solidFill>
                <a:effectLst/>
                <a:latin typeface="+mj-lt"/>
                <a:cs typeface="Tahoma" pitchFamily="34" charset="0"/>
              </a:rPr>
              <a:t>Hiệp</a:t>
            </a:r>
            <a:r>
              <a:rPr lang="vi-VN" sz="7200" b="0" dirty="0">
                <a:solidFill>
                  <a:schemeClr val="accent5">
                    <a:lumMod val="25000"/>
                  </a:schemeClr>
                </a:solidFill>
                <a:effectLst/>
                <a:latin typeface="+mj-lt"/>
                <a:cs typeface="Tahoma" pitchFamily="34" charset="0"/>
              </a:rPr>
              <a:t> 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en-US" sz="6600" b="1" dirty="0" err="1">
                <a:solidFill>
                  <a:schemeClr val="accent5">
                    <a:lumMod val="25000"/>
                  </a:schemeClr>
                </a:solidFill>
              </a:rPr>
              <a:t>Bầu</a:t>
            </a:r>
            <a:r>
              <a:rPr lang="en-US" sz="6600" b="1" dirty="0">
                <a:solidFill>
                  <a:schemeClr val="accent5">
                    <a:lumMod val="25000"/>
                  </a:schemeClr>
                </a:solidFill>
              </a:rPr>
              <a:t> </a:t>
            </a:r>
            <a:r>
              <a:rPr lang="en-US" sz="6600" b="1" dirty="0" err="1">
                <a:solidFill>
                  <a:schemeClr val="accent5">
                    <a:lumMod val="25000"/>
                  </a:schemeClr>
                </a:solidFill>
              </a:rPr>
              <a:t>Trời</a:t>
            </a:r>
            <a:r>
              <a:rPr lang="en-US" sz="6600" b="1" dirty="0">
                <a:solidFill>
                  <a:schemeClr val="accent5">
                    <a:lumMod val="25000"/>
                  </a:schemeClr>
                </a:solidFill>
              </a:rPr>
              <a:t> </a:t>
            </a:r>
            <a:r>
              <a:rPr lang="en-US" sz="6600" b="1" dirty="0" err="1">
                <a:solidFill>
                  <a:schemeClr val="accent5">
                    <a:lumMod val="25000"/>
                  </a:schemeClr>
                </a:solidFill>
              </a:rPr>
              <a:t>Bê-lem</a:t>
            </a:r>
            <a:endParaRPr lang="en-US" sz="6600" b="1" dirty="0">
              <a:solidFill>
                <a:schemeClr val="accent5">
                  <a:lumMod val="25000"/>
                </a:schemeClr>
              </a:solidFill>
            </a:endParaRPr>
          </a:p>
          <a:p>
            <a:pPr eaLnBrk="1" hangingPunct="1">
              <a:lnSpc>
                <a:spcPct val="105000"/>
              </a:lnSpc>
            </a:pPr>
            <a:r>
              <a:rPr lang="en-US" sz="6000" i="1" dirty="0" err="1">
                <a:solidFill>
                  <a:srgbClr val="FF0000"/>
                </a:solidFill>
                <a:effectLst/>
                <a:latin typeface="+mj-lt"/>
                <a:cs typeface="Tahoma" pitchFamily="34" charset="0"/>
              </a:rPr>
              <a:t>Lm</a:t>
            </a:r>
            <a:r>
              <a:rPr lang="en-US" sz="6000" i="1" dirty="0">
                <a:solidFill>
                  <a:srgbClr val="FF0000"/>
                </a:solidFill>
                <a:effectLst/>
                <a:latin typeface="+mj-lt"/>
                <a:cs typeface="Tahoma" pitchFamily="34" charset="0"/>
              </a:rPr>
              <a:t>. </a:t>
            </a:r>
            <a:r>
              <a:rPr lang="en-US" sz="6000" i="1" dirty="0" err="1">
                <a:solidFill>
                  <a:srgbClr val="FF0000"/>
                </a:solidFill>
                <a:effectLst/>
                <a:latin typeface="+mj-lt"/>
                <a:cs typeface="Tahoma" pitchFamily="34" charset="0"/>
              </a:rPr>
              <a:t>Bùi</a:t>
            </a:r>
            <a:r>
              <a:rPr lang="en-US" sz="6000" i="1" dirty="0">
                <a:solidFill>
                  <a:srgbClr val="FF0000"/>
                </a:solidFill>
                <a:effectLst/>
                <a:latin typeface="+mj-lt"/>
                <a:cs typeface="Tahoma" pitchFamily="34" charset="0"/>
              </a:rPr>
              <a:t> </a:t>
            </a:r>
            <a:r>
              <a:rPr lang="en-US" sz="6000" i="1" dirty="0" err="1">
                <a:solidFill>
                  <a:srgbClr val="FF0000"/>
                </a:solidFill>
                <a:effectLst/>
                <a:latin typeface="+mj-lt"/>
                <a:cs typeface="Tahoma" pitchFamily="34" charset="0"/>
              </a:rPr>
              <a:t>Ninh</a:t>
            </a:r>
            <a:endParaRPr lang="en-US" sz="66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960426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800" u="sng" dirty="0">
                <a:solidFill>
                  <a:srgbClr val="FF0000"/>
                </a:solidFill>
                <a:effectLst/>
              </a:rPr>
              <a:t>Tk1</a:t>
            </a:r>
            <a:r>
              <a:rPr lang="en-US" sz="5800" b="0" u="sng" dirty="0">
                <a:solidFill>
                  <a:srgbClr val="FF0000"/>
                </a:solidFill>
                <a:effectLst/>
              </a:rPr>
              <a:t>:</a:t>
            </a:r>
            <a:r>
              <a:rPr lang="en-US" sz="5800" b="0" dirty="0">
                <a:solidFill>
                  <a:srgbClr val="7030A0"/>
                </a:solidFill>
                <a:effectLst/>
              </a:rPr>
              <a:t> </a:t>
            </a:r>
            <a:r>
              <a:rPr lang="vi-VN" sz="5800" b="0" i="0" dirty="0">
                <a:solidFill>
                  <a:srgbClr val="224A50"/>
                </a:solidFill>
                <a:effectLst/>
                <a:latin typeface="+mn-lt"/>
              </a:rPr>
              <a:t>Từ Phương Đông xa xôi Ba Vua nhìn sao soi lối, vui chân bước lên đường, đi theo hướng sao trời, tìm nơi Chúa hạ sinh vào thờ kính. </a:t>
            </a:r>
            <a:endParaRPr lang="en-US" sz="5800" b="0" dirty="0">
              <a:solidFill>
                <a:srgbClr val="224A50"/>
              </a:solidFill>
              <a:effectLst/>
              <a:latin typeface="+mn-lt"/>
            </a:endParaRPr>
          </a:p>
        </p:txBody>
      </p:sp>
    </p:spTree>
    <p:extLst>
      <p:ext uri="{BB962C8B-B14F-4D97-AF65-F5344CB8AC3E}">
        <p14:creationId xmlns:p14="http://schemas.microsoft.com/office/powerpoint/2010/main" val="1849097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800" b="0" u="sng" dirty="0">
                <a:solidFill>
                  <a:srgbClr val="FF0000"/>
                </a:solidFill>
              </a:rPr>
              <a:t>***</a:t>
            </a:r>
            <a:r>
              <a:rPr lang="en-US" sz="5800" b="0" u="sng" dirty="0">
                <a:solidFill>
                  <a:srgbClr val="FF0000"/>
                </a:solidFill>
                <a:effectLst/>
              </a:rPr>
              <a:t>:</a:t>
            </a:r>
            <a:r>
              <a:rPr lang="en-US" sz="5800" b="0" dirty="0">
                <a:solidFill>
                  <a:srgbClr val="7030A0"/>
                </a:solidFill>
                <a:effectLst/>
              </a:rPr>
              <a:t> </a:t>
            </a:r>
            <a:r>
              <a:rPr lang="vi-VN" sz="5800" b="0" i="0" dirty="0">
                <a:solidFill>
                  <a:srgbClr val="224A50"/>
                </a:solidFill>
                <a:effectLst/>
                <a:latin typeface="+mn-lt"/>
              </a:rPr>
              <a:t>Từ muôn phương xa xôi ai đang ngồi trong đêm tối, mau theo lối lên đường, đi theo hướng sao trời, tìm nơi Chúa hạ sinh mà kính thờ.</a:t>
            </a:r>
            <a:endParaRPr lang="en-US" sz="5800" b="0" dirty="0">
              <a:solidFill>
                <a:srgbClr val="224A50"/>
              </a:solidFill>
              <a:effectLst/>
              <a:latin typeface="+mn-lt"/>
            </a:endParaRPr>
          </a:p>
        </p:txBody>
      </p:sp>
    </p:spTree>
    <p:extLst>
      <p:ext uri="{BB962C8B-B14F-4D97-AF65-F5344CB8AC3E}">
        <p14:creationId xmlns:p14="http://schemas.microsoft.com/office/powerpoint/2010/main" val="63863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45087"/>
          </a:xfrm>
        </p:spPr>
        <p:txBody>
          <a:bodyPr/>
          <a:lstStyle/>
          <a:p>
            <a:pPr algn="just" eaLnBrk="1" hangingPunct="1">
              <a:lnSpc>
                <a:spcPct val="105000"/>
              </a:lnSpc>
            </a:pPr>
            <a:r>
              <a:rPr lang="vi-VN" sz="4800" b="0" u="sng" dirty="0">
                <a:solidFill>
                  <a:srgbClr val="FF0000"/>
                </a:solidFill>
                <a:effectLst/>
                <a:latin typeface="+mj-lt"/>
                <a:cs typeface="Times New Roman" pitchFamily="18" charset="0"/>
              </a:rPr>
              <a:t>Đk:</a:t>
            </a:r>
            <a:r>
              <a:rPr lang="vi-VN" sz="4800" b="0" dirty="0">
                <a:solidFill>
                  <a:srgbClr val="7030A0"/>
                </a:solidFill>
                <a:effectLst/>
                <a:latin typeface="+mj-lt"/>
                <a:cs typeface="Times New Roman" pitchFamily="18" charset="0"/>
              </a:rPr>
              <a:t> </a:t>
            </a:r>
            <a:r>
              <a:rPr lang="vi-VN" sz="4800" b="0" i="0" dirty="0">
                <a:solidFill>
                  <a:srgbClr val="224A50"/>
                </a:solidFill>
                <a:effectLst/>
                <a:latin typeface="+mn-lt"/>
              </a:rPr>
              <a:t>Bầu trời Bê-lem đêm hôm nao, ánh sao soi rạng ngời. Loài người muôn nơi mau vui tươi, ngước cao nhìn lên trời. Nào bầu trời bừng sáng lên! Và loài người vùng đứng lên! </a:t>
            </a:r>
            <a:endParaRPr lang="en-US" sz="48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46322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Tk2</a:t>
            </a:r>
            <a:r>
              <a:rPr lang="en-US" sz="5400" b="0" u="sng" dirty="0">
                <a:solidFill>
                  <a:srgbClr val="FF0000"/>
                </a:solidFill>
                <a:effectLst/>
              </a:rPr>
              <a:t>:</a:t>
            </a:r>
            <a:r>
              <a:rPr lang="en-US" sz="5400" b="0" dirty="0">
                <a:solidFill>
                  <a:srgbClr val="7030A0"/>
                </a:solidFill>
                <a:effectLst/>
              </a:rPr>
              <a:t> </a:t>
            </a:r>
            <a:r>
              <a:rPr lang="vi-VN" sz="5400" b="0" i="0" dirty="0">
                <a:solidFill>
                  <a:srgbClr val="224A50"/>
                </a:solidFill>
                <a:effectLst/>
                <a:latin typeface="+mn-lt"/>
              </a:rPr>
              <a:t>Đêm nay nhân gian vui mừng đón nghe  Lời Thiên sứ báo tin vui bình an.  Đêm nay Ngôi Hai Thiên Chúa xuống trần  Nào mau mau đến cung chiêm kính thờ. </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45087"/>
          </a:xfrm>
        </p:spPr>
        <p:txBody>
          <a:bodyPr/>
          <a:lstStyle/>
          <a:p>
            <a:pPr algn="just" eaLnBrk="1" hangingPunct="1">
              <a:lnSpc>
                <a:spcPct val="105000"/>
              </a:lnSpc>
            </a:pPr>
            <a:r>
              <a:rPr lang="vi-VN" sz="4600" u="sng" dirty="0">
                <a:solidFill>
                  <a:srgbClr val="FF0000"/>
                </a:solidFill>
                <a:latin typeface="+mj-lt"/>
                <a:cs typeface="Times New Roman" pitchFamily="18" charset="0"/>
              </a:rPr>
              <a:t>***</a:t>
            </a:r>
            <a:r>
              <a:rPr lang="vi-VN" sz="4600" b="0" u="sng" dirty="0">
                <a:solidFill>
                  <a:srgbClr val="FF0000"/>
                </a:solidFill>
                <a:effectLst/>
                <a:latin typeface="+mj-lt"/>
                <a:cs typeface="Times New Roman" pitchFamily="18" charset="0"/>
              </a:rPr>
              <a:t>:</a:t>
            </a:r>
            <a:r>
              <a:rPr lang="vi-VN" sz="4600" b="0" dirty="0">
                <a:solidFill>
                  <a:srgbClr val="7030A0"/>
                </a:solidFill>
                <a:effectLst/>
                <a:latin typeface="+mj-lt"/>
                <a:cs typeface="Times New Roman" pitchFamily="18" charset="0"/>
              </a:rPr>
              <a:t> </a:t>
            </a:r>
            <a:r>
              <a:rPr lang="vi-VN" sz="4600" b="0" i="0" dirty="0">
                <a:solidFill>
                  <a:srgbClr val="224A50"/>
                </a:solidFill>
                <a:effectLst/>
                <a:latin typeface="+mn-lt"/>
              </a:rPr>
              <a:t>Vì vinh quang Thiên Chúa như bình minh lan xa, và tỏa chiếu trời Bê-lem. Nào bầu trời bừng sáng lên! Và loài người vùng đứng lên! Vì Ngôi Hai Thiên Chúa nay từ nơi cao xa, đã sinh ra và ở với chúng ta.</a:t>
            </a:r>
            <a:endParaRPr lang="en-US" sz="46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9231619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FF0000"/>
                </a:solidFill>
                <a:effectLst/>
              </a:rPr>
              <a:t>Tk2</a:t>
            </a:r>
            <a:r>
              <a:rPr lang="en-US" sz="5400" b="0" u="sng" dirty="0">
                <a:solidFill>
                  <a:srgbClr val="FF0000"/>
                </a:solidFill>
                <a:effectLst/>
              </a:rPr>
              <a:t>:</a:t>
            </a:r>
            <a:r>
              <a:rPr lang="en-US" sz="5400" dirty="0">
                <a:solidFill>
                  <a:srgbClr val="7030A0"/>
                </a:solidFill>
                <a:effectLst/>
              </a:rPr>
              <a:t> </a:t>
            </a:r>
            <a:r>
              <a:rPr lang="vi-VN" sz="5400" b="0" i="0" dirty="0">
                <a:solidFill>
                  <a:srgbClr val="224A50"/>
                </a:solidFill>
                <a:effectLst/>
                <a:latin typeface="+mn-lt"/>
              </a:rPr>
              <a:t>Nhờ Ngôi Hai sinh ra tuy trong ngày hay đêm tối, không mong ánh mặt trời, không trông bóng trăng ngời, vì nay ánh hồng soi là Thiên Chúa. </a:t>
            </a:r>
            <a:endParaRPr lang="en-US" sz="5400" b="0" dirty="0">
              <a:solidFill>
                <a:srgbClr val="224A50"/>
              </a:solidFill>
              <a:effectLst/>
              <a:latin typeface="+mn-lt"/>
            </a:endParaRPr>
          </a:p>
        </p:txBody>
      </p:sp>
    </p:spTree>
    <p:extLst>
      <p:ext uri="{BB962C8B-B14F-4D97-AF65-F5344CB8AC3E}">
        <p14:creationId xmlns:p14="http://schemas.microsoft.com/office/powerpoint/2010/main" val="13115654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0" u="sng" dirty="0">
                <a:solidFill>
                  <a:srgbClr val="FF0000"/>
                </a:solidFill>
              </a:rPr>
              <a:t>***</a:t>
            </a:r>
            <a:r>
              <a:rPr lang="en-US" sz="5400" b="0" u="sng" dirty="0">
                <a:solidFill>
                  <a:srgbClr val="FF0000"/>
                </a:solidFill>
                <a:effectLst/>
              </a:rPr>
              <a:t>:</a:t>
            </a:r>
            <a:r>
              <a:rPr lang="en-US" sz="5400" dirty="0">
                <a:solidFill>
                  <a:srgbClr val="7030A0"/>
                </a:solidFill>
                <a:effectLst/>
              </a:rPr>
              <a:t> </a:t>
            </a:r>
            <a:r>
              <a:rPr lang="vi-VN" sz="5400" b="0" i="0" dirty="0">
                <a:solidFill>
                  <a:srgbClr val="224A50"/>
                </a:solidFill>
                <a:effectLst/>
                <a:latin typeface="+mn-lt"/>
              </a:rPr>
              <a:t>Nhờ Ngôi Hai sinh ra tim ta mừng vui phơi phới. Trong Thiên Chúa muôn đời, ta đi tới trên đời, từ nay những buồn đau đà hết thời.</a:t>
            </a:r>
            <a:endParaRPr lang="en-US" sz="5400" b="0" dirty="0">
              <a:solidFill>
                <a:srgbClr val="224A50"/>
              </a:solidFill>
              <a:effectLst/>
              <a:latin typeface="+mn-lt"/>
            </a:endParaRPr>
          </a:p>
        </p:txBody>
      </p:sp>
    </p:spTree>
    <p:extLst>
      <p:ext uri="{BB962C8B-B14F-4D97-AF65-F5344CB8AC3E}">
        <p14:creationId xmlns:p14="http://schemas.microsoft.com/office/powerpoint/2010/main" val="19659409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45087"/>
          </a:xfrm>
        </p:spPr>
        <p:txBody>
          <a:bodyPr/>
          <a:lstStyle/>
          <a:p>
            <a:pPr algn="just" eaLnBrk="1" hangingPunct="1">
              <a:lnSpc>
                <a:spcPct val="105000"/>
              </a:lnSpc>
            </a:pPr>
            <a:r>
              <a:rPr lang="vi-VN" sz="4800" b="0" u="sng" dirty="0">
                <a:solidFill>
                  <a:srgbClr val="FF0000"/>
                </a:solidFill>
                <a:effectLst/>
                <a:latin typeface="+mj-lt"/>
                <a:cs typeface="Times New Roman" pitchFamily="18" charset="0"/>
              </a:rPr>
              <a:t>Đk:</a:t>
            </a:r>
            <a:r>
              <a:rPr lang="vi-VN" sz="4800" b="0" dirty="0">
                <a:solidFill>
                  <a:srgbClr val="7030A0"/>
                </a:solidFill>
                <a:effectLst/>
                <a:latin typeface="+mj-lt"/>
                <a:cs typeface="Times New Roman" pitchFamily="18" charset="0"/>
              </a:rPr>
              <a:t> </a:t>
            </a:r>
            <a:r>
              <a:rPr lang="vi-VN" sz="4800" b="0" i="0" dirty="0">
                <a:solidFill>
                  <a:srgbClr val="224A50"/>
                </a:solidFill>
                <a:effectLst/>
                <a:latin typeface="+mn-lt"/>
              </a:rPr>
              <a:t>Bầu trời Bê-lem đêm hôm nao, ánh sao soi rạng ngời. Loài người muôn nơi mau vui tươi, ngước cao nhìn lên trời. Nào bầu trời bừng sáng lên! Và loài người vùng đứng lên! </a:t>
            </a:r>
            <a:endParaRPr lang="en-US" sz="48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52306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45087"/>
          </a:xfrm>
        </p:spPr>
        <p:txBody>
          <a:bodyPr/>
          <a:lstStyle/>
          <a:p>
            <a:pPr algn="just" eaLnBrk="1" hangingPunct="1">
              <a:lnSpc>
                <a:spcPct val="105000"/>
              </a:lnSpc>
            </a:pPr>
            <a:r>
              <a:rPr lang="vi-VN" sz="4600" u="sng" dirty="0">
                <a:solidFill>
                  <a:srgbClr val="FF0000"/>
                </a:solidFill>
                <a:latin typeface="+mj-lt"/>
                <a:cs typeface="Times New Roman" pitchFamily="18" charset="0"/>
              </a:rPr>
              <a:t>***</a:t>
            </a:r>
            <a:r>
              <a:rPr lang="vi-VN" sz="4600" b="0" u="sng" dirty="0">
                <a:solidFill>
                  <a:srgbClr val="FF0000"/>
                </a:solidFill>
                <a:effectLst/>
                <a:latin typeface="+mj-lt"/>
                <a:cs typeface="Times New Roman" pitchFamily="18" charset="0"/>
              </a:rPr>
              <a:t>:</a:t>
            </a:r>
            <a:r>
              <a:rPr lang="vi-VN" sz="4600" b="0" dirty="0">
                <a:solidFill>
                  <a:srgbClr val="7030A0"/>
                </a:solidFill>
                <a:effectLst/>
                <a:latin typeface="+mj-lt"/>
                <a:cs typeface="Times New Roman" pitchFamily="18" charset="0"/>
              </a:rPr>
              <a:t> </a:t>
            </a:r>
            <a:r>
              <a:rPr lang="vi-VN" sz="4600" b="0" i="0" dirty="0">
                <a:solidFill>
                  <a:srgbClr val="224A50"/>
                </a:solidFill>
                <a:effectLst/>
                <a:latin typeface="+mn-lt"/>
              </a:rPr>
              <a:t>Vì vinh quang Thiên Chúa như bình minh lan xa, và tỏa chiếu trời Bê-lem. Nào bầu trời bừng sáng lên! Và loài người vùng đứng lên! Vì Ngôi Hai Thiên Chúa nay từ nơi cao xa, đã sinh ra và ở với chúng ta.</a:t>
            </a:r>
            <a:endParaRPr lang="en-US" sz="46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978957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6472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5724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8000" b="0" dirty="0" err="1">
                <a:solidFill>
                  <a:srgbClr val="FF0000"/>
                </a:solidFill>
                <a:effectLst/>
                <a:latin typeface="+mj-lt"/>
                <a:cs typeface="Tahoma" pitchFamily="34" charset="0"/>
              </a:rPr>
              <a:t>Ca</a:t>
            </a:r>
            <a:r>
              <a:rPr lang="en-US" sz="8000" b="0" dirty="0">
                <a:solidFill>
                  <a:srgbClr val="FF0000"/>
                </a:solidFill>
                <a:effectLst/>
                <a:latin typeface="+mj-lt"/>
                <a:cs typeface="Tahoma" pitchFamily="34" charset="0"/>
              </a:rPr>
              <a:t> </a:t>
            </a:r>
            <a:r>
              <a:rPr lang="vi-VN" sz="8000" b="0" dirty="0">
                <a:solidFill>
                  <a:srgbClr val="FF0000"/>
                </a:solidFill>
                <a:effectLst/>
                <a:latin typeface="+mj-lt"/>
                <a:cs typeface="Tahoma" pitchFamily="34" charset="0"/>
              </a:rPr>
              <a:t>Kết </a:t>
            </a:r>
            <a:r>
              <a:rPr lang="en-US" sz="8000" b="0" dirty="0">
                <a:solidFill>
                  <a:srgbClr val="FF0000"/>
                </a:solidFill>
                <a:effectLst/>
                <a:latin typeface="+mj-lt"/>
                <a:cs typeface="Tahoma" pitchFamily="34" charset="0"/>
              </a:rPr>
              <a:t>L</a:t>
            </a:r>
            <a:r>
              <a:rPr lang="vi-VN" sz="8000" b="0" dirty="0">
                <a:solidFill>
                  <a:srgbClr val="FF0000"/>
                </a:solidFill>
                <a:effectLst/>
                <a:latin typeface="+mj-lt"/>
                <a:cs typeface="Tahoma" pitchFamily="34" charset="0"/>
              </a:rPr>
              <a:t>ễ</a:t>
            </a:r>
            <a:endParaRPr lang="en-US" sz="8000" b="0" dirty="0">
              <a:solidFill>
                <a:srgbClr val="FF0000"/>
              </a:solidFill>
              <a:effectLst/>
              <a:latin typeface="+mj-lt"/>
              <a:cs typeface="Tahoma" pitchFamily="34" charset="0"/>
            </a:endParaRPr>
          </a:p>
          <a:p>
            <a:pPr eaLnBrk="1" hangingPunct="1">
              <a:lnSpc>
                <a:spcPct val="105000"/>
              </a:lnSpc>
            </a:pPr>
            <a:r>
              <a:rPr lang="vi-VN" sz="6600" dirty="0">
                <a:solidFill>
                  <a:schemeClr val="accent5">
                    <a:lumMod val="25000"/>
                  </a:schemeClr>
                </a:solidFill>
                <a:latin typeface="+mj-lt"/>
                <a:cs typeface="Tahoma" pitchFamily="34" charset="0"/>
              </a:rPr>
              <a:t>Ba Vua Đăng Trình</a:t>
            </a:r>
            <a:endParaRPr lang="en-US" sz="60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522964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4757736"/>
          </a:xfrm>
        </p:spPr>
        <p:txBody>
          <a:bodyPr/>
          <a:lstStyle/>
          <a:p>
            <a:pPr algn="just" eaLnBrk="1" hangingPunct="1">
              <a:lnSpc>
                <a:spcPct val="105000"/>
              </a:lnSpc>
            </a:pPr>
            <a:r>
              <a:rPr lang="en-US" sz="4700" u="sng" dirty="0">
                <a:solidFill>
                  <a:srgbClr val="FF0000"/>
                </a:solidFill>
                <a:effectLst/>
                <a:latin typeface="+mj-lt"/>
                <a:cs typeface="Times New Roman" pitchFamily="18" charset="0"/>
              </a:rPr>
              <a:t>T</a:t>
            </a:r>
            <a:r>
              <a:rPr lang="vi-VN" sz="4700" b="0" u="sng" dirty="0">
                <a:solidFill>
                  <a:srgbClr val="FF0000"/>
                </a:solidFill>
                <a:effectLst/>
                <a:latin typeface="+mj-lt"/>
                <a:cs typeface="Times New Roman" pitchFamily="18" charset="0"/>
              </a:rPr>
              <a:t>k</a:t>
            </a:r>
            <a:r>
              <a:rPr lang="en-US" sz="4700" b="0" u="sng" dirty="0">
                <a:solidFill>
                  <a:srgbClr val="FF0000"/>
                </a:solidFill>
                <a:effectLst/>
                <a:latin typeface="+mj-lt"/>
                <a:cs typeface="Times New Roman" pitchFamily="18" charset="0"/>
              </a:rPr>
              <a:t>1</a:t>
            </a:r>
            <a:r>
              <a:rPr lang="vi-VN" sz="4700" b="0" u="sng" dirty="0">
                <a:solidFill>
                  <a:srgbClr val="FF0000"/>
                </a:solidFill>
                <a:effectLst/>
                <a:latin typeface="+mj-lt"/>
                <a:cs typeface="Times New Roman" pitchFamily="18" charset="0"/>
              </a:rPr>
              <a:t>:</a:t>
            </a:r>
            <a:r>
              <a:rPr lang="vi-VN" sz="4700" b="0" dirty="0">
                <a:solidFill>
                  <a:srgbClr val="7030A0"/>
                </a:solidFill>
                <a:effectLst/>
                <a:latin typeface="+mj-lt"/>
                <a:cs typeface="Times New Roman" pitchFamily="18" charset="0"/>
              </a:rPr>
              <a:t> </a:t>
            </a:r>
            <a:r>
              <a:rPr lang="vi-VN" sz="4700" b="0" i="0" dirty="0">
                <a:solidFill>
                  <a:srgbClr val="224A50"/>
                </a:solidFill>
                <a:effectLst/>
              </a:rPr>
              <a:t>Trên trời cao đây ánh tinh tú rạng chiếu trần gian bừng sáng vinh quang huy hoàng tỏa lan soi đêm tối. Trên trời cao đây ánh tinh tú rạng chiếu nầy đây con Chúa giáng sinh giữa chốn đơn nghèo. </a:t>
            </a:r>
            <a:endParaRPr lang="en-US" sz="4700" b="0" dirty="0">
              <a:solidFill>
                <a:srgbClr val="224A50"/>
              </a:solidFill>
              <a:effectLs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8765346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0000"/>
                </a:solidFill>
              </a:rPr>
              <a:t>***</a:t>
            </a:r>
            <a:r>
              <a:rPr lang="en-US" sz="4800" b="0" u="sng" dirty="0">
                <a:solidFill>
                  <a:srgbClr val="FF0000"/>
                </a:solidFill>
                <a:effectLst/>
              </a:rPr>
              <a:t>:</a:t>
            </a:r>
            <a:r>
              <a:rPr lang="vi-VN" sz="4800" dirty="0">
                <a:solidFill>
                  <a:srgbClr val="7030A0"/>
                </a:solidFill>
                <a:effectLst/>
              </a:rPr>
              <a:t> </a:t>
            </a:r>
            <a:r>
              <a:rPr lang="vi-VN" sz="4800" b="0" i="0" dirty="0">
                <a:solidFill>
                  <a:srgbClr val="224A50"/>
                </a:solidFill>
                <a:effectLst/>
              </a:rPr>
              <a:t>Vui lên Con Chúa Vua Bình An đã đến trần gian giá lạnh được sưởi ấm trong đêm Ngôi Hai ra đời. Vui lên Con Chúa Vua Bình An đã đến trần gian mau tới tôn vinh Ngôi Hai làm người.</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965980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0000"/>
                </a:solidFill>
                <a:effectLst/>
                <a:latin typeface="+mn-lt"/>
              </a:rPr>
              <a:t>Đk</a:t>
            </a:r>
            <a:r>
              <a:rPr lang="en-US" sz="4800" b="0" u="sng" dirty="0">
                <a:solidFill>
                  <a:srgbClr val="FF0000"/>
                </a:solidFill>
                <a:effectLst/>
                <a:latin typeface="+mn-lt"/>
              </a:rPr>
              <a:t>:</a:t>
            </a:r>
            <a:r>
              <a:rPr lang="en-US" sz="4800" dirty="0">
                <a:solidFill>
                  <a:srgbClr val="7030A0"/>
                </a:solidFill>
                <a:effectLst/>
                <a:latin typeface="+mn-lt"/>
              </a:rPr>
              <a:t> </a:t>
            </a:r>
            <a:r>
              <a:rPr lang="vi-VN" sz="4800" b="0" i="0" dirty="0">
                <a:solidFill>
                  <a:srgbClr val="224A50"/>
                </a:solidFill>
                <a:effectLst/>
                <a:latin typeface="+mn-lt"/>
              </a:rPr>
              <a:t>Vinh danh, vinh danh Thiên Chúa trên trời.  Bình an dưới thế cho loài người Chúa thương.  Vinh danh, vinh danh Thiên Chúa trên trời.  Bình an dưới thế cho loài người Chúa thương. </a:t>
            </a:r>
            <a:endParaRPr lang="vi-VN" sz="4800" b="0" dirty="0">
              <a:solidFill>
                <a:srgbClr val="224A50"/>
              </a:solidFill>
              <a:effectLst/>
              <a:latin typeface="+mn-lt"/>
            </a:endParaRPr>
          </a:p>
        </p:txBody>
      </p:sp>
    </p:spTree>
    <p:extLst>
      <p:ext uri="{BB962C8B-B14F-4D97-AF65-F5344CB8AC3E}">
        <p14:creationId xmlns:p14="http://schemas.microsoft.com/office/powerpoint/2010/main" val="2873784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33350"/>
            <a:ext cx="9037637" cy="5010149"/>
          </a:xfrm>
        </p:spPr>
        <p:txBody>
          <a:bodyPr/>
          <a:lstStyle/>
          <a:p>
            <a:pPr algn="just" eaLnBrk="1" hangingPunct="1">
              <a:lnSpc>
                <a:spcPct val="105000"/>
              </a:lnSpc>
            </a:pPr>
            <a:r>
              <a:rPr lang="en-US" sz="4500" u="sng" dirty="0">
                <a:solidFill>
                  <a:srgbClr val="FF0000"/>
                </a:solidFill>
                <a:effectLst/>
                <a:latin typeface="+mj-lt"/>
                <a:cs typeface="Times New Roman" pitchFamily="18" charset="0"/>
              </a:rPr>
              <a:t>Tk2</a:t>
            </a:r>
            <a:r>
              <a:rPr lang="vi-VN" sz="4500" b="0" u="sng" dirty="0">
                <a:solidFill>
                  <a:srgbClr val="FF0000"/>
                </a:solidFill>
                <a:effectLst/>
                <a:latin typeface="+mj-lt"/>
                <a:cs typeface="Times New Roman" pitchFamily="18" charset="0"/>
              </a:rPr>
              <a:t>:</a:t>
            </a:r>
            <a:r>
              <a:rPr lang="vi-VN" sz="4500" b="0" dirty="0">
                <a:solidFill>
                  <a:srgbClr val="7030A0"/>
                </a:solidFill>
                <a:effectLst/>
                <a:latin typeface="+mj-lt"/>
                <a:cs typeface="Times New Roman" pitchFamily="18" charset="0"/>
              </a:rPr>
              <a:t> </a:t>
            </a:r>
            <a:r>
              <a:rPr lang="vi-VN" sz="4500" b="0" i="0" dirty="0">
                <a:solidFill>
                  <a:srgbClr val="224A50"/>
                </a:solidFill>
                <a:effectLst/>
              </a:rPr>
              <a:t>Trên đường đi hôm nay được xem chuyện mới là Ba Vua chốn Đông Phương đăng trình dáng oai phong thơ thới. Trên đường đi hôm nay được xem chuyện mới là Ba Vua chốn Đông Phương oai phong rạng ngời.</a:t>
            </a:r>
            <a:endParaRPr lang="en-US" sz="45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1399983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0000"/>
                </a:solidFill>
              </a:rPr>
              <a:t>***</a:t>
            </a:r>
            <a:r>
              <a:rPr lang="en-US" sz="4800" b="0" u="sng" dirty="0">
                <a:solidFill>
                  <a:srgbClr val="FF0000"/>
                </a:solidFill>
                <a:effectLst/>
              </a:rPr>
              <a:t>:</a:t>
            </a:r>
            <a:r>
              <a:rPr lang="vi-VN" sz="4800" dirty="0">
                <a:solidFill>
                  <a:srgbClr val="7030A0"/>
                </a:solidFill>
                <a:effectLst/>
              </a:rPr>
              <a:t> </a:t>
            </a:r>
            <a:r>
              <a:rPr lang="vi-VN" sz="4800" b="0" i="0" dirty="0">
                <a:solidFill>
                  <a:srgbClr val="224A50"/>
                </a:solidFill>
                <a:effectLst/>
              </a:rPr>
              <a:t>Tay mang kim, nhũ, mộc dược và hương quý tìm Con Chúa Trời vừa sinh giữa đêm đông Bê – lem lạnh lùng. Ba Vua hăng hái đi tìm Con Thiên Chúa quỳ dâng của lễ tôn vinh thay cho nhân loại.</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8570144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14"/>
            <a:ext cx="9037637" cy="5010149"/>
          </a:xfrm>
        </p:spPr>
        <p:txBody>
          <a:bodyPr/>
          <a:lstStyle/>
          <a:p>
            <a:pPr algn="just" eaLnBrk="1" hangingPunct="1">
              <a:lnSpc>
                <a:spcPct val="105000"/>
              </a:lnSpc>
            </a:pPr>
            <a:r>
              <a:rPr lang="en-US" sz="4600" u="sng" dirty="0">
                <a:solidFill>
                  <a:srgbClr val="FF0000"/>
                </a:solidFill>
                <a:effectLst/>
                <a:latin typeface="+mj-lt"/>
                <a:cs typeface="Times New Roman" pitchFamily="18" charset="0"/>
              </a:rPr>
              <a:t>Tk3</a:t>
            </a:r>
            <a:r>
              <a:rPr lang="vi-VN" sz="4600" b="0" u="sng" dirty="0">
                <a:solidFill>
                  <a:srgbClr val="FF0000"/>
                </a:solidFill>
                <a:effectLst/>
                <a:latin typeface="+mj-lt"/>
                <a:cs typeface="Times New Roman" pitchFamily="18" charset="0"/>
              </a:rPr>
              <a:t>:</a:t>
            </a:r>
            <a:r>
              <a:rPr lang="vi-VN" sz="4600" b="0" dirty="0">
                <a:solidFill>
                  <a:srgbClr val="7030A0"/>
                </a:solidFill>
                <a:effectLst/>
                <a:latin typeface="+mj-lt"/>
                <a:cs typeface="Times New Roman" pitchFamily="18" charset="0"/>
              </a:rPr>
              <a:t> </a:t>
            </a:r>
            <a:r>
              <a:rPr lang="vi-VN" sz="4600" b="0" i="0" dirty="0">
                <a:solidFill>
                  <a:srgbClr val="224A50"/>
                </a:solidFill>
                <a:effectLst/>
              </a:rPr>
              <a:t>Ta cùng đi theo bước chân những tiền nhân là Ba Vua chốn Đông Phương đăng trình mẫu gương cho người thế. Ta cùng đi theo bước chân những tiền nhân thờ lạy Con Chúa giáng sinh giữa chốn gian trần. </a:t>
            </a:r>
            <a:endParaRPr lang="en-US" sz="46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868855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0000"/>
                </a:solidFill>
              </a:rPr>
              <a:t>***</a:t>
            </a:r>
            <a:r>
              <a:rPr lang="en-US" sz="4800" b="0" u="sng" dirty="0">
                <a:solidFill>
                  <a:srgbClr val="FF0000"/>
                </a:solidFill>
                <a:effectLst/>
              </a:rPr>
              <a:t>:</a:t>
            </a:r>
            <a:r>
              <a:rPr lang="vi-VN" sz="4800" dirty="0">
                <a:solidFill>
                  <a:srgbClr val="7030A0"/>
                </a:solidFill>
                <a:effectLst/>
              </a:rPr>
              <a:t> </a:t>
            </a:r>
            <a:r>
              <a:rPr lang="vi-VN" sz="4800" b="0" i="0" dirty="0">
                <a:solidFill>
                  <a:srgbClr val="224A50"/>
                </a:solidFill>
                <a:effectLst/>
              </a:rPr>
              <a:t>Ta mau đi khắp cõi trần gian tăm tối truyền rao phúc lành nầy Con Chúa giáng sinh cữu rỗi con người. Ta mau đi khắp cõi trần gian tăm tối truyền rao Danh Chúa cho muôn muôn dân trên đời.</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4448262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421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Tk3</a:t>
            </a:r>
            <a:r>
              <a:rPr lang="en-US" sz="5400" b="0" u="sng" dirty="0">
                <a:solidFill>
                  <a:srgbClr val="FF0000"/>
                </a:solidFill>
                <a:effectLst/>
              </a:rPr>
              <a:t>:</a:t>
            </a:r>
            <a:r>
              <a:rPr lang="en-US" sz="5400" b="0" dirty="0">
                <a:solidFill>
                  <a:srgbClr val="7030A0"/>
                </a:solidFill>
                <a:effectLst/>
              </a:rPr>
              <a:t> </a:t>
            </a:r>
            <a:r>
              <a:rPr lang="vi-VN" sz="5400" b="0" i="0" dirty="0">
                <a:solidFill>
                  <a:srgbClr val="224A50"/>
                </a:solidFill>
                <a:effectLst/>
                <a:latin typeface="+mn-lt"/>
              </a:rPr>
              <a:t>Ba Vua Phương Đông theo đường ánh  sao   Dừng chân nơi chốn Vua Trời hạ  sinh.   Ba Vua say sưa chiêm ngắm tôn thờ  Hài Nhi thơ bé muôn dân ngóng chờ.</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2961496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0000"/>
                </a:solidFill>
                <a:effectLst/>
                <a:latin typeface="+mn-lt"/>
              </a:rPr>
              <a:t>Đk</a:t>
            </a:r>
            <a:r>
              <a:rPr lang="en-US" sz="4800" b="0" u="sng" dirty="0">
                <a:solidFill>
                  <a:srgbClr val="FF0000"/>
                </a:solidFill>
                <a:effectLst/>
                <a:latin typeface="+mn-lt"/>
              </a:rPr>
              <a:t>:</a:t>
            </a:r>
            <a:r>
              <a:rPr lang="en-US" sz="4800" dirty="0">
                <a:solidFill>
                  <a:srgbClr val="7030A0"/>
                </a:solidFill>
                <a:effectLst/>
                <a:latin typeface="+mn-lt"/>
              </a:rPr>
              <a:t> </a:t>
            </a:r>
            <a:r>
              <a:rPr lang="vi-VN" sz="4800" b="0" i="0" dirty="0">
                <a:solidFill>
                  <a:srgbClr val="224A50"/>
                </a:solidFill>
                <a:effectLst/>
                <a:latin typeface="+mn-lt"/>
              </a:rPr>
              <a:t>Vinh danh, vinh danh Thiên Chúa trên trời.  Bình an dưới thế cho loài người Chúa thương.  Vinh danh, vinh danh Thiên Chúa trên trời.  Bình an dưới thế cho loài người Chúa thương. </a:t>
            </a:r>
            <a:endParaRPr lang="vi-VN" sz="4800" b="0" dirty="0">
              <a:solidFill>
                <a:srgbClr val="224A50"/>
              </a:solidFill>
              <a:effectLst/>
              <a:latin typeface="+mn-lt"/>
            </a:endParaRPr>
          </a:p>
        </p:txBody>
      </p:sp>
    </p:spTree>
    <p:extLst>
      <p:ext uri="{BB962C8B-B14F-4D97-AF65-F5344CB8AC3E}">
        <p14:creationId xmlns:p14="http://schemas.microsoft.com/office/powerpoint/2010/main" val="1674115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5922061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3154</TotalTime>
  <Words>1538</Words>
  <Application>Microsoft Office PowerPoint</Application>
  <PresentationFormat>On-screen Show (16:9)</PresentationFormat>
  <Paragraphs>135</Paragraphs>
  <Slides>64</Slides>
  <Notes>6</Notes>
  <HiddenSlides>0</HiddenSlides>
  <MMClips>0</MMClips>
  <ScaleCrop>false</ScaleCrop>
  <HeadingPairs>
    <vt:vector size="4" baseType="variant">
      <vt:variant>
        <vt:lpstr>Theme</vt:lpstr>
      </vt:variant>
      <vt:variant>
        <vt:i4>11</vt:i4>
      </vt:variant>
      <vt:variant>
        <vt:lpstr>Slide Titles</vt:lpstr>
      </vt:variant>
      <vt:variant>
        <vt:i4>64</vt:i4>
      </vt:variant>
    </vt:vector>
  </HeadingPairs>
  <TitlesOfParts>
    <vt:vector size="75" baseType="lpstr">
      <vt:lpstr>Default Design</vt:lpstr>
      <vt:lpstr>10_Default Design</vt:lpstr>
      <vt:lpstr>1_Default Design</vt:lpstr>
      <vt:lpstr>6_Default Design</vt:lpstr>
      <vt:lpstr>13_Default Design</vt:lpstr>
      <vt:lpstr>4_Default Design</vt:lpstr>
      <vt:lpstr>36_Default Design</vt:lpstr>
      <vt:lpstr>18_Office Theme</vt:lpstr>
      <vt:lpstr>7_Default Design</vt:lpstr>
      <vt:lpstr>2_Default Design</vt:lpstr>
      <vt:lpstr>Office Theme</vt:lpstr>
      <vt:lpstr> </vt:lpstr>
      <vt:lpstr> </vt:lpstr>
      <vt:lpstr>Tk1: Bê-lem hôm nay tưng bừng hỉ hoan Trời cao lấp lánh muôn ngàn vì sao.  Bê-lem hôm nay vang tiếng Thiên Thần Mừng Con Thiên Chúa nay đã giáng trần.  </vt:lpstr>
      <vt:lpstr>Đk: Vinh danh, vinh danh Thiên Chúa trên trời.  Bình an dưới thế cho loài người Chúa thương.  Vinh danh, vinh danh Thiên Chúa trên trời.  Bình an dưới thế cho loài người Chúa thương. </vt:lpstr>
      <vt:lpstr>Tk2: Đêm nay nhân gian vui mừng đón nghe  Lời Thiên sứ báo tin vui bình an.  Đêm nay Ngôi Hai Thiên Chúa xuống trần  Nào mau mau đến cung chiêm kính thờ. </vt:lpstr>
      <vt:lpstr>Đk: Vinh danh, vinh danh Thiên Chúa trên trời.  Bình an dưới thế cho loài người Chúa thương.  Vinh danh, vinh danh Thiên Chúa trên trời.  Bình an dưới thế cho loài người Chúa thương. </vt:lpstr>
      <vt:lpstr>Tk3: Ba Vua Phương Đông theo đường ánh  sao   Dừng chân nơi chốn Vua Trời hạ  sinh.   Ba Vua say sưa chiêm ngắm tôn thờ  Hài Nhi thơ bé muôn dân ngóng chờ.</vt:lpstr>
      <vt:lpstr>Đk: Vinh danh, vinh danh Thiên Chúa trên trời.  Bình an dưới thế cho loài người Chúa thương.  Vinh danh, vinh danh Thiên Chúa trên trời.  Bình an dưới thế cho loài người Chúa thương. </vt:lpstr>
      <vt:lpstr> </vt:lpstr>
      <vt:lpstr> </vt:lpstr>
      <vt:lpstr> </vt:lpstr>
      <vt:lpstr> </vt:lpstr>
      <vt:lpstr> </vt:lpstr>
      <vt:lpstr> </vt:lpstr>
      <vt:lpstr> </vt:lpstr>
      <vt:lpstr> </vt:lpstr>
      <vt:lpstr> </vt:lpstr>
      <vt:lpstr> </vt:lpstr>
      <vt:lpstr>PowerPoint Presentation</vt:lpstr>
      <vt:lpstr>Đáp Ca  Thánh vịnh 71  Thanh Lâm</vt:lpstr>
      <vt:lpstr>Đk: Lạy Chúa, toàn dân địa cầu đều kính tôn Ngài. </vt:lpstr>
      <vt:lpstr>Tk1: Xin ban quyền xét đoán dư đầy khôn ngoan cho Đức Vua. Xin ban sự công minh, tấm lòng đoan chính cho Hoàng Tử. </vt:lpstr>
      <vt:lpstr>***: Để Tân Vương minh xét dân Ngài, công lý gìn giữ. Để Tân Vương vực bênh kẻ nghèo cách chính trực. </vt:lpstr>
      <vt:lpstr>Đk: Lạy Chúa, toàn dân địa cầu đều kính tôn Ngài. </vt:lpstr>
      <vt:lpstr>Tk2: Dưới đại triều Tân Vương, muôn người an cư trong thái bình. Sống yên lành, an vui trong nền công lý bao thiện hảo. </vt:lpstr>
      <vt:lpstr>***: Đại dương kia cho tới biển này, trùng khơi hải lý. Từ sông sâu tận đến địa cầu Chúa thống trị. </vt:lpstr>
      <vt:lpstr>Đk: Lạy Chúa, toàn dân địa cầu đều kính tôn Ngài. </vt:lpstr>
      <vt:lpstr>Tk3: Ai bất hạnh khấn vái, sẽ được thương ban muôn phúc lành. Ai nghèo hèn van xin, sẽ được trông thấy ơn giải thoát. </vt:lpstr>
      <vt:lpstr>***: Người thương yêu này ai đơn lành, nhỏ bé, hèn yếu. Người ra tay chở che, hộ phù lúc nguy cùng. </vt:lpstr>
      <vt:lpstr>Đk: Lạy Chúa, toàn dân địa cầu đều kính tôn Ngài. </vt:lpstr>
      <vt:lpstr>Tk4: Xin chúc mừng Thánh Đức, danh Ngài thiên thu luôn sáng ngời. Chính bởi vì Tôn Danh muôn người cõi thế luôn hạnh phúc. </vt:lpstr>
      <vt:lpstr>***: Nguyện uy danh của Chúa muôn đời hiển vinh, rực sáng. Và muôn dân ngàn kiếp ca tụng, tán dương Ngài.</vt:lpstr>
      <vt:lpstr>Đk: Lạy Chúa, toàn dân địa cầu đều kính tôn Ngài. </vt:lpstr>
      <vt:lpstr>PowerPoint Presentation</vt:lpstr>
      <vt:lpstr>Chúng tôi đã thấy ngôi sao của người xuất hiện ở phương Đông, và chúng tôi đến triều bái Người, chúng tôi đến triều bái Người.</vt:lpstr>
      <vt:lpstr> </vt:lpstr>
      <vt:lpstr>PowerPoint Presentation</vt:lpstr>
      <vt:lpstr> </vt:lpstr>
      <vt:lpstr>PowerPoint Presentation</vt:lpstr>
      <vt:lpstr>Tk1: Trong máng cỏ đơn sơ có Chúa Hài Đồng ngây thơ. Chúa nằm ngủ xinh như mơ bên các con chiên rất hiền hòa. Tiếng sáo mục đồng trìu mến sương tuyết sa mọi miền. Lòng Mẹ buồn nỗi bơ vơ sao thế nhân thở ơ?</vt:lpstr>
      <vt:lpstr> </vt:lpstr>
      <vt:lpstr>Tk2: Bên máng cỏ đơn sơ ngắm Chúa Hài Đồng ngây thơ. Chúa nằm mở tay vô tư có thấy đau thương sẽ đợi chờ? Ôi nhân loại trầm luân quá, say đắm trong phù hoa. Tình Người ngàn kiếp bao la thương mãi con người ta.</vt:lpstr>
      <vt:lpstr> </vt:lpstr>
      <vt:lpstr> </vt:lpstr>
      <vt:lpstr> </vt:lpstr>
      <vt:lpstr> </vt:lpstr>
      <vt:lpstr>Tk1: Từ Phương Đông xa xôi Ba Vua nhìn sao soi lối, vui chân bước lên đường, đi theo hướng sao trời, tìm nơi Chúa hạ sinh vào thờ kính. </vt:lpstr>
      <vt:lpstr>***: Từ muôn phương xa xôi ai đang ngồi trong đêm tối, mau theo lối lên đường, đi theo hướng sao trời, tìm nơi Chúa hạ sinh mà kính thờ.</vt:lpstr>
      <vt:lpstr> </vt:lpstr>
      <vt:lpstr> </vt:lpstr>
      <vt:lpstr>Tk2: Nhờ Ngôi Hai sinh ra tuy trong ngày hay đêm tối, không mong ánh mặt trời, không trông bóng trăng ngời, vì nay ánh hồng soi là Thiên Chúa. </vt:lpstr>
      <vt:lpstr>***: Nhờ Ngôi Hai sinh ra tim ta mừng vui phơi phới. Trong Thiên Chúa muôn đời, ta đi tới trên đời, từ nay những buồn đau đà hết thời.</vt:lpstr>
      <vt:lpstr> </vt:lpstr>
      <vt:lpstr> </vt:lpstr>
      <vt:lpstr> </vt:lpstr>
      <vt:lpstr> </vt:lpstr>
      <vt:lpstr> </vt:lpstr>
      <vt:lpstr> </vt:lpstr>
      <vt:lpstr>***: Vui lên Con Chúa Vua Bình An đã đến trần gian giá lạnh được sưởi ấm trong đêm Ngôi Hai ra đời. Vui lên Con Chúa Vua Bình An đã đến trần gian mau tới tôn vinh Ngôi Hai làm người.</vt:lpstr>
      <vt:lpstr> </vt:lpstr>
      <vt:lpstr>***: Tay mang kim, nhũ, mộc dược và hương quý tìm Con Chúa Trời vừa sinh giữa đêm đông Bê – lem lạnh lùng. Ba Vua hăng hái đi tìm Con Thiên Chúa quỳ dâng của lễ tôn vinh thay cho nhân loại.</vt:lpstr>
      <vt:lpstr> </vt:lpstr>
      <vt:lpstr>***: Ta mau đi khắp cõi trần gian tăm tối truyền rao phúc lành nầy Con Chúa giáng sinh cữu rỗi con người. Ta mau đi khắp cõi trần gian tăm tối truyền rao Danh Chúa cho muôn muôn dân trên đời.</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Hung Nam</cp:lastModifiedBy>
  <cp:revision>1575</cp:revision>
  <dcterms:created xsi:type="dcterms:W3CDTF">2000-12-31T17:05:43Z</dcterms:created>
  <dcterms:modified xsi:type="dcterms:W3CDTF">2024-01-04T22:19:30Z</dcterms:modified>
</cp:coreProperties>
</file>