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16" r:id="rId2"/>
    <p:sldMasterId id="2147483748" r:id="rId3"/>
    <p:sldMasterId id="2147483760" r:id="rId4"/>
    <p:sldMasterId id="2147483908" r:id="rId5"/>
    <p:sldMasterId id="2147483932" r:id="rId6"/>
    <p:sldMasterId id="2147483944" r:id="rId7"/>
    <p:sldMasterId id="2147483956" r:id="rId8"/>
  </p:sldMasterIdLst>
  <p:notesMasterIdLst>
    <p:notesMasterId r:id="rId94"/>
  </p:notesMasterIdLst>
  <p:sldIdLst>
    <p:sldId id="8826" r:id="rId9"/>
    <p:sldId id="8920" r:id="rId10"/>
    <p:sldId id="9780" r:id="rId11"/>
    <p:sldId id="9781" r:id="rId12"/>
    <p:sldId id="9782" r:id="rId13"/>
    <p:sldId id="9784" r:id="rId14"/>
    <p:sldId id="9791" r:id="rId15"/>
    <p:sldId id="9787" r:id="rId16"/>
    <p:sldId id="9792" r:id="rId17"/>
    <p:sldId id="9790" r:id="rId18"/>
    <p:sldId id="9793" r:id="rId19"/>
    <p:sldId id="9779" r:id="rId20"/>
    <p:sldId id="9765" r:id="rId21"/>
    <p:sldId id="9767" r:id="rId22"/>
    <p:sldId id="9766" r:id="rId23"/>
    <p:sldId id="9768" r:id="rId24"/>
    <p:sldId id="9770" r:id="rId25"/>
    <p:sldId id="9774" r:id="rId26"/>
    <p:sldId id="9775" r:id="rId27"/>
    <p:sldId id="9776" r:id="rId28"/>
    <p:sldId id="9777" r:id="rId29"/>
    <p:sldId id="9778" r:id="rId30"/>
    <p:sldId id="8918" r:id="rId31"/>
    <p:sldId id="8921" r:id="rId32"/>
    <p:sldId id="730" r:id="rId33"/>
    <p:sldId id="1128" r:id="rId34"/>
    <p:sldId id="9798" r:id="rId35"/>
    <p:sldId id="1129" r:id="rId36"/>
    <p:sldId id="9794" r:id="rId37"/>
    <p:sldId id="8857" r:id="rId38"/>
    <p:sldId id="9795" r:id="rId39"/>
    <p:sldId id="1131" r:id="rId40"/>
    <p:sldId id="9796" r:id="rId41"/>
    <p:sldId id="8858" r:id="rId42"/>
    <p:sldId id="9797" r:id="rId43"/>
    <p:sldId id="8922" r:id="rId44"/>
    <p:sldId id="8919" r:id="rId45"/>
    <p:sldId id="1141" r:id="rId46"/>
    <p:sldId id="8776" r:id="rId47"/>
    <p:sldId id="302" r:id="rId48"/>
    <p:sldId id="303" r:id="rId49"/>
    <p:sldId id="304" r:id="rId50"/>
    <p:sldId id="305" r:id="rId51"/>
    <p:sldId id="306" r:id="rId52"/>
    <p:sldId id="307" r:id="rId53"/>
    <p:sldId id="417" r:id="rId54"/>
    <p:sldId id="308" r:id="rId55"/>
    <p:sldId id="309" r:id="rId56"/>
    <p:sldId id="310" r:id="rId57"/>
    <p:sldId id="311" r:id="rId58"/>
    <p:sldId id="312" r:id="rId59"/>
    <p:sldId id="8923" r:id="rId60"/>
    <p:sldId id="341" r:id="rId61"/>
    <p:sldId id="257" r:id="rId62"/>
    <p:sldId id="259" r:id="rId63"/>
    <p:sldId id="9799" r:id="rId64"/>
    <p:sldId id="263" r:id="rId65"/>
    <p:sldId id="9800" r:id="rId66"/>
    <p:sldId id="269" r:id="rId67"/>
    <p:sldId id="9801" r:id="rId68"/>
    <p:sldId id="8854" r:id="rId69"/>
    <p:sldId id="9803" r:id="rId70"/>
    <p:sldId id="8828" r:id="rId71"/>
    <p:sldId id="346" r:id="rId72"/>
    <p:sldId id="348" r:id="rId73"/>
    <p:sldId id="1005" r:id="rId74"/>
    <p:sldId id="8757" r:id="rId75"/>
    <p:sldId id="8759" r:id="rId76"/>
    <p:sldId id="8760" r:id="rId77"/>
    <p:sldId id="9802" r:id="rId78"/>
    <p:sldId id="8855" r:id="rId79"/>
    <p:sldId id="445" r:id="rId80"/>
    <p:sldId id="261" r:id="rId81"/>
    <p:sldId id="286" r:id="rId82"/>
    <p:sldId id="287" r:id="rId83"/>
    <p:sldId id="268" r:id="rId84"/>
    <p:sldId id="275" r:id="rId85"/>
    <p:sldId id="288" r:id="rId86"/>
    <p:sldId id="290" r:id="rId87"/>
    <p:sldId id="291" r:id="rId88"/>
    <p:sldId id="283" r:id="rId89"/>
    <p:sldId id="289" r:id="rId90"/>
    <p:sldId id="292" r:id="rId91"/>
    <p:sldId id="293" r:id="rId92"/>
    <p:sldId id="8925" r:id="rId9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336600"/>
    <a:srgbClr val="660066"/>
    <a:srgbClr val="003399"/>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136" autoAdjust="0"/>
    <p:restoredTop sz="94654" autoAdjust="0"/>
  </p:normalViewPr>
  <p:slideViewPr>
    <p:cSldViewPr>
      <p:cViewPr>
        <p:scale>
          <a:sx n="100" d="100"/>
          <a:sy n="100" d="100"/>
        </p:scale>
        <p:origin x="-2338" y="-1229"/>
      </p:cViewPr>
      <p:guideLst>
        <p:guide orient="horz" pos="1620"/>
        <p:guide pos="2880"/>
      </p:guideLst>
    </p:cSldViewPr>
  </p:slideViewPr>
  <p:outlineViewPr>
    <p:cViewPr>
      <p:scale>
        <a:sx n="33" d="100"/>
        <a:sy n="33" d="100"/>
      </p:scale>
      <p:origin x="0" y="1723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slide" Target="slides/slide60.xml"/><Relationship Id="rId84" Type="http://schemas.openxmlformats.org/officeDocument/2006/relationships/slide" Target="slides/slide76.xml"/><Relationship Id="rId89" Type="http://schemas.openxmlformats.org/officeDocument/2006/relationships/slide" Target="slides/slide81.xml"/><Relationship Id="rId16" Type="http://schemas.openxmlformats.org/officeDocument/2006/relationships/slide" Target="slides/slide8.xml"/><Relationship Id="rId11" Type="http://schemas.openxmlformats.org/officeDocument/2006/relationships/slide" Target="slides/slide3.xml"/><Relationship Id="rId32" Type="http://schemas.openxmlformats.org/officeDocument/2006/relationships/slide" Target="slides/slide24.xml"/><Relationship Id="rId37" Type="http://schemas.openxmlformats.org/officeDocument/2006/relationships/slide" Target="slides/slide29.xml"/><Relationship Id="rId53" Type="http://schemas.openxmlformats.org/officeDocument/2006/relationships/slide" Target="slides/slide45.xml"/><Relationship Id="rId58" Type="http://schemas.openxmlformats.org/officeDocument/2006/relationships/slide" Target="slides/slide50.xml"/><Relationship Id="rId74" Type="http://schemas.openxmlformats.org/officeDocument/2006/relationships/slide" Target="slides/slide66.xml"/><Relationship Id="rId79" Type="http://schemas.openxmlformats.org/officeDocument/2006/relationships/slide" Target="slides/slide71.xml"/><Relationship Id="rId5" Type="http://schemas.openxmlformats.org/officeDocument/2006/relationships/slideMaster" Target="slideMasters/slideMaster5.xml"/><Relationship Id="rId90" Type="http://schemas.openxmlformats.org/officeDocument/2006/relationships/slide" Target="slides/slide82.xml"/><Relationship Id="rId95" Type="http://schemas.openxmlformats.org/officeDocument/2006/relationships/presProps" Target="presProps.xml"/><Relationship Id="rId22" Type="http://schemas.openxmlformats.org/officeDocument/2006/relationships/slide" Target="slides/slide14.xml"/><Relationship Id="rId27" Type="http://schemas.openxmlformats.org/officeDocument/2006/relationships/slide" Target="slides/slide19.xml"/><Relationship Id="rId43" Type="http://schemas.openxmlformats.org/officeDocument/2006/relationships/slide" Target="slides/slide35.xml"/><Relationship Id="rId48" Type="http://schemas.openxmlformats.org/officeDocument/2006/relationships/slide" Target="slides/slide40.xml"/><Relationship Id="rId64" Type="http://schemas.openxmlformats.org/officeDocument/2006/relationships/slide" Target="slides/slide56.xml"/><Relationship Id="rId69" Type="http://schemas.openxmlformats.org/officeDocument/2006/relationships/slide" Target="slides/slide61.xml"/><Relationship Id="rId80" Type="http://schemas.openxmlformats.org/officeDocument/2006/relationships/slide" Target="slides/slide72.xml"/><Relationship Id="rId85" Type="http://schemas.openxmlformats.org/officeDocument/2006/relationships/slide" Target="slides/slide77.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slide" Target="slides/slide67.xml"/><Relationship Id="rId83" Type="http://schemas.openxmlformats.org/officeDocument/2006/relationships/slide" Target="slides/slide75.xml"/><Relationship Id="rId88" Type="http://schemas.openxmlformats.org/officeDocument/2006/relationships/slide" Target="slides/slide80.xml"/><Relationship Id="rId91" Type="http://schemas.openxmlformats.org/officeDocument/2006/relationships/slide" Target="slides/slide83.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slide" Target="slides/slide70.xml"/><Relationship Id="rId81" Type="http://schemas.openxmlformats.org/officeDocument/2006/relationships/slide" Target="slides/slide73.xml"/><Relationship Id="rId86" Type="http://schemas.openxmlformats.org/officeDocument/2006/relationships/slide" Target="slides/slide78.xml"/><Relationship Id="rId9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6" Type="http://schemas.openxmlformats.org/officeDocument/2006/relationships/slide" Target="slides/slide68.xml"/><Relationship Id="rId97"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63.xml"/><Relationship Id="rId92" Type="http://schemas.openxmlformats.org/officeDocument/2006/relationships/slide" Target="slides/slide84.xml"/><Relationship Id="rId2" Type="http://schemas.openxmlformats.org/officeDocument/2006/relationships/slideMaster" Target="slideMasters/slideMaster2.xml"/><Relationship Id="rId29" Type="http://schemas.openxmlformats.org/officeDocument/2006/relationships/slide" Target="slides/slide21.xml"/><Relationship Id="rId24" Type="http://schemas.openxmlformats.org/officeDocument/2006/relationships/slide" Target="slides/slide16.xml"/><Relationship Id="rId40" Type="http://schemas.openxmlformats.org/officeDocument/2006/relationships/slide" Target="slides/slide32.xml"/><Relationship Id="rId45" Type="http://schemas.openxmlformats.org/officeDocument/2006/relationships/slide" Target="slides/slide37.xml"/><Relationship Id="rId66" Type="http://schemas.openxmlformats.org/officeDocument/2006/relationships/slide" Target="slides/slide58.xml"/><Relationship Id="rId87" Type="http://schemas.openxmlformats.org/officeDocument/2006/relationships/slide" Target="slides/slide79.xml"/><Relationship Id="rId61" Type="http://schemas.openxmlformats.org/officeDocument/2006/relationships/slide" Target="slides/slide53.xml"/><Relationship Id="rId82" Type="http://schemas.openxmlformats.org/officeDocument/2006/relationships/slide" Target="slides/slide74.xml"/><Relationship Id="rId19" Type="http://schemas.openxmlformats.org/officeDocument/2006/relationships/slide" Target="slides/slide11.xml"/><Relationship Id="rId14" Type="http://schemas.openxmlformats.org/officeDocument/2006/relationships/slide" Target="slides/slide6.xml"/><Relationship Id="rId30" Type="http://schemas.openxmlformats.org/officeDocument/2006/relationships/slide" Target="slides/slide22.xml"/><Relationship Id="rId35" Type="http://schemas.openxmlformats.org/officeDocument/2006/relationships/slide" Target="slides/slide27.xml"/><Relationship Id="rId56" Type="http://schemas.openxmlformats.org/officeDocument/2006/relationships/slide" Target="slides/slide48.xml"/><Relationship Id="rId77" Type="http://schemas.openxmlformats.org/officeDocument/2006/relationships/slide" Target="slides/slide69.xml"/><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slide" Target="slides/slide64.xml"/><Relationship Id="rId93" Type="http://schemas.openxmlformats.org/officeDocument/2006/relationships/slide" Target="slides/slide85.xml"/><Relationship Id="rId9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EFC896-DBEB-4B2F-A345-24C1E6867C7E}" type="datetimeFigureOut">
              <a:rPr lang="en-US" smtClean="0"/>
              <a:t>3/21/2024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5DAA1B-6C37-4EC5-BBC8-F5F527005C0A}" type="slidenum">
              <a:rPr lang="en-US" smtClean="0"/>
              <a:t>‹#›</a:t>
            </a:fld>
            <a:endParaRPr lang="en-US"/>
          </a:p>
        </p:txBody>
      </p:sp>
    </p:spTree>
    <p:extLst>
      <p:ext uri="{BB962C8B-B14F-4D97-AF65-F5344CB8AC3E}">
        <p14:creationId xmlns:p14="http://schemas.microsoft.com/office/powerpoint/2010/main" val="898161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53</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64</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t>3/21/2024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4398486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3/21/2024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8346362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3/21/2024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1557881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0917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53137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08782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79847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3/21/2024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7823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3/21/2024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16970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3/21/2024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76969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14068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3/21/2024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822094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82291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75400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7120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42003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01372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234340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85754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3/21/2024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53321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3/21/2024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68386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3/21/2024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80080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t>3/21/2024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5627006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89704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63820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52205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35950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21411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0523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89040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2701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3/21/2024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81858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3/21/2024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13936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t>3/21/2024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4130563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3/21/2024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02781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23540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19560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53610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35187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402862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77541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1187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71586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DEBDA9-6492-4463-A175-042057444D1E}" type="datetimeFigureOut">
              <a:rPr lang="en-US" smtClean="0">
                <a:solidFill>
                  <a:prstClr val="black">
                    <a:tint val="75000"/>
                  </a:prstClr>
                </a:solidFill>
              </a:rPr>
              <a:pPr/>
              <a:t>3/21/2024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78503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t>3/21/2024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3485120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DEBDA9-6492-4463-A175-042057444D1E}" type="datetimeFigureOut">
              <a:rPr lang="en-US" smtClean="0">
                <a:solidFill>
                  <a:prstClr val="black">
                    <a:tint val="75000"/>
                  </a:prstClr>
                </a:solidFill>
              </a:rPr>
              <a:pPr/>
              <a:t>3/21/2024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194182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EBDA9-6492-4463-A175-042057444D1E}" type="datetimeFigureOut">
              <a:rPr lang="en-US" smtClean="0">
                <a:solidFill>
                  <a:prstClr val="black">
                    <a:tint val="75000"/>
                  </a:prstClr>
                </a:solidFill>
              </a:rPr>
              <a:pPr/>
              <a:t>3/21/2024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063154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53732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81098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31846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7188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C11EE96-3EDD-45FB-A5B6-97740F4813AE}"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68301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11EE96-3EDD-45FB-A5B6-97740F4813AE}"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601852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11EE96-3EDD-45FB-A5B6-97740F4813AE}"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745087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C11EE96-3EDD-45FB-A5B6-97740F4813AE}"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697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t>3/21/2024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5758956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C11EE96-3EDD-45FB-A5B6-97740F4813AE}" type="datetimeFigureOut">
              <a:rPr lang="en-US" smtClean="0">
                <a:solidFill>
                  <a:prstClr val="black">
                    <a:tint val="75000"/>
                  </a:prstClr>
                </a:solidFill>
              </a:rPr>
              <a:pPr/>
              <a:t>3/21/2024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174884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C11EE96-3EDD-45FB-A5B6-97740F4813AE}" type="datetimeFigureOut">
              <a:rPr lang="en-US" smtClean="0">
                <a:solidFill>
                  <a:prstClr val="black">
                    <a:tint val="75000"/>
                  </a:prstClr>
                </a:solidFill>
              </a:rPr>
              <a:pPr/>
              <a:t>3/21/2024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907711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11EE96-3EDD-45FB-A5B6-97740F4813AE}" type="datetimeFigureOut">
              <a:rPr lang="en-US" smtClean="0">
                <a:solidFill>
                  <a:prstClr val="black">
                    <a:tint val="75000"/>
                  </a:prstClr>
                </a:solidFill>
              </a:rPr>
              <a:pPr/>
              <a:t>3/21/2024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828547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11EE96-3EDD-45FB-A5B6-97740F4813AE}"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318640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11EE96-3EDD-45FB-A5B6-97740F4813AE}"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115655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11EE96-3EDD-45FB-A5B6-97740F4813AE}"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243635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11EE96-3EDD-45FB-A5B6-97740F4813AE}"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30346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082261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997566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16830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t>3/21/2024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35966158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294960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3/21/2024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46820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3/21/2024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59103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3/21/2024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808771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21508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77606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34666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94420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731403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0592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3/21/2024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793209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230543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51E1CEF-0E74-488E-9CB3-0FFB9968B036}"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064026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1E1CEF-0E74-488E-9CB3-0FFB9968B036}" type="datetimeFigureOut">
              <a:rPr lang="en-US" smtClean="0">
                <a:solidFill>
                  <a:prstClr val="black">
                    <a:tint val="75000"/>
                  </a:prstClr>
                </a:solidFill>
              </a:rPr>
              <a:pPr/>
              <a:t>3/21/2024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852614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51E1CEF-0E74-488E-9CB3-0FFB9968B036}" type="datetimeFigureOut">
              <a:rPr lang="en-US" smtClean="0">
                <a:solidFill>
                  <a:prstClr val="black">
                    <a:tint val="75000"/>
                  </a:prstClr>
                </a:solidFill>
              </a:rPr>
              <a:pPr/>
              <a:t>3/21/2024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920488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1E1CEF-0E74-488E-9CB3-0FFB9968B036}" type="datetimeFigureOut">
              <a:rPr lang="en-US" smtClean="0">
                <a:solidFill>
                  <a:prstClr val="black">
                    <a:tint val="75000"/>
                  </a:prstClr>
                </a:solidFill>
              </a:rPr>
              <a:pPr/>
              <a:t>3/21/2024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827022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1E1CEF-0E74-488E-9CB3-0FFB9968B036}"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494758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1E1CEF-0E74-488E-9CB3-0FFB9968B036}"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43334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111807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5248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3/21/2024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8459666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2.jp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t>3/21/2024</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t>‹#›</a:t>
            </a:fld>
            <a:endParaRPr lang="en-US"/>
          </a:p>
        </p:txBody>
      </p:sp>
    </p:spTree>
    <p:extLst>
      <p:ext uri="{BB962C8B-B14F-4D97-AF65-F5344CB8AC3E}">
        <p14:creationId xmlns:p14="http://schemas.microsoft.com/office/powerpoint/2010/main" val="41729420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1854328"/>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8409311"/>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6170677"/>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FDEBDA9-6492-4463-A175-042057444D1E}"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0949188"/>
      </p:ext>
    </p:extLst>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C11EE96-3EDD-45FB-A5B6-97740F4813AE}"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848994"/>
      </p:ext>
    </p:extLst>
  </p:cSld>
  <p:clrMap bg1="lt1" tx1="dk1" bg2="lt2" tx2="dk2" accent1="accent1" accent2="accent2" accent3="accent3" accent4="accent4" accent5="accent5" accent6="accent6" hlink="hlink" folHlink="folHlink"/>
  <p:sldLayoutIdLst>
    <p:sldLayoutId id="2147483933" r:id="rId1"/>
    <p:sldLayoutId id="2147483934" r:id="rId2"/>
    <p:sldLayoutId id="2147483935" r:id="rId3"/>
    <p:sldLayoutId id="2147483936" r:id="rId4"/>
    <p:sldLayoutId id="2147483937" r:id="rId5"/>
    <p:sldLayoutId id="2147483938" r:id="rId6"/>
    <p:sldLayoutId id="2147483939" r:id="rId7"/>
    <p:sldLayoutId id="2147483940" r:id="rId8"/>
    <p:sldLayoutId id="2147483941" r:id="rId9"/>
    <p:sldLayoutId id="2147483942" r:id="rId10"/>
    <p:sldLayoutId id="21474839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3746697"/>
      </p:ext>
    </p:extLst>
  </p:cSld>
  <p:clrMap bg1="lt1" tx1="dk1" bg2="lt2" tx2="dk2" accent1="accent1" accent2="accent2" accent3="accent3" accent4="accent4" accent5="accent5" accent6="accent6" hlink="hlink" folHlink="folHlink"/>
  <p:sldLayoutIdLst>
    <p:sldLayoutId id="2147483945" r:id="rId1"/>
    <p:sldLayoutId id="2147483946" r:id="rId2"/>
    <p:sldLayoutId id="2147483947" r:id="rId3"/>
    <p:sldLayoutId id="2147483948" r:id="rId4"/>
    <p:sldLayoutId id="2147483949" r:id="rId5"/>
    <p:sldLayoutId id="2147483950" r:id="rId6"/>
    <p:sldLayoutId id="2147483951" r:id="rId7"/>
    <p:sldLayoutId id="2147483952" r:id="rId8"/>
    <p:sldLayoutId id="2147483953" r:id="rId9"/>
    <p:sldLayoutId id="2147483954" r:id="rId10"/>
    <p:sldLayoutId id="2147483955"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51E1CEF-0E74-488E-9CB3-0FFB9968B036}"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1706819"/>
      </p:ext>
    </p:extLst>
  </p:cSld>
  <p:clrMap bg1="lt1" tx1="dk1" bg2="lt2" tx2="dk2" accent1="accent1" accent2="accent2" accent3="accent3" accent4="accent4" accent5="accent5" accent6="accent6" hlink="hlink" folHlink="folHlink"/>
  <p:sldLayoutIdLst>
    <p:sldLayoutId id="2147483957" r:id="rId1"/>
    <p:sldLayoutId id="2147483958" r:id="rId2"/>
    <p:sldLayoutId id="2147483959" r:id="rId3"/>
    <p:sldLayoutId id="2147483960" r:id="rId4"/>
    <p:sldLayoutId id="2147483961" r:id="rId5"/>
    <p:sldLayoutId id="2147483962" r:id="rId6"/>
    <p:sldLayoutId id="2147483963" r:id="rId7"/>
    <p:sldLayoutId id="2147483964" r:id="rId8"/>
    <p:sldLayoutId id="2147483965" r:id="rId9"/>
    <p:sldLayoutId id="2147483966" r:id="rId10"/>
    <p:sldLayoutId id="21474839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6.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6.xml"/></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5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5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6.xml"/></Relationships>
</file>

<file path=ppt/slides/_rels/slide5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6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8.xml"/></Relationships>
</file>

<file path=ppt/slides/_rels/slide6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48278244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a:extLst>
              <a:ext uri="{FF2B5EF4-FFF2-40B4-BE49-F238E27FC236}">
                <a16:creationId xmlns="" xmlns:a16="http://schemas.microsoft.com/office/drawing/2014/main" id="{1EABFFF9-DB62-9E8D-AF1E-4E7D1600F43B}"/>
              </a:ext>
            </a:extLst>
          </p:cNvPr>
          <p:cNvSpPr>
            <a:spLocks noGrp="1" noChangeArrowheads="1"/>
          </p:cNvSpPr>
          <p:nvPr>
            <p:ph type="subTitle" idx="1"/>
          </p:nvPr>
        </p:nvSpPr>
        <p:spPr>
          <a:xfrm>
            <a:off x="0" y="0"/>
            <a:ext cx="9144000" cy="5143500"/>
          </a:xfrm>
        </p:spPr>
        <p:txBody>
          <a:bodyPr>
            <a:noAutofit/>
          </a:bodyPr>
          <a:lstStyle/>
          <a:p>
            <a:pPr algn="just" fontAlgn="base"/>
            <a:r>
              <a:rPr lang="vi-VN" altLang="en-US" sz="5400" b="1" dirty="0">
                <a:solidFill>
                  <a:srgbClr val="FFFF00"/>
                </a:solidFill>
                <a:cs typeface="Tahoma" panose="020B0604030504040204" pitchFamily="34" charset="0"/>
              </a:rPr>
              <a:t>Tk4: </a:t>
            </a:r>
            <a:r>
              <a:rPr lang="vi-VN" sz="5400" b="1" dirty="0">
                <a:solidFill>
                  <a:schemeClr val="bg1"/>
                </a:solidFill>
              </a:rPr>
              <a:t>Thờ lạy Chúa cảm tạ tình yêu Chúa. Diệu kì thay mầu nhiệm ơn cứu rỗi. Nguồn sức sống tuôn trào </a:t>
            </a:r>
            <a:r>
              <a:rPr lang="vi-VN" sz="5400" b="1">
                <a:solidFill>
                  <a:schemeClr val="bg1"/>
                </a:solidFill>
              </a:rPr>
              <a:t>nơi Thánh </a:t>
            </a:r>
            <a:r>
              <a:rPr lang="vi-VN" sz="5400" b="1" dirty="0">
                <a:solidFill>
                  <a:schemeClr val="bg1"/>
                </a:solidFill>
              </a:rPr>
              <a:t>G</a:t>
            </a:r>
            <a:r>
              <a:rPr lang="vi-VN" sz="5400" b="1">
                <a:solidFill>
                  <a:schemeClr val="bg1"/>
                </a:solidFill>
              </a:rPr>
              <a:t>iá </a:t>
            </a:r>
            <a:r>
              <a:rPr lang="vi-VN" sz="5400" b="1" dirty="0">
                <a:solidFill>
                  <a:schemeClr val="bg1"/>
                </a:solidFill>
              </a:rPr>
              <a:t>cứu độ. Hoan hô Chúa mãi mãi hiển trị ngàn năm.</a:t>
            </a:r>
            <a:endParaRPr lang="en-US" altLang="en-US" sz="5400" b="1" dirty="0">
              <a:solidFill>
                <a:schemeClr val="bg1"/>
              </a:solidFill>
              <a:cs typeface="Tahoma" panose="020B0604030504040204" pitchFamily="34" charset="0"/>
            </a:endParaRPr>
          </a:p>
        </p:txBody>
      </p:sp>
    </p:spTree>
    <p:extLst>
      <p:ext uri="{BB962C8B-B14F-4D97-AF65-F5344CB8AC3E}">
        <p14:creationId xmlns:p14="http://schemas.microsoft.com/office/powerpoint/2010/main" val="30828066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 xmlns:a16="http://schemas.microsoft.com/office/drawing/2014/main" id="{B1D8B0FD-29EC-CAB3-46C7-E3170250F29E}"/>
              </a:ext>
            </a:extLst>
          </p:cNvPr>
          <p:cNvSpPr>
            <a:spLocks noGrp="1" noChangeArrowheads="1"/>
          </p:cNvSpPr>
          <p:nvPr>
            <p:ph type="subTitle" idx="1"/>
          </p:nvPr>
        </p:nvSpPr>
        <p:spPr>
          <a:xfrm>
            <a:off x="0" y="0"/>
            <a:ext cx="9144000" cy="5143500"/>
          </a:xfrm>
        </p:spPr>
        <p:txBody>
          <a:bodyPr>
            <a:noAutofit/>
          </a:bodyPr>
          <a:lstStyle/>
          <a:p>
            <a:pPr algn="just" fontAlgn="base"/>
            <a:r>
              <a:rPr lang="en-US" altLang="en-US" sz="5300" b="1" dirty="0" err="1">
                <a:solidFill>
                  <a:srgbClr val="FFFF00"/>
                </a:solidFill>
                <a:cs typeface="Tahoma" panose="020B0604030504040204" pitchFamily="34" charset="0"/>
              </a:rPr>
              <a:t>Đk</a:t>
            </a:r>
            <a:r>
              <a:rPr lang="en-US" altLang="en-US" sz="5300" b="1" dirty="0">
                <a:solidFill>
                  <a:srgbClr val="FFFF00"/>
                </a:solidFill>
                <a:cs typeface="Tahoma" panose="020B0604030504040204" pitchFamily="34" charset="0"/>
              </a:rPr>
              <a:t>: </a:t>
            </a:r>
            <a:r>
              <a:rPr lang="vi-VN" sz="5300" b="1" dirty="0">
                <a:solidFill>
                  <a:schemeClr val="bg1"/>
                </a:solidFill>
              </a:rPr>
              <a:t>Hoan hô! Hoan hô! Chúa trên các tầng trời. Chúc tụng Đấng ngự đến nhân danh Chúa. Hoan hô! Hoan hô! Chúa trên các tầng trời. Vương quyền Ngài sẽ vô cùng vô tận.</a:t>
            </a:r>
            <a:endParaRPr lang="en-US" altLang="en-US" sz="5300" b="1" dirty="0">
              <a:solidFill>
                <a:schemeClr val="bg1"/>
              </a:solidFill>
              <a:cs typeface="Tahoma" panose="020B0604030504040204" pitchFamily="34" charset="0"/>
            </a:endParaRPr>
          </a:p>
        </p:txBody>
      </p:sp>
    </p:spTree>
    <p:extLst>
      <p:ext uri="{BB962C8B-B14F-4D97-AF65-F5344CB8AC3E}">
        <p14:creationId xmlns:p14="http://schemas.microsoft.com/office/powerpoint/2010/main" val="2355278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r>
              <a:rPr lang="en-US" sz="4800" b="1" dirty="0">
                <a:solidFill>
                  <a:schemeClr val="bg1"/>
                </a:solidFill>
                <a:effectLst>
                  <a:outerShdw blurRad="38100" dist="38100" dir="2700000" algn="tl">
                    <a:srgbClr val="000000">
                      <a:alpha val="43137"/>
                    </a:srgbClr>
                  </a:outerShdw>
                </a:effectLst>
                <a:latin typeface="+mj-lt"/>
                <a:cs typeface="Times New Roman" pitchFamily="18" charset="0"/>
              </a:rPr>
              <a:t>CHÚA NHẬT LỄ LÁ</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65"/>
            <a:ext cx="9144000" cy="5134570"/>
          </a:xfrm>
          <a:prstGeom prst="rect">
            <a:avLst/>
          </a:prstGeom>
        </p:spPr>
      </p:pic>
    </p:spTree>
    <p:extLst>
      <p:ext uri="{BB962C8B-B14F-4D97-AF65-F5344CB8AC3E}">
        <p14:creationId xmlns:p14="http://schemas.microsoft.com/office/powerpoint/2010/main" val="42932363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r>
              <a:rPr lang="en-US" sz="6600" u="sng" dirty="0">
                <a:solidFill>
                  <a:srgbClr val="FFFF00"/>
                </a:solidFill>
                <a:ea typeface="Tahoma" pitchFamily="34" charset="0"/>
                <a:cs typeface="Times New Roman" pitchFamily="18" charset="0"/>
              </a:rPr>
              <a:t>Ca </a:t>
            </a:r>
            <a:r>
              <a:rPr lang="en-US" sz="6600" u="sng" dirty="0" err="1">
                <a:solidFill>
                  <a:srgbClr val="FFFF00"/>
                </a:solidFill>
                <a:ea typeface="Tahoma" pitchFamily="34" charset="0"/>
                <a:cs typeface="Times New Roman" pitchFamily="18" charset="0"/>
              </a:rPr>
              <a:t>nhập</a:t>
            </a:r>
            <a:r>
              <a:rPr lang="en-US" sz="6600" u="sng" dirty="0">
                <a:solidFill>
                  <a:srgbClr val="FFFF00"/>
                </a:solidFill>
                <a:ea typeface="Tahoma" pitchFamily="34" charset="0"/>
                <a:cs typeface="Times New Roman" pitchFamily="18" charset="0"/>
              </a:rPr>
              <a:t> </a:t>
            </a:r>
            <a:r>
              <a:rPr lang="en-US" sz="6600" u="sng" dirty="0" err="1">
                <a:solidFill>
                  <a:srgbClr val="FFFF00"/>
                </a:solidFill>
                <a:ea typeface="Tahoma" pitchFamily="34" charset="0"/>
                <a:cs typeface="Times New Roman" pitchFamily="18" charset="0"/>
              </a:rPr>
              <a:t>lễ</a:t>
            </a:r>
            <a:r>
              <a:rPr lang="en-US" sz="6600" u="sng" dirty="0">
                <a:solidFill>
                  <a:srgbClr val="FFFF00"/>
                </a:solidFill>
                <a:ea typeface="Tahoma" pitchFamily="34" charset="0"/>
                <a:cs typeface="Times New Roman" pitchFamily="18" charset="0"/>
              </a:rPr>
              <a:t/>
            </a:r>
            <a:br>
              <a:rPr lang="en-US" sz="6600" u="sng" dirty="0">
                <a:solidFill>
                  <a:srgbClr val="FFFF00"/>
                </a:solidFill>
                <a:ea typeface="Tahoma" pitchFamily="34" charset="0"/>
                <a:cs typeface="Times New Roman" pitchFamily="18" charset="0"/>
              </a:rPr>
            </a:br>
            <a:r>
              <a:rPr lang="en-US" sz="6000" dirty="0" err="1">
                <a:solidFill>
                  <a:srgbClr val="FFFF00"/>
                </a:solidFill>
                <a:ea typeface="Tahoma" pitchFamily="34" charset="0"/>
                <a:cs typeface="Times New Roman" pitchFamily="18" charset="0"/>
              </a:rPr>
              <a:t>Vào</a:t>
            </a:r>
            <a:r>
              <a:rPr lang="en-US" sz="6000" dirty="0">
                <a:solidFill>
                  <a:srgbClr val="FFFF00"/>
                </a:solidFill>
                <a:ea typeface="Tahoma" pitchFamily="34" charset="0"/>
                <a:cs typeface="Times New Roman" pitchFamily="18" charset="0"/>
              </a:rPr>
              <a:t> </a:t>
            </a:r>
            <a:r>
              <a:rPr lang="en-US" sz="6000" dirty="0" err="1">
                <a:solidFill>
                  <a:srgbClr val="FFFF00"/>
                </a:solidFill>
                <a:ea typeface="Tahoma" pitchFamily="34" charset="0"/>
                <a:cs typeface="Times New Roman" pitchFamily="18" charset="0"/>
              </a:rPr>
              <a:t>Thành</a:t>
            </a:r>
            <a:r>
              <a:rPr lang="en-US" sz="6000" dirty="0">
                <a:solidFill>
                  <a:srgbClr val="FFFF00"/>
                </a:solidFill>
                <a:ea typeface="Tahoma" pitchFamily="34" charset="0"/>
                <a:cs typeface="Times New Roman" pitchFamily="18" charset="0"/>
              </a:rPr>
              <a:t> </a:t>
            </a:r>
            <a:r>
              <a:rPr lang="en-US" sz="6000" dirty="0" err="1">
                <a:solidFill>
                  <a:srgbClr val="FFFF00"/>
                </a:solidFill>
                <a:ea typeface="Tahoma" pitchFamily="34" charset="0"/>
                <a:cs typeface="Times New Roman" pitchFamily="18" charset="0"/>
              </a:rPr>
              <a:t>Đô</a:t>
            </a:r>
            <a:r>
              <a:rPr lang="en-US" sz="13800" dirty="0">
                <a:solidFill>
                  <a:srgbClr val="FFFF00"/>
                </a:solidFill>
                <a:ea typeface="Tahoma" pitchFamily="34" charset="0"/>
                <a:cs typeface="Times New Roman" pitchFamily="18" charset="0"/>
              </a:rPr>
              <a:t/>
            </a:r>
            <a:br>
              <a:rPr lang="en-US" sz="13800" dirty="0">
                <a:solidFill>
                  <a:srgbClr val="FFFF00"/>
                </a:solidFill>
                <a:ea typeface="Tahoma" pitchFamily="34" charset="0"/>
                <a:cs typeface="Times New Roman" pitchFamily="18" charset="0"/>
              </a:rPr>
            </a:br>
            <a:r>
              <a:rPr lang="en-US" sz="5400" i="1" dirty="0" err="1">
                <a:solidFill>
                  <a:schemeClr val="bg1"/>
                </a:solidFill>
                <a:ea typeface="Tahoma" pitchFamily="34" charset="0"/>
                <a:cs typeface="Times New Roman" pitchFamily="18" charset="0"/>
              </a:rPr>
              <a:t>Lm</a:t>
            </a:r>
            <a:r>
              <a:rPr lang="en-US" sz="5400" i="1" dirty="0">
                <a:solidFill>
                  <a:schemeClr val="bg1"/>
                </a:solidFill>
                <a:ea typeface="Tahoma" pitchFamily="34" charset="0"/>
                <a:cs typeface="Times New Roman" pitchFamily="18" charset="0"/>
              </a:rPr>
              <a:t>. </a:t>
            </a:r>
            <a:r>
              <a:rPr lang="en-US" sz="5400" i="1" dirty="0" err="1">
                <a:solidFill>
                  <a:schemeClr val="bg1"/>
                </a:solidFill>
                <a:ea typeface="Tahoma" pitchFamily="34" charset="0"/>
                <a:cs typeface="Times New Roman" pitchFamily="18" charset="0"/>
              </a:rPr>
              <a:t>Bùi</a:t>
            </a:r>
            <a:r>
              <a:rPr lang="en-US" sz="5400" i="1" dirty="0">
                <a:solidFill>
                  <a:schemeClr val="bg1"/>
                </a:solidFill>
                <a:ea typeface="Tahoma" pitchFamily="34" charset="0"/>
                <a:cs typeface="Times New Roman" pitchFamily="18" charset="0"/>
              </a:rPr>
              <a:t> </a:t>
            </a:r>
            <a:r>
              <a:rPr lang="en-US" sz="5400" i="1" dirty="0" err="1">
                <a:solidFill>
                  <a:schemeClr val="bg1"/>
                </a:solidFill>
                <a:ea typeface="Tahoma" pitchFamily="34" charset="0"/>
                <a:cs typeface="Times New Roman" pitchFamily="18" charset="0"/>
              </a:rPr>
              <a:t>Ninh</a:t>
            </a:r>
            <a:endParaRPr lang="en-US" sz="6600" i="1" dirty="0">
              <a:solidFill>
                <a:schemeClr val="bg1"/>
              </a:solidFill>
              <a:ea typeface="Tahoma" pitchFamily="34" charset="0"/>
              <a:cs typeface="Times New Roman" pitchFamily="18" charset="0"/>
            </a:endParaRPr>
          </a:p>
        </p:txBody>
      </p:sp>
    </p:spTree>
    <p:extLst>
      <p:ext uri="{BB962C8B-B14F-4D97-AF65-F5344CB8AC3E}">
        <p14:creationId xmlns:p14="http://schemas.microsoft.com/office/powerpoint/2010/main" val="293990075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a:extLst>
              <a:ext uri="{FF2B5EF4-FFF2-40B4-BE49-F238E27FC236}">
                <a16:creationId xmlns="" xmlns:a16="http://schemas.microsoft.com/office/drawing/2014/main" id="{DE2F24C9-E167-5A15-2200-1BC93B6AB572}"/>
              </a:ext>
            </a:extLst>
          </p:cNvPr>
          <p:cNvSpPr>
            <a:spLocks noGrp="1" noChangeArrowheads="1"/>
          </p:cNvSpPr>
          <p:nvPr>
            <p:ph type="subTitle" idx="1"/>
          </p:nvPr>
        </p:nvSpPr>
        <p:spPr>
          <a:xfrm>
            <a:off x="0" y="0"/>
            <a:ext cx="9144000" cy="5143500"/>
          </a:xfrm>
        </p:spPr>
        <p:txBody>
          <a:bodyPr>
            <a:normAutofit fontScale="92500"/>
          </a:bodyPr>
          <a:lstStyle/>
          <a:p>
            <a:pPr algn="just">
              <a:lnSpc>
                <a:spcPct val="120000"/>
              </a:lnSpc>
              <a:spcBef>
                <a:spcPts val="1350"/>
              </a:spcBef>
            </a:pPr>
            <a:r>
              <a:rPr lang="en-US" altLang="en-US" sz="5400" b="1" dirty="0">
                <a:solidFill>
                  <a:srgbClr val="FFFF00"/>
                </a:solidFill>
                <a:cs typeface="Tahoma" panose="020B0604030504040204" pitchFamily="34" charset="0"/>
              </a:rPr>
              <a:t>Tk1: </a:t>
            </a:r>
            <a:r>
              <a:rPr lang="vi-VN" sz="5400" b="1" dirty="0">
                <a:solidFill>
                  <a:schemeClr val="bg1"/>
                </a:solidFill>
              </a:rPr>
              <a:t>Mừng vui lên nào thiếu nữ Xi-on. Vì hôm nay Vua ngươi đến đây rồi. Trên lưng lừa Người ngồi thật khiêm cung. Dân chúc tụng đón Người vào thành đô.</a:t>
            </a:r>
            <a:endParaRPr lang="en-US" altLang="en-US" sz="5400" b="1" dirty="0">
              <a:solidFill>
                <a:schemeClr val="bg1"/>
              </a:solidFill>
              <a:cs typeface="Tahoma" panose="020B0604030504040204" pitchFamily="34" charset="0"/>
            </a:endParaRPr>
          </a:p>
        </p:txBody>
      </p:sp>
    </p:spTree>
    <p:extLst>
      <p:ext uri="{BB962C8B-B14F-4D97-AF65-F5344CB8AC3E}">
        <p14:creationId xmlns:p14="http://schemas.microsoft.com/office/powerpoint/2010/main" val="42247719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 xmlns:a16="http://schemas.microsoft.com/office/drawing/2014/main" id="{B1D8B0FD-29EC-CAB3-46C7-E3170250F29E}"/>
              </a:ext>
            </a:extLst>
          </p:cNvPr>
          <p:cNvSpPr>
            <a:spLocks noGrp="1" noChangeArrowheads="1"/>
          </p:cNvSpPr>
          <p:nvPr>
            <p:ph type="subTitle" idx="1"/>
          </p:nvPr>
        </p:nvSpPr>
        <p:spPr>
          <a:xfrm>
            <a:off x="0" y="0"/>
            <a:ext cx="9144000" cy="5143500"/>
          </a:xfrm>
        </p:spPr>
        <p:txBody>
          <a:bodyPr>
            <a:noAutofit/>
          </a:bodyPr>
          <a:lstStyle/>
          <a:p>
            <a:pPr algn="just" fontAlgn="base"/>
            <a:r>
              <a:rPr lang="en-US" altLang="en-US" sz="6600" b="1" dirty="0" err="1">
                <a:solidFill>
                  <a:srgbClr val="FFFF00"/>
                </a:solidFill>
                <a:cs typeface="Tahoma" panose="020B0604030504040204" pitchFamily="34" charset="0"/>
              </a:rPr>
              <a:t>Đk</a:t>
            </a:r>
            <a:r>
              <a:rPr lang="en-US" altLang="en-US" sz="6600" b="1" dirty="0">
                <a:solidFill>
                  <a:srgbClr val="FFFF00"/>
                </a:solidFill>
                <a:cs typeface="Tahoma" panose="020B0604030504040204" pitchFamily="34" charset="0"/>
              </a:rPr>
              <a:t>: </a:t>
            </a:r>
            <a:r>
              <a:rPr lang="vi-VN" sz="6600" b="1" dirty="0">
                <a:solidFill>
                  <a:schemeClr val="bg1"/>
                </a:solidFill>
              </a:rPr>
              <a:t>Hoan hô! Hoan hô! Hoan hô! Hoan hô Con Vua Đa-vít, ngự đến nhân danh Chúa. </a:t>
            </a:r>
            <a:endParaRPr lang="en-US" altLang="en-US" sz="6600" b="1" dirty="0">
              <a:solidFill>
                <a:schemeClr val="bg1"/>
              </a:solidFill>
              <a:cs typeface="Tahoma" panose="020B0604030504040204" pitchFamily="34" charset="0"/>
            </a:endParaRPr>
          </a:p>
        </p:txBody>
      </p:sp>
    </p:spTree>
    <p:extLst>
      <p:ext uri="{BB962C8B-B14F-4D97-AF65-F5344CB8AC3E}">
        <p14:creationId xmlns:p14="http://schemas.microsoft.com/office/powerpoint/2010/main" val="11198907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a:extLst>
              <a:ext uri="{FF2B5EF4-FFF2-40B4-BE49-F238E27FC236}">
                <a16:creationId xmlns="" xmlns:a16="http://schemas.microsoft.com/office/drawing/2014/main" id="{9ADEBECC-6AC3-A598-8D93-A2EB19AA715A}"/>
              </a:ext>
            </a:extLst>
          </p:cNvPr>
          <p:cNvSpPr>
            <a:spLocks noGrp="1" noChangeArrowheads="1"/>
          </p:cNvSpPr>
          <p:nvPr>
            <p:ph type="subTitle" idx="1"/>
          </p:nvPr>
        </p:nvSpPr>
        <p:spPr>
          <a:xfrm>
            <a:off x="0" y="0"/>
            <a:ext cx="9144000" cy="5143500"/>
          </a:xfrm>
        </p:spPr>
        <p:txBody>
          <a:bodyPr>
            <a:normAutofit/>
          </a:bodyPr>
          <a:lstStyle/>
          <a:p>
            <a:pPr algn="just">
              <a:lnSpc>
                <a:spcPct val="120000"/>
              </a:lnSpc>
              <a:spcBef>
                <a:spcPts val="1350"/>
              </a:spcBef>
            </a:pPr>
            <a:r>
              <a:rPr lang="en-US" altLang="en-US" sz="5400" b="1" u="sng" dirty="0">
                <a:solidFill>
                  <a:srgbClr val="FFFF00"/>
                </a:solidFill>
                <a:latin typeface="Tahoma" panose="020B0604030504040204" pitchFamily="34" charset="0"/>
                <a:cs typeface="Tahoma" panose="020B0604030504040204" pitchFamily="34" charset="0"/>
              </a:rPr>
              <a:t>**:</a:t>
            </a:r>
            <a:r>
              <a:rPr lang="en-US" altLang="en-US" sz="5400" b="1" dirty="0">
                <a:solidFill>
                  <a:schemeClr val="bg1"/>
                </a:solidFill>
                <a:latin typeface="Tahoma" panose="020B0604030504040204" pitchFamily="34" charset="0"/>
                <a:cs typeface="Tahoma" panose="020B0604030504040204" pitchFamily="34" charset="0"/>
              </a:rPr>
              <a:t> </a:t>
            </a:r>
            <a:r>
              <a:rPr lang="vi-VN" sz="5400" b="1" dirty="0">
                <a:solidFill>
                  <a:schemeClr val="bg1"/>
                </a:solidFill>
              </a:rPr>
              <a:t>Chúc tụng! Chúc tụng! Chúc tụng! Chúc tụng Đấng nhân danh Chúa, ngự đến trong vương quyền.</a:t>
            </a:r>
            <a:endParaRPr lang="en-US" altLang="en-US" sz="4950" b="1" dirty="0">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0292689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a:extLst>
              <a:ext uri="{FF2B5EF4-FFF2-40B4-BE49-F238E27FC236}">
                <a16:creationId xmlns="" xmlns:a16="http://schemas.microsoft.com/office/drawing/2014/main" id="{1EABFFF9-DB62-9E8D-AF1E-4E7D1600F43B}"/>
              </a:ext>
            </a:extLst>
          </p:cNvPr>
          <p:cNvSpPr>
            <a:spLocks noGrp="1" noChangeArrowheads="1"/>
          </p:cNvSpPr>
          <p:nvPr>
            <p:ph type="subTitle" idx="1"/>
          </p:nvPr>
        </p:nvSpPr>
        <p:spPr>
          <a:xfrm>
            <a:off x="0" y="0"/>
            <a:ext cx="9144000" cy="5143500"/>
          </a:xfrm>
        </p:spPr>
        <p:txBody>
          <a:bodyPr>
            <a:noAutofit/>
          </a:bodyPr>
          <a:lstStyle/>
          <a:p>
            <a:pPr algn="just">
              <a:lnSpc>
                <a:spcPct val="120000"/>
              </a:lnSpc>
              <a:spcBef>
                <a:spcPts val="1350"/>
              </a:spcBef>
            </a:pPr>
            <a:r>
              <a:rPr lang="vi-VN" altLang="en-US" sz="4850" b="1" dirty="0">
                <a:solidFill>
                  <a:srgbClr val="FFFF00"/>
                </a:solidFill>
                <a:cs typeface="Tahoma" panose="020B0604030504040204" pitchFamily="34" charset="0"/>
              </a:rPr>
              <a:t>Tk2: </a:t>
            </a:r>
            <a:r>
              <a:rPr lang="vi-VN" sz="4850" b="1" dirty="0">
                <a:solidFill>
                  <a:schemeClr val="bg1"/>
                </a:solidFill>
              </a:rPr>
              <a:t>Ngàn dân ơi cùng cất tiếng ca khen. Kèn chiêng ơi mau vang tiếng ca ngợi. Kính đón Người vào thành đem ân thánh. Chết sống lại cứu mọi người lòng thanh.</a:t>
            </a:r>
            <a:endParaRPr lang="en-US" altLang="en-US" sz="4850" b="1" dirty="0">
              <a:solidFill>
                <a:schemeClr val="bg1"/>
              </a:solidFill>
              <a:cs typeface="Tahoma" panose="020B0604030504040204" pitchFamily="34" charset="0"/>
            </a:endParaRPr>
          </a:p>
        </p:txBody>
      </p:sp>
    </p:spTree>
    <p:extLst>
      <p:ext uri="{BB962C8B-B14F-4D97-AF65-F5344CB8AC3E}">
        <p14:creationId xmlns:p14="http://schemas.microsoft.com/office/powerpoint/2010/main" val="31106930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 xmlns:a16="http://schemas.microsoft.com/office/drawing/2014/main" id="{B1D8B0FD-29EC-CAB3-46C7-E3170250F29E}"/>
              </a:ext>
            </a:extLst>
          </p:cNvPr>
          <p:cNvSpPr>
            <a:spLocks noGrp="1" noChangeArrowheads="1"/>
          </p:cNvSpPr>
          <p:nvPr>
            <p:ph type="subTitle" idx="1"/>
          </p:nvPr>
        </p:nvSpPr>
        <p:spPr>
          <a:xfrm>
            <a:off x="0" y="0"/>
            <a:ext cx="9144000" cy="5143500"/>
          </a:xfrm>
        </p:spPr>
        <p:txBody>
          <a:bodyPr>
            <a:noAutofit/>
          </a:bodyPr>
          <a:lstStyle/>
          <a:p>
            <a:pPr algn="just" fontAlgn="base"/>
            <a:r>
              <a:rPr lang="en-US" altLang="en-US" sz="6600" b="1" dirty="0" err="1">
                <a:solidFill>
                  <a:srgbClr val="FFFF00"/>
                </a:solidFill>
                <a:cs typeface="Tahoma" panose="020B0604030504040204" pitchFamily="34" charset="0"/>
              </a:rPr>
              <a:t>Đk</a:t>
            </a:r>
            <a:r>
              <a:rPr lang="en-US" altLang="en-US" sz="6600" b="1" dirty="0">
                <a:solidFill>
                  <a:srgbClr val="FFFF00"/>
                </a:solidFill>
                <a:cs typeface="Tahoma" panose="020B0604030504040204" pitchFamily="34" charset="0"/>
              </a:rPr>
              <a:t>: </a:t>
            </a:r>
            <a:r>
              <a:rPr lang="vi-VN" sz="6600" b="1" dirty="0">
                <a:solidFill>
                  <a:schemeClr val="bg1"/>
                </a:solidFill>
              </a:rPr>
              <a:t>Hoan hô! Hoan hô! Hoan hô! Hoan hô Con Vua Đa-vít, ngự đến nhân danh Chúa. </a:t>
            </a:r>
            <a:endParaRPr lang="en-US" altLang="en-US" sz="6600" b="1" dirty="0">
              <a:solidFill>
                <a:schemeClr val="bg1"/>
              </a:solidFill>
              <a:cs typeface="Tahoma" panose="020B0604030504040204" pitchFamily="34" charset="0"/>
            </a:endParaRPr>
          </a:p>
        </p:txBody>
      </p:sp>
    </p:spTree>
    <p:extLst>
      <p:ext uri="{BB962C8B-B14F-4D97-AF65-F5344CB8AC3E}">
        <p14:creationId xmlns:p14="http://schemas.microsoft.com/office/powerpoint/2010/main" val="35815261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a:extLst>
              <a:ext uri="{FF2B5EF4-FFF2-40B4-BE49-F238E27FC236}">
                <a16:creationId xmlns="" xmlns:a16="http://schemas.microsoft.com/office/drawing/2014/main" id="{9ADEBECC-6AC3-A598-8D93-A2EB19AA715A}"/>
              </a:ext>
            </a:extLst>
          </p:cNvPr>
          <p:cNvSpPr>
            <a:spLocks noGrp="1" noChangeArrowheads="1"/>
          </p:cNvSpPr>
          <p:nvPr>
            <p:ph type="subTitle" idx="1"/>
          </p:nvPr>
        </p:nvSpPr>
        <p:spPr>
          <a:xfrm>
            <a:off x="0" y="0"/>
            <a:ext cx="9144000" cy="5143500"/>
          </a:xfrm>
        </p:spPr>
        <p:txBody>
          <a:bodyPr>
            <a:normAutofit/>
          </a:bodyPr>
          <a:lstStyle/>
          <a:p>
            <a:pPr algn="just">
              <a:lnSpc>
                <a:spcPct val="120000"/>
              </a:lnSpc>
              <a:spcBef>
                <a:spcPts val="1350"/>
              </a:spcBef>
            </a:pPr>
            <a:r>
              <a:rPr lang="en-US" altLang="en-US" sz="5400" b="1" u="sng" dirty="0">
                <a:solidFill>
                  <a:srgbClr val="FFFF00"/>
                </a:solidFill>
                <a:latin typeface="Tahoma" panose="020B0604030504040204" pitchFamily="34" charset="0"/>
                <a:cs typeface="Tahoma" panose="020B0604030504040204" pitchFamily="34" charset="0"/>
              </a:rPr>
              <a:t>**:</a:t>
            </a:r>
            <a:r>
              <a:rPr lang="en-US" altLang="en-US" sz="5400" b="1" dirty="0">
                <a:solidFill>
                  <a:schemeClr val="bg1"/>
                </a:solidFill>
                <a:latin typeface="Tahoma" panose="020B0604030504040204" pitchFamily="34" charset="0"/>
                <a:cs typeface="Tahoma" panose="020B0604030504040204" pitchFamily="34" charset="0"/>
              </a:rPr>
              <a:t> </a:t>
            </a:r>
            <a:r>
              <a:rPr lang="vi-VN" sz="5400" b="1" dirty="0">
                <a:solidFill>
                  <a:schemeClr val="bg1"/>
                </a:solidFill>
              </a:rPr>
              <a:t>Chúc tụng! Chúc tụng! Chúc tụng! Chúc tụng Đấng nhân danh Chúa, ngự đến trong vương quyền.</a:t>
            </a:r>
            <a:endParaRPr lang="en-US" altLang="en-US" sz="4950" b="1" dirty="0">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1162394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r>
              <a:rPr lang="en-US" sz="4800" b="1" dirty="0">
                <a:solidFill>
                  <a:schemeClr val="bg1"/>
                </a:solidFill>
                <a:effectLst>
                  <a:outerShdw blurRad="38100" dist="38100" dir="2700000" algn="tl">
                    <a:srgbClr val="000000">
                      <a:alpha val="43137"/>
                    </a:srgbClr>
                  </a:outerShdw>
                </a:effectLst>
                <a:latin typeface="+mj-lt"/>
                <a:cs typeface="Times New Roman" pitchFamily="18" charset="0"/>
              </a:rPr>
              <a:t>CHÚA NHẬT LỄ LÁ</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65"/>
            <a:ext cx="9144000" cy="5134570"/>
          </a:xfrm>
          <a:prstGeom prst="rect">
            <a:avLst/>
          </a:prstGeom>
        </p:spPr>
      </p:pic>
    </p:spTree>
    <p:extLst>
      <p:ext uri="{BB962C8B-B14F-4D97-AF65-F5344CB8AC3E}">
        <p14:creationId xmlns:p14="http://schemas.microsoft.com/office/powerpoint/2010/main" val="68596562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a:extLst>
              <a:ext uri="{FF2B5EF4-FFF2-40B4-BE49-F238E27FC236}">
                <a16:creationId xmlns="" xmlns:a16="http://schemas.microsoft.com/office/drawing/2014/main" id="{1EABFFF9-DB62-9E8D-AF1E-4E7D1600F43B}"/>
              </a:ext>
            </a:extLst>
          </p:cNvPr>
          <p:cNvSpPr>
            <a:spLocks noGrp="1" noChangeArrowheads="1"/>
          </p:cNvSpPr>
          <p:nvPr>
            <p:ph type="subTitle" idx="1"/>
          </p:nvPr>
        </p:nvSpPr>
        <p:spPr>
          <a:xfrm>
            <a:off x="0" y="0"/>
            <a:ext cx="9144000" cy="5143500"/>
          </a:xfrm>
        </p:spPr>
        <p:txBody>
          <a:bodyPr>
            <a:noAutofit/>
          </a:bodyPr>
          <a:lstStyle/>
          <a:p>
            <a:pPr algn="just" fontAlgn="base"/>
            <a:r>
              <a:rPr lang="vi-VN" altLang="en-US" sz="5400" b="1" dirty="0">
                <a:solidFill>
                  <a:srgbClr val="FFFF00"/>
                </a:solidFill>
                <a:cs typeface="Tahoma" panose="020B0604030504040204" pitchFamily="34" charset="0"/>
              </a:rPr>
              <a:t>Tk3: </a:t>
            </a:r>
            <a:r>
              <a:rPr lang="vi-VN" sz="5400" b="1" dirty="0">
                <a:solidFill>
                  <a:schemeClr val="bg1"/>
                </a:solidFill>
              </a:rPr>
              <a:t>Đoàn dân nay nhành lá phất trên tay. Lòng vui say đi nghênh đón Vua Trời. Ca vang lời hòa đoàn nhạc thiên cung. Vui bước cùng đón Người vào thành đô.</a:t>
            </a:r>
            <a:endParaRPr lang="en-US" altLang="en-US" sz="5400" b="1" dirty="0">
              <a:solidFill>
                <a:schemeClr val="bg1"/>
              </a:solidFill>
              <a:cs typeface="Tahoma" panose="020B0604030504040204" pitchFamily="34" charset="0"/>
            </a:endParaRPr>
          </a:p>
        </p:txBody>
      </p:sp>
    </p:spTree>
    <p:extLst>
      <p:ext uri="{BB962C8B-B14F-4D97-AF65-F5344CB8AC3E}">
        <p14:creationId xmlns:p14="http://schemas.microsoft.com/office/powerpoint/2010/main" val="10728962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 xmlns:a16="http://schemas.microsoft.com/office/drawing/2014/main" id="{B1D8B0FD-29EC-CAB3-46C7-E3170250F29E}"/>
              </a:ext>
            </a:extLst>
          </p:cNvPr>
          <p:cNvSpPr>
            <a:spLocks noGrp="1" noChangeArrowheads="1"/>
          </p:cNvSpPr>
          <p:nvPr>
            <p:ph type="subTitle" idx="1"/>
          </p:nvPr>
        </p:nvSpPr>
        <p:spPr>
          <a:xfrm>
            <a:off x="0" y="0"/>
            <a:ext cx="9144000" cy="5143500"/>
          </a:xfrm>
        </p:spPr>
        <p:txBody>
          <a:bodyPr>
            <a:noAutofit/>
          </a:bodyPr>
          <a:lstStyle/>
          <a:p>
            <a:pPr algn="just" fontAlgn="base"/>
            <a:r>
              <a:rPr lang="en-US" altLang="en-US" sz="6600" b="1" dirty="0" err="1">
                <a:solidFill>
                  <a:srgbClr val="FFFF00"/>
                </a:solidFill>
                <a:cs typeface="Tahoma" panose="020B0604030504040204" pitchFamily="34" charset="0"/>
              </a:rPr>
              <a:t>Đk</a:t>
            </a:r>
            <a:r>
              <a:rPr lang="en-US" altLang="en-US" sz="6600" b="1" dirty="0">
                <a:solidFill>
                  <a:srgbClr val="FFFF00"/>
                </a:solidFill>
                <a:cs typeface="Tahoma" panose="020B0604030504040204" pitchFamily="34" charset="0"/>
              </a:rPr>
              <a:t>: </a:t>
            </a:r>
            <a:r>
              <a:rPr lang="vi-VN" sz="6600" b="1" dirty="0">
                <a:solidFill>
                  <a:schemeClr val="bg1"/>
                </a:solidFill>
              </a:rPr>
              <a:t>Hoan hô! Hoan hô! Hoan hô! Hoan hô Con Vua Đa-vít, ngự đến nhân danh Chúa. </a:t>
            </a:r>
            <a:endParaRPr lang="en-US" altLang="en-US" sz="6600" b="1" dirty="0">
              <a:solidFill>
                <a:schemeClr val="bg1"/>
              </a:solidFill>
              <a:cs typeface="Tahoma" panose="020B0604030504040204" pitchFamily="34" charset="0"/>
            </a:endParaRPr>
          </a:p>
        </p:txBody>
      </p:sp>
    </p:spTree>
    <p:extLst>
      <p:ext uri="{BB962C8B-B14F-4D97-AF65-F5344CB8AC3E}">
        <p14:creationId xmlns:p14="http://schemas.microsoft.com/office/powerpoint/2010/main" val="37553270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a:extLst>
              <a:ext uri="{FF2B5EF4-FFF2-40B4-BE49-F238E27FC236}">
                <a16:creationId xmlns="" xmlns:a16="http://schemas.microsoft.com/office/drawing/2014/main" id="{9ADEBECC-6AC3-A598-8D93-A2EB19AA715A}"/>
              </a:ext>
            </a:extLst>
          </p:cNvPr>
          <p:cNvSpPr>
            <a:spLocks noGrp="1" noChangeArrowheads="1"/>
          </p:cNvSpPr>
          <p:nvPr>
            <p:ph type="subTitle" idx="1"/>
          </p:nvPr>
        </p:nvSpPr>
        <p:spPr>
          <a:xfrm>
            <a:off x="0" y="0"/>
            <a:ext cx="9144000" cy="5143500"/>
          </a:xfrm>
        </p:spPr>
        <p:txBody>
          <a:bodyPr>
            <a:normAutofit/>
          </a:bodyPr>
          <a:lstStyle/>
          <a:p>
            <a:pPr algn="just">
              <a:lnSpc>
                <a:spcPct val="120000"/>
              </a:lnSpc>
              <a:spcBef>
                <a:spcPts val="1350"/>
              </a:spcBef>
            </a:pPr>
            <a:r>
              <a:rPr lang="en-US" altLang="en-US" sz="5400" b="1" u="sng" dirty="0">
                <a:solidFill>
                  <a:srgbClr val="FFFF00"/>
                </a:solidFill>
                <a:latin typeface="Tahoma" panose="020B0604030504040204" pitchFamily="34" charset="0"/>
                <a:cs typeface="Tahoma" panose="020B0604030504040204" pitchFamily="34" charset="0"/>
              </a:rPr>
              <a:t>**:</a:t>
            </a:r>
            <a:r>
              <a:rPr lang="en-US" altLang="en-US" sz="5400" b="1" dirty="0">
                <a:solidFill>
                  <a:schemeClr val="bg1"/>
                </a:solidFill>
                <a:latin typeface="Tahoma" panose="020B0604030504040204" pitchFamily="34" charset="0"/>
                <a:cs typeface="Tahoma" panose="020B0604030504040204" pitchFamily="34" charset="0"/>
              </a:rPr>
              <a:t> </a:t>
            </a:r>
            <a:r>
              <a:rPr lang="vi-VN" sz="5400" b="1" dirty="0">
                <a:solidFill>
                  <a:schemeClr val="bg1"/>
                </a:solidFill>
              </a:rPr>
              <a:t>Chúc tụng! Chúc tụng! Chúc tụng! Chúc tụng Đấng nhân danh Chúa, ngự đến trong vương quyền.</a:t>
            </a:r>
            <a:endParaRPr lang="en-US" altLang="en-US" sz="4950" b="1" dirty="0">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0197508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65"/>
            <a:ext cx="9144000" cy="5134570"/>
          </a:xfrm>
          <a:prstGeom prst="rect">
            <a:avLst/>
          </a:prstGeom>
        </p:spPr>
      </p:pic>
    </p:spTree>
    <p:extLst>
      <p:ext uri="{BB962C8B-B14F-4D97-AF65-F5344CB8AC3E}">
        <p14:creationId xmlns:p14="http://schemas.microsoft.com/office/powerpoint/2010/main" val="29690985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33350"/>
            <a:ext cx="5334000" cy="2744322"/>
          </a:xfrm>
          <a:prstGeom prst="rect">
            <a:avLst/>
          </a:prstGeom>
        </p:spPr>
      </p:pic>
      <p:sp>
        <p:nvSpPr>
          <p:cNvPr id="6" name="Rectangle 5"/>
          <p:cNvSpPr/>
          <p:nvPr/>
        </p:nvSpPr>
        <p:spPr>
          <a:xfrm>
            <a:off x="0" y="2647950"/>
            <a:ext cx="8229600" cy="2062103"/>
          </a:xfrm>
          <a:prstGeom prst="rect">
            <a:avLst/>
          </a:prstGeom>
        </p:spPr>
        <p:txBody>
          <a:bodyPr wrap="square">
            <a:spAutoFit/>
          </a:bodyPr>
          <a:lstStyle/>
          <a:p>
            <a:r>
              <a:rPr lang="en-US" sz="2800" b="1" u="sng" dirty="0" err="1">
                <a:solidFill>
                  <a:srgbClr val="FFFF00"/>
                </a:solidFill>
              </a:rPr>
              <a:t>Bài</a:t>
            </a:r>
            <a:r>
              <a:rPr lang="en-US" sz="2800" b="1" u="sng" dirty="0">
                <a:solidFill>
                  <a:srgbClr val="FFFF00"/>
                </a:solidFill>
              </a:rPr>
              <a:t> </a:t>
            </a:r>
            <a:r>
              <a:rPr lang="en-US" sz="2800" b="1" u="sng" dirty="0" err="1">
                <a:solidFill>
                  <a:srgbClr val="FFFF00"/>
                </a:solidFill>
              </a:rPr>
              <a:t>Đọc</a:t>
            </a:r>
            <a:r>
              <a:rPr lang="en-US" sz="2800" b="1" u="sng" dirty="0">
                <a:solidFill>
                  <a:srgbClr val="FFFF00"/>
                </a:solidFill>
              </a:rPr>
              <a:t> 1</a:t>
            </a:r>
          </a:p>
          <a:p>
            <a:r>
              <a:rPr lang="vi-VN" sz="2800" b="1" i="1" dirty="0">
                <a:solidFill>
                  <a:schemeClr val="bg1"/>
                </a:solidFill>
              </a:rPr>
              <a:t>Tôi đã không che mặt khi bị mắng nhiếc phỉ nhổ, tôi biết mình sẽ không phải thẹn thùng.</a:t>
            </a:r>
          </a:p>
          <a:p>
            <a:r>
              <a:rPr lang="vi-VN" sz="4400" b="1" dirty="0">
                <a:solidFill>
                  <a:srgbClr val="FFFF00"/>
                </a:solidFill>
              </a:rPr>
              <a:t>Bài trích sách ngôn sứ I-sai-a.</a:t>
            </a:r>
            <a:endParaRPr lang="en-US" sz="4400" b="1" dirty="0">
              <a:solidFill>
                <a:srgbClr val="FFFF00"/>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0800" y="-190500"/>
            <a:ext cx="3505200" cy="3505200"/>
          </a:xfrm>
          <a:prstGeom prst="rect">
            <a:avLst/>
          </a:prstGeom>
        </p:spPr>
      </p:pic>
    </p:spTree>
    <p:extLst>
      <p:ext uri="{BB962C8B-B14F-4D97-AF65-F5344CB8AC3E}">
        <p14:creationId xmlns:p14="http://schemas.microsoft.com/office/powerpoint/2010/main" val="40610176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ctrTitle"/>
          </p:nvPr>
        </p:nvSpPr>
        <p:spPr>
          <a:xfrm>
            <a:off x="685800" y="0"/>
            <a:ext cx="7772400" cy="5143500"/>
          </a:xfrm>
        </p:spPr>
        <p:txBody>
          <a:bodyPr/>
          <a:lstStyle/>
          <a:p>
            <a:r>
              <a:rPr lang="en-US" altLang="en-US" dirty="0">
                <a:solidFill>
                  <a:schemeClr val="bg1"/>
                </a:solidFill>
                <a:effectLst>
                  <a:outerShdw blurRad="38100" dist="38100" dir="2700000" algn="tl">
                    <a:srgbClr val="000000">
                      <a:alpha val="43137"/>
                    </a:srgbClr>
                  </a:outerShdw>
                </a:effectLst>
                <a:latin typeface="+mj-lt"/>
              </a:rPr>
              <a:t/>
            </a:r>
            <a:br>
              <a:rPr lang="en-US" altLang="en-US" dirty="0">
                <a:solidFill>
                  <a:schemeClr val="bg1"/>
                </a:solidFill>
                <a:effectLst>
                  <a:outerShdw blurRad="38100" dist="38100" dir="2700000" algn="tl">
                    <a:srgbClr val="000000">
                      <a:alpha val="43137"/>
                    </a:srgbClr>
                  </a:outerShdw>
                </a:effectLst>
                <a:latin typeface="+mj-lt"/>
              </a:rPr>
            </a:br>
            <a:endParaRPr lang="en-US" altLang="en-US" dirty="0">
              <a:solidFill>
                <a:schemeClr val="bg1"/>
              </a:solidFill>
              <a:effectLst>
                <a:outerShdw blurRad="38100" dist="38100" dir="2700000" algn="tl">
                  <a:srgbClr val="000000">
                    <a:alpha val="43137"/>
                  </a:srgbClr>
                </a:outerShdw>
              </a:effectLst>
              <a:latin typeface="+mj-lt"/>
            </a:endParaRPr>
          </a:p>
        </p:txBody>
      </p:sp>
      <p:sp>
        <p:nvSpPr>
          <p:cNvPr id="139268" name="Rectangle 4"/>
          <p:cNvSpPr>
            <a:spLocks noChangeArrowheads="1"/>
          </p:cNvSpPr>
          <p:nvPr/>
        </p:nvSpPr>
        <p:spPr bwMode="auto">
          <a:xfrm>
            <a:off x="3962400" y="0"/>
            <a:ext cx="29046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en-US">
                <a:solidFill>
                  <a:srgbClr val="000000"/>
                </a:solidFill>
              </a:rPr>
              <a:t>  </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Rectangle 2"/>
          <p:cNvSpPr/>
          <p:nvPr/>
        </p:nvSpPr>
        <p:spPr>
          <a:xfrm>
            <a:off x="2971800" y="2571750"/>
            <a:ext cx="5838728" cy="2308324"/>
          </a:xfrm>
          <a:prstGeom prst="rect">
            <a:avLst/>
          </a:prstGeom>
        </p:spPr>
        <p:txBody>
          <a:bodyPr wrap="square">
            <a:spAutoFit/>
          </a:bodyPr>
          <a:lstStyle/>
          <a:p>
            <a:pPr algn="ctr"/>
            <a:r>
              <a:rPr lang="en-US" sz="4800" b="1" dirty="0" err="1">
                <a:solidFill>
                  <a:schemeClr val="bg1"/>
                </a:solidFill>
                <a:effectLst>
                  <a:outerShdw blurRad="38100" dist="38100" dir="2700000" algn="tl">
                    <a:srgbClr val="000000">
                      <a:alpha val="43137"/>
                    </a:srgbClr>
                  </a:outerShdw>
                </a:effectLst>
                <a:latin typeface="+mj-lt"/>
                <a:cs typeface="Times New Roman" pitchFamily="18" charset="0"/>
              </a:rPr>
              <a:t>Thánh</a:t>
            </a:r>
            <a:r>
              <a:rPr lang="en-US" sz="48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itchFamily="18" charset="0"/>
              </a:rPr>
              <a:t>Vịnh</a:t>
            </a:r>
            <a:r>
              <a:rPr lang="en-US" sz="4800" b="1" dirty="0">
                <a:solidFill>
                  <a:schemeClr val="bg1"/>
                </a:solidFill>
                <a:effectLst>
                  <a:outerShdw blurRad="38100" dist="38100" dir="2700000" algn="tl">
                    <a:srgbClr val="000000">
                      <a:alpha val="43137"/>
                    </a:srgbClr>
                  </a:outerShdw>
                </a:effectLst>
                <a:latin typeface="+mj-lt"/>
                <a:cs typeface="Times New Roman" pitchFamily="18" charset="0"/>
              </a:rPr>
              <a:t> 21</a:t>
            </a:r>
            <a:br>
              <a:rPr lang="en-US" sz="4800" b="1" dirty="0">
                <a:solidFill>
                  <a:schemeClr val="bg1"/>
                </a:solidFill>
                <a:effectLst>
                  <a:outerShdw blurRad="38100" dist="38100" dir="2700000" algn="tl">
                    <a:srgbClr val="000000">
                      <a:alpha val="43137"/>
                    </a:srgbClr>
                  </a:outerShdw>
                </a:effectLst>
                <a:latin typeface="+mj-lt"/>
                <a:cs typeface="Times New Roman" pitchFamily="18" charset="0"/>
              </a:rPr>
            </a:br>
            <a:r>
              <a:rPr lang="en-US" sz="4800" b="1" dirty="0" err="1">
                <a:solidFill>
                  <a:schemeClr val="bg1"/>
                </a:solidFill>
                <a:effectLst>
                  <a:outerShdw blurRad="38100" dist="38100" dir="2700000" algn="tl">
                    <a:srgbClr val="000000">
                      <a:alpha val="43137"/>
                    </a:srgbClr>
                  </a:outerShdw>
                </a:effectLst>
                <a:latin typeface="+mj-lt"/>
                <a:cs typeface="Times New Roman" pitchFamily="18" charset="0"/>
              </a:rPr>
              <a:t>Lm</a:t>
            </a:r>
            <a:r>
              <a:rPr lang="en-US" sz="4800" b="1" dirty="0">
                <a:solidFill>
                  <a:schemeClr val="bg1"/>
                </a:solidFill>
                <a:effectLst>
                  <a:outerShdw blurRad="38100" dist="38100" dir="2700000" algn="tl">
                    <a:srgbClr val="000000">
                      <a:alpha val="43137"/>
                    </a:srgbClr>
                  </a:outerShdw>
                </a:effectLst>
                <a:latin typeface="+mj-lt"/>
                <a:cs typeface="Times New Roman" pitchFamily="18" charset="0"/>
              </a:rPr>
              <a:t> Thanh </a:t>
            </a:r>
            <a:r>
              <a:rPr lang="en-US" sz="4800" b="1" dirty="0" err="1">
                <a:solidFill>
                  <a:schemeClr val="bg1"/>
                </a:solidFill>
                <a:effectLst>
                  <a:outerShdw blurRad="38100" dist="38100" dir="2700000" algn="tl">
                    <a:srgbClr val="000000">
                      <a:alpha val="43137"/>
                    </a:srgbClr>
                  </a:outerShdw>
                </a:effectLst>
                <a:latin typeface="+mj-lt"/>
                <a:cs typeface="Times New Roman" pitchFamily="18" charset="0"/>
              </a:rPr>
              <a:t>Lâm</a:t>
            </a:r>
            <a:r>
              <a:rPr lang="en-US" sz="4800" b="1" dirty="0">
                <a:solidFill>
                  <a:schemeClr val="bg1"/>
                </a:solidFill>
                <a:effectLst>
                  <a:outerShdw blurRad="38100" dist="38100" dir="2700000" algn="tl">
                    <a:srgbClr val="000000">
                      <a:alpha val="43137"/>
                    </a:srgbClr>
                  </a:outerShdw>
                </a:effectLst>
                <a:latin typeface="+mj-lt"/>
                <a:cs typeface="Times New Roman" pitchFamily="18" charset="0"/>
              </a:rPr>
              <a:t/>
            </a:r>
            <a:br>
              <a:rPr lang="en-US" sz="4800" b="1" dirty="0">
                <a:solidFill>
                  <a:schemeClr val="bg1"/>
                </a:solidFill>
                <a:effectLst>
                  <a:outerShdw blurRad="38100" dist="38100" dir="2700000" algn="tl">
                    <a:srgbClr val="000000">
                      <a:alpha val="43137"/>
                    </a:srgbClr>
                  </a:outerShdw>
                </a:effectLst>
                <a:latin typeface="+mj-lt"/>
                <a:cs typeface="Times New Roman" pitchFamily="18" charset="0"/>
              </a:rPr>
            </a:br>
            <a:r>
              <a:rPr lang="en-US" sz="4800" b="1" dirty="0">
                <a:solidFill>
                  <a:schemeClr val="bg1"/>
                </a:solidFill>
                <a:effectLst>
                  <a:outerShdw blurRad="38100" dist="38100" dir="2700000" algn="tl">
                    <a:srgbClr val="000000">
                      <a:alpha val="43137"/>
                    </a:srgbClr>
                  </a:outerShdw>
                </a:effectLst>
                <a:latin typeface="+mj-lt"/>
                <a:cs typeface="Times New Roman" pitchFamily="18" charset="0"/>
              </a:rPr>
              <a:t>04 </a:t>
            </a:r>
            <a:r>
              <a:rPr lang="en-US" sz="4800" b="1" dirty="0" err="1">
                <a:solidFill>
                  <a:schemeClr val="bg1"/>
                </a:solidFill>
                <a:effectLst>
                  <a:outerShdw blurRad="38100" dist="38100" dir="2700000" algn="tl">
                    <a:srgbClr val="000000">
                      <a:alpha val="43137"/>
                    </a:srgbClr>
                  </a:outerShdw>
                </a:effectLst>
                <a:latin typeface="+mj-lt"/>
                <a:cs typeface="Times New Roman" pitchFamily="18" charset="0"/>
              </a:rPr>
              <a:t>Câu</a:t>
            </a:r>
            <a:endParaRPr lang="en-US" sz="48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4394991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1"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6600" b="1"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6600" b="0" i="0" dirty="0">
                <a:solidFill>
                  <a:schemeClr val="bg1"/>
                </a:solidFill>
                <a:effectLst/>
                <a:latin typeface="+mn-lt"/>
              </a:rPr>
              <a:t>(Ôi lạy Chúa!) Ôi lạy Chúa! (Ôi lạy Chúa!) Sao Chúa nỡ bỏ con, sao Chúa nỡ bỏ con? </a:t>
            </a:r>
            <a:endParaRPr lang="en-US" sz="6600" b="1"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1398938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1"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6600" b="1"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6600" b="0" i="0" dirty="0">
                <a:solidFill>
                  <a:schemeClr val="bg1"/>
                </a:solidFill>
                <a:effectLst/>
                <a:latin typeface="+mn-lt"/>
              </a:rPr>
              <a:t>(Ôi lạy Chúa!) Ôi lạy Chúa! (Ôi lạy Chúa!) Sao Chúa nỡ bỏ con, sao Chúa nỡ bỏ con? </a:t>
            </a:r>
            <a:endParaRPr lang="en-US" sz="6600" b="1"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3395220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700" b="1" u="sng" dirty="0">
                <a:solidFill>
                  <a:srgbClr val="FFFF00"/>
                </a:solidFill>
                <a:effectLst>
                  <a:outerShdw blurRad="38100" dist="38100" dir="2700000" algn="tl">
                    <a:srgbClr val="000000">
                      <a:alpha val="43137"/>
                    </a:srgbClr>
                  </a:outerShdw>
                </a:effectLst>
                <a:latin typeface="+mj-lt"/>
                <a:cs typeface="Times New Roman" pitchFamily="18" charset="0"/>
              </a:rPr>
              <a:t>Tk1</a:t>
            </a:r>
            <a:r>
              <a:rPr lang="en-US" sz="5700" b="1"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57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5700" b="0" i="0" dirty="0">
                <a:solidFill>
                  <a:schemeClr val="bg1"/>
                </a:solidFill>
                <a:effectLst/>
                <a:latin typeface="+mn-lt"/>
              </a:rPr>
              <a:t>Biết bao người thấy con đều mỉa mai, họ bĩu môi lắc đầu: "Ngươi trông cậy Chúa của ngươi, hãy xin Ngài cứu vớt ngươi, thực thi tấm lòng từ bi.</a:t>
            </a:r>
            <a:endParaRPr lang="en-US" sz="57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1030639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1"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6600" b="1"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6600" b="0" i="0" dirty="0">
                <a:solidFill>
                  <a:schemeClr val="bg1"/>
                </a:solidFill>
                <a:effectLst/>
                <a:latin typeface="+mn-lt"/>
              </a:rPr>
              <a:t>(Ôi lạy Chúa!) Ôi lạy Chúa! (Ôi lạy Chúa!) Sao Chúa nỡ bỏ con, sao Chúa nỡ bỏ con? </a:t>
            </a:r>
            <a:endParaRPr lang="en-US" sz="6600" b="1"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5530386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r>
              <a:rPr lang="en-US" sz="6600" u="sng" dirty="0">
                <a:solidFill>
                  <a:srgbClr val="FFFF00"/>
                </a:solidFill>
                <a:ea typeface="Tahoma" pitchFamily="34" charset="0"/>
                <a:cs typeface="Times New Roman" pitchFamily="18" charset="0"/>
              </a:rPr>
              <a:t>Ca </a:t>
            </a:r>
            <a:r>
              <a:rPr lang="en-US" sz="6600" u="sng" dirty="0" err="1">
                <a:solidFill>
                  <a:srgbClr val="FFFF00"/>
                </a:solidFill>
                <a:ea typeface="Tahoma" pitchFamily="34" charset="0"/>
                <a:cs typeface="Times New Roman" pitchFamily="18" charset="0"/>
              </a:rPr>
              <a:t>nhập</a:t>
            </a:r>
            <a:r>
              <a:rPr lang="en-US" sz="6600" u="sng" dirty="0">
                <a:solidFill>
                  <a:srgbClr val="FFFF00"/>
                </a:solidFill>
                <a:ea typeface="Tahoma" pitchFamily="34" charset="0"/>
                <a:cs typeface="Times New Roman" pitchFamily="18" charset="0"/>
              </a:rPr>
              <a:t> </a:t>
            </a:r>
            <a:r>
              <a:rPr lang="en-US" sz="6600" u="sng" dirty="0" err="1">
                <a:solidFill>
                  <a:srgbClr val="FFFF00"/>
                </a:solidFill>
                <a:ea typeface="Tahoma" pitchFamily="34" charset="0"/>
                <a:cs typeface="Times New Roman" pitchFamily="18" charset="0"/>
              </a:rPr>
              <a:t>lễ</a:t>
            </a:r>
            <a:r>
              <a:rPr lang="en-US" sz="6600" u="sng" dirty="0">
                <a:solidFill>
                  <a:srgbClr val="FFFF00"/>
                </a:solidFill>
                <a:ea typeface="Tahoma" pitchFamily="34" charset="0"/>
                <a:cs typeface="Times New Roman" pitchFamily="18" charset="0"/>
              </a:rPr>
              <a:t/>
            </a:r>
            <a:br>
              <a:rPr lang="en-US" sz="6600" u="sng" dirty="0">
                <a:solidFill>
                  <a:srgbClr val="FFFF00"/>
                </a:solidFill>
                <a:ea typeface="Tahoma" pitchFamily="34" charset="0"/>
                <a:cs typeface="Times New Roman" pitchFamily="18" charset="0"/>
              </a:rPr>
            </a:br>
            <a:r>
              <a:rPr lang="en-US" sz="6000" dirty="0" err="1">
                <a:solidFill>
                  <a:srgbClr val="FFFF00"/>
                </a:solidFill>
                <a:ea typeface="Tahoma" pitchFamily="34" charset="0"/>
                <a:cs typeface="Times New Roman" pitchFamily="18" charset="0"/>
              </a:rPr>
              <a:t>Hoan</a:t>
            </a:r>
            <a:r>
              <a:rPr lang="en-US" sz="6000" dirty="0">
                <a:solidFill>
                  <a:srgbClr val="FFFF00"/>
                </a:solidFill>
                <a:ea typeface="Tahoma" pitchFamily="34" charset="0"/>
                <a:cs typeface="Times New Roman" pitchFamily="18" charset="0"/>
              </a:rPr>
              <a:t> </a:t>
            </a:r>
            <a:r>
              <a:rPr lang="en-US" sz="6000" dirty="0" err="1">
                <a:solidFill>
                  <a:srgbClr val="FFFF00"/>
                </a:solidFill>
                <a:ea typeface="Tahoma" pitchFamily="34" charset="0"/>
                <a:cs typeface="Times New Roman" pitchFamily="18" charset="0"/>
              </a:rPr>
              <a:t>Hô</a:t>
            </a:r>
            <a:r>
              <a:rPr lang="en-US" sz="6000" dirty="0">
                <a:solidFill>
                  <a:srgbClr val="FFFF00"/>
                </a:solidFill>
                <a:ea typeface="Tahoma" pitchFamily="34" charset="0"/>
                <a:cs typeface="Times New Roman" pitchFamily="18" charset="0"/>
              </a:rPr>
              <a:t> </a:t>
            </a:r>
            <a:r>
              <a:rPr lang="en-US" sz="6000" dirty="0" err="1">
                <a:solidFill>
                  <a:srgbClr val="FFFF00"/>
                </a:solidFill>
                <a:ea typeface="Tahoma" pitchFamily="34" charset="0"/>
                <a:cs typeface="Times New Roman" pitchFamily="18" charset="0"/>
              </a:rPr>
              <a:t>Chúa</a:t>
            </a:r>
            <a:r>
              <a:rPr lang="en-US" sz="13800" dirty="0">
                <a:solidFill>
                  <a:srgbClr val="FFFF00"/>
                </a:solidFill>
                <a:ea typeface="Tahoma" pitchFamily="34" charset="0"/>
                <a:cs typeface="Times New Roman" pitchFamily="18" charset="0"/>
              </a:rPr>
              <a:t/>
            </a:r>
            <a:br>
              <a:rPr lang="en-US" sz="13800" dirty="0">
                <a:solidFill>
                  <a:srgbClr val="FFFF00"/>
                </a:solidFill>
                <a:ea typeface="Tahoma" pitchFamily="34" charset="0"/>
                <a:cs typeface="Times New Roman" pitchFamily="18" charset="0"/>
              </a:rPr>
            </a:br>
            <a:r>
              <a:rPr lang="en-US" sz="5400" i="1" dirty="0" err="1">
                <a:solidFill>
                  <a:schemeClr val="bg1"/>
                </a:solidFill>
                <a:ea typeface="Tahoma" pitchFamily="34" charset="0"/>
                <a:cs typeface="Times New Roman" pitchFamily="18" charset="0"/>
              </a:rPr>
              <a:t>Giang</a:t>
            </a:r>
            <a:r>
              <a:rPr lang="en-US" sz="5400" i="1" dirty="0">
                <a:solidFill>
                  <a:schemeClr val="bg1"/>
                </a:solidFill>
                <a:ea typeface="Tahoma" pitchFamily="34" charset="0"/>
                <a:cs typeface="Times New Roman" pitchFamily="18" charset="0"/>
              </a:rPr>
              <a:t> </a:t>
            </a:r>
            <a:r>
              <a:rPr lang="en-US" sz="5400" i="1" dirty="0" err="1">
                <a:solidFill>
                  <a:schemeClr val="bg1"/>
                </a:solidFill>
                <a:ea typeface="Tahoma" pitchFamily="34" charset="0"/>
                <a:cs typeface="Times New Roman" pitchFamily="18" charset="0"/>
              </a:rPr>
              <a:t>Tâm</a:t>
            </a:r>
            <a:endParaRPr lang="en-US" sz="6600" i="1" dirty="0">
              <a:solidFill>
                <a:schemeClr val="bg1"/>
              </a:solidFill>
              <a:ea typeface="Tahoma" pitchFamily="34" charset="0"/>
              <a:cs typeface="Times New Roman" pitchFamily="18" charset="0"/>
            </a:endParaRPr>
          </a:p>
        </p:txBody>
      </p:sp>
    </p:spTree>
    <p:extLst>
      <p:ext uri="{BB962C8B-B14F-4D97-AF65-F5344CB8AC3E}">
        <p14:creationId xmlns:p14="http://schemas.microsoft.com/office/powerpoint/2010/main" val="41224131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en-US" sz="6000" b="1" u="sng" dirty="0">
                <a:solidFill>
                  <a:srgbClr val="FFFF00"/>
                </a:solidFill>
                <a:effectLst>
                  <a:outerShdw blurRad="38100" dist="38100" dir="2700000" algn="tl">
                    <a:srgbClr val="000000">
                      <a:alpha val="43137"/>
                    </a:srgbClr>
                  </a:outerShdw>
                </a:effectLst>
                <a:latin typeface="+mj-lt"/>
                <a:cs typeface="Times New Roman" pitchFamily="18" charset="0"/>
              </a:rPr>
              <a:t>Tk2:</a:t>
            </a:r>
            <a:r>
              <a:rPr lang="en-US" sz="60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6000" b="0" i="0" dirty="0">
                <a:solidFill>
                  <a:schemeClr val="bg1"/>
                </a:solidFill>
                <a:effectLst/>
                <a:latin typeface="+mn-lt"/>
              </a:rPr>
              <a:t>Khắp tứ bề lũ ưng khuyển bủa vây, bọn côn đồ xúm lại. Chúng reo hò trói chân tay, lấy đinh nhọn đóng thâu qua, đốt xương ngắn dài lòi ra. </a:t>
            </a:r>
            <a:endParaRPr lang="en-US" sz="6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2804775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1"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6600" b="1"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6600" b="0" i="0" dirty="0">
                <a:solidFill>
                  <a:schemeClr val="bg1"/>
                </a:solidFill>
                <a:effectLst/>
                <a:latin typeface="+mn-lt"/>
              </a:rPr>
              <a:t>(Ôi lạy Chúa!) Ôi lạy Chúa! (Ôi lạy Chúa!) Sao Chúa nỡ bỏ con, sao Chúa nỡ bỏ con? </a:t>
            </a:r>
            <a:endParaRPr lang="en-US" sz="6600" b="1"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20098837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a:solidFill>
                  <a:srgbClr val="FFFF00"/>
                </a:solidFill>
                <a:effectLst>
                  <a:outerShdw blurRad="38100" dist="38100" dir="2700000" algn="tl">
                    <a:srgbClr val="000000">
                      <a:alpha val="43137"/>
                    </a:srgbClr>
                  </a:outerShdw>
                </a:effectLst>
                <a:latin typeface="+mj-lt"/>
                <a:cs typeface="Times New Roman" pitchFamily="18" charset="0"/>
              </a:rPr>
              <a:t>Tk3</a:t>
            </a:r>
            <a:r>
              <a:rPr lang="en-US" sz="5400" b="1"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54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5400" b="0" i="0" dirty="0">
                <a:solidFill>
                  <a:schemeClr val="bg1"/>
                </a:solidFill>
                <a:effectLst/>
                <a:latin typeface="+mn-lt"/>
              </a:rPr>
              <a:t>Tấm y phục chúng chia phần đều nhau, còn rút thăm áo dài. Cúi xin Ngài xót thương con, chốn nguy cùng chớ xa con, Ngài ơi, Đấng Phù Trợ con! </a:t>
            </a:r>
            <a:endParaRPr lang="en-US" sz="54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9360674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1"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6600" b="1"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6600" b="0" i="0" dirty="0">
                <a:solidFill>
                  <a:schemeClr val="bg1"/>
                </a:solidFill>
                <a:effectLst/>
                <a:latin typeface="+mn-lt"/>
              </a:rPr>
              <a:t>(Ôi lạy Chúa!) Ôi lạy Chúa! (Ôi lạy Chúa!) Sao Chúa nỡ bỏ con, sao Chúa nỡ bỏ con? </a:t>
            </a:r>
            <a:endParaRPr lang="en-US" sz="6600" b="1"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6751710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5400" b="1" u="sng" dirty="0">
                <a:solidFill>
                  <a:srgbClr val="FFFF00"/>
                </a:solidFill>
                <a:effectLst>
                  <a:outerShdw blurRad="38100" dist="38100" dir="2700000" algn="tl">
                    <a:srgbClr val="000000">
                      <a:alpha val="43137"/>
                    </a:srgbClr>
                  </a:outerShdw>
                </a:effectLst>
                <a:latin typeface="+mj-lt"/>
                <a:cs typeface="Times New Roman" pitchFamily="18" charset="0"/>
              </a:rPr>
              <a:t>Tk4:</a:t>
            </a:r>
            <a:r>
              <a:rPr lang="en-US" sz="54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5400" b="0" i="0" dirty="0">
                <a:solidFill>
                  <a:schemeClr val="bg1"/>
                </a:solidFill>
                <a:effectLst/>
                <a:latin typeface="+mn-lt"/>
              </a:rPr>
              <a:t>Uy danh Ngài khắp gian trần ngợi khen, rạng rỡ Danh Thánh Ngài. Xin loan truyền giữa anh em, khắp cả nhà </a:t>
            </a:r>
            <a:br>
              <a:rPr lang="vi-VN" sz="5400" b="0" i="0" dirty="0">
                <a:solidFill>
                  <a:schemeClr val="bg1"/>
                </a:solidFill>
                <a:effectLst/>
                <a:latin typeface="+mn-lt"/>
              </a:rPr>
            </a:br>
            <a:r>
              <a:rPr lang="vi-VN" sz="5400" b="0" i="0" dirty="0">
                <a:solidFill>
                  <a:schemeClr val="bg1"/>
                </a:solidFill>
                <a:effectLst/>
                <a:latin typeface="+mn-lt"/>
              </a:rPr>
              <a:t>Is-ra-el: "Phục tôn oai quyền của Chúa!"</a:t>
            </a:r>
            <a:endParaRPr lang="en-US" sz="54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9963288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1"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6600" b="1"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6600" b="0" i="0" dirty="0">
                <a:solidFill>
                  <a:schemeClr val="bg1"/>
                </a:solidFill>
                <a:effectLst/>
                <a:latin typeface="+mn-lt"/>
              </a:rPr>
              <a:t>(Ôi lạy Chúa!) Ôi lạy Chúa! (Ôi lạy Chúa!) Sao Chúa nỡ bỏ con, sao Chúa nỡ bỏ con? </a:t>
            </a:r>
            <a:endParaRPr lang="en-US" sz="6600" b="1"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5783204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33350"/>
            <a:ext cx="5334000" cy="2744322"/>
          </a:xfrm>
          <a:prstGeom prst="rect">
            <a:avLst/>
          </a:prstGeom>
        </p:spPr>
      </p:pic>
      <p:sp>
        <p:nvSpPr>
          <p:cNvPr id="6" name="Rectangle 5"/>
          <p:cNvSpPr/>
          <p:nvPr/>
        </p:nvSpPr>
        <p:spPr>
          <a:xfrm>
            <a:off x="0" y="2647950"/>
            <a:ext cx="8229600" cy="2369880"/>
          </a:xfrm>
          <a:prstGeom prst="rect">
            <a:avLst/>
          </a:prstGeom>
        </p:spPr>
        <p:txBody>
          <a:bodyPr wrap="square">
            <a:spAutoFit/>
          </a:bodyPr>
          <a:lstStyle/>
          <a:p>
            <a:r>
              <a:rPr lang="en-US" sz="2800" b="1" u="sng" dirty="0" err="1">
                <a:solidFill>
                  <a:srgbClr val="FFFF00"/>
                </a:solidFill>
              </a:rPr>
              <a:t>Bài</a:t>
            </a:r>
            <a:r>
              <a:rPr lang="en-US" sz="2800" b="1" u="sng" dirty="0">
                <a:solidFill>
                  <a:srgbClr val="FFFF00"/>
                </a:solidFill>
              </a:rPr>
              <a:t> </a:t>
            </a:r>
            <a:r>
              <a:rPr lang="en-US" sz="2800" b="1" u="sng" dirty="0" err="1">
                <a:solidFill>
                  <a:srgbClr val="FFFF00"/>
                </a:solidFill>
              </a:rPr>
              <a:t>Đọc</a:t>
            </a:r>
            <a:r>
              <a:rPr lang="en-US" sz="2800" b="1" u="sng" dirty="0">
                <a:solidFill>
                  <a:srgbClr val="FFFF00"/>
                </a:solidFill>
              </a:rPr>
              <a:t> 2</a:t>
            </a:r>
          </a:p>
          <a:p>
            <a:r>
              <a:rPr lang="vi-VN" sz="2800" b="1" i="1" dirty="0">
                <a:solidFill>
                  <a:prstClr val="white"/>
                </a:solidFill>
              </a:rPr>
              <a:t>Đức Ki-tô đã tự khiêm tự hạ, nên Thiên Chúa đã siêu tôn Người.</a:t>
            </a:r>
          </a:p>
          <a:p>
            <a:r>
              <a:rPr lang="vi-VN" sz="3200" dirty="0">
                <a:solidFill>
                  <a:srgbClr val="FFFF00"/>
                </a:solidFill>
              </a:rPr>
              <a:t>Bài trích thư của thánh Phao-lô tông đồ gửi tín hữu Phi-líp-phê.</a:t>
            </a:r>
            <a:endParaRPr lang="en-US" sz="4800" dirty="0">
              <a:solidFill>
                <a:srgbClr val="FFFF00"/>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3200" y="-171450"/>
            <a:ext cx="3485589" cy="3485589"/>
          </a:xfrm>
          <a:prstGeom prst="rect">
            <a:avLst/>
          </a:prstGeom>
        </p:spPr>
      </p:pic>
    </p:spTree>
    <p:extLst>
      <p:ext uri="{BB962C8B-B14F-4D97-AF65-F5344CB8AC3E}">
        <p14:creationId xmlns:p14="http://schemas.microsoft.com/office/powerpoint/2010/main" val="42763491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90550"/>
            <a:ext cx="9144000" cy="4552950"/>
          </a:xfrm>
        </p:spPr>
        <p:txBody>
          <a:bodyPr>
            <a:noAutofit/>
          </a:bodyPr>
          <a:lstStyle/>
          <a:p>
            <a:pPr algn="just"/>
            <a:r>
              <a:rPr lang="vi-VN" sz="4800" b="1" i="0" dirty="0">
                <a:solidFill>
                  <a:schemeClr val="bg1"/>
                </a:solidFill>
                <a:effectLst>
                  <a:outerShdw blurRad="38100" dist="38100" dir="2700000" algn="tl">
                    <a:srgbClr val="000000">
                      <a:alpha val="43137"/>
                    </a:srgbClr>
                  </a:outerShdw>
                </a:effectLst>
              </a:rPr>
              <a:t>Đức Ki-tô vì chúng ta đã vâng lời cho đến chết, và chết trên thập giá. </a:t>
            </a:r>
            <a:r>
              <a:rPr lang="vi-VN" sz="4800" b="1" dirty="0">
                <a:solidFill>
                  <a:schemeClr val="bg1"/>
                </a:solidFill>
                <a:effectLst>
                  <a:outerShdw blurRad="38100" dist="38100" dir="2700000" algn="tl">
                    <a:srgbClr val="000000">
                      <a:alpha val="43137"/>
                    </a:srgbClr>
                  </a:outerShdw>
                </a:effectLst>
              </a:rPr>
              <a:t>Vì thế, Thiên Chúa đã tôn vinh Người, ban cho Người một danh hiệu vượt trên mọi danh hiệu. </a:t>
            </a:r>
            <a:endParaRPr lang="en-US" sz="4800" b="1" dirty="0">
              <a:solidFill>
                <a:schemeClr val="bg1"/>
              </a:solidFill>
              <a:effectLst>
                <a:outerShdw blurRad="38100" dist="38100" dir="2700000" algn="tl">
                  <a:srgbClr val="000000">
                    <a:alpha val="43137"/>
                  </a:srgbClr>
                </a:outerShdw>
              </a:effectLst>
              <a:cs typeface="Times New Roman" pitchFamily="18" charset="0"/>
            </a:endParaRPr>
          </a:p>
        </p:txBody>
      </p:sp>
      <p:sp>
        <p:nvSpPr>
          <p:cNvPr id="3" name="TextBox 2"/>
          <p:cNvSpPr txBox="1"/>
          <p:nvPr/>
        </p:nvSpPr>
        <p:spPr>
          <a:xfrm>
            <a:off x="0" y="0"/>
            <a:ext cx="9144000" cy="707886"/>
          </a:xfrm>
          <a:prstGeom prst="rect">
            <a:avLst/>
          </a:prstGeom>
          <a:noFill/>
        </p:spPr>
        <p:txBody>
          <a:bodyPr wrap="square" rtlCol="0">
            <a:spAutoFit/>
          </a:bodyPr>
          <a:lstStyle/>
          <a:p>
            <a:r>
              <a:rPr lang="vi-VN" sz="4000" b="1" u="sng">
                <a:solidFill>
                  <a:srgbClr val="FFFF00"/>
                </a:solidFill>
                <a:latin typeface="+mj-lt"/>
              </a:rPr>
              <a:t>Câu xướng trước Phúc Âm:</a:t>
            </a:r>
            <a:endParaRPr lang="en-US" sz="4000" b="1" u="sng">
              <a:solidFill>
                <a:srgbClr val="FFFF00"/>
              </a:solidFill>
            </a:endParaRPr>
          </a:p>
        </p:txBody>
      </p:sp>
    </p:spTree>
    <p:extLst>
      <p:ext uri="{BB962C8B-B14F-4D97-AF65-F5344CB8AC3E}">
        <p14:creationId xmlns:p14="http://schemas.microsoft.com/office/powerpoint/2010/main" val="2798365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65"/>
            <a:ext cx="9144000" cy="5134570"/>
          </a:xfrm>
          <a:prstGeom prst="rect">
            <a:avLst/>
          </a:prstGeom>
        </p:spPr>
      </p:pic>
    </p:spTree>
    <p:extLst>
      <p:ext uri="{BB962C8B-B14F-4D97-AF65-F5344CB8AC3E}">
        <p14:creationId xmlns:p14="http://schemas.microsoft.com/office/powerpoint/2010/main" val="16755156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1" dirty="0">
                <a:solidFill>
                  <a:srgbClr val="FFFF00"/>
                </a:solidFill>
                <a:effectLst>
                  <a:outerShdw blurRad="38100" dist="38100" dir="2700000" algn="tl">
                    <a:srgbClr val="000000">
                      <a:alpha val="43137"/>
                    </a:srgbClr>
                  </a:outerShdw>
                </a:effectLst>
                <a:latin typeface="+mj-lt"/>
                <a:cs typeface="Times New Roman" pitchFamily="18" charset="0"/>
              </a:rPr>
              <a:t>KINH TIN KÍNH</a:t>
            </a:r>
          </a:p>
        </p:txBody>
      </p:sp>
    </p:spTree>
    <p:extLst>
      <p:ext uri="{BB962C8B-B14F-4D97-AF65-F5344CB8AC3E}">
        <p14:creationId xmlns:p14="http://schemas.microsoft.com/office/powerpoint/2010/main" val="18177928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a:extLst>
              <a:ext uri="{FF2B5EF4-FFF2-40B4-BE49-F238E27FC236}">
                <a16:creationId xmlns="" xmlns:a16="http://schemas.microsoft.com/office/drawing/2014/main" id="{DE2F24C9-E167-5A15-2200-1BC93B6AB572}"/>
              </a:ext>
            </a:extLst>
          </p:cNvPr>
          <p:cNvSpPr>
            <a:spLocks noGrp="1" noChangeArrowheads="1"/>
          </p:cNvSpPr>
          <p:nvPr>
            <p:ph type="subTitle" idx="1"/>
          </p:nvPr>
        </p:nvSpPr>
        <p:spPr>
          <a:xfrm>
            <a:off x="0" y="0"/>
            <a:ext cx="9144000" cy="5143500"/>
          </a:xfrm>
        </p:spPr>
        <p:txBody>
          <a:bodyPr>
            <a:noAutofit/>
          </a:bodyPr>
          <a:lstStyle/>
          <a:p>
            <a:pPr algn="just">
              <a:lnSpc>
                <a:spcPct val="120000"/>
              </a:lnSpc>
              <a:spcBef>
                <a:spcPts val="1350"/>
              </a:spcBef>
            </a:pPr>
            <a:r>
              <a:rPr lang="en-US" altLang="en-US" sz="4800" b="1" dirty="0">
                <a:solidFill>
                  <a:srgbClr val="FFFF00"/>
                </a:solidFill>
                <a:cs typeface="Tahoma" panose="020B0604030504040204" pitchFamily="34" charset="0"/>
              </a:rPr>
              <a:t>Tk1: </a:t>
            </a:r>
            <a:r>
              <a:rPr lang="vi-VN" sz="4800" b="1" dirty="0">
                <a:solidFill>
                  <a:schemeClr val="bg1"/>
                </a:solidFill>
              </a:rPr>
              <a:t>Ngàn cành lá như ngàn câu tung hô. Ngợi mừng Đấng Cứu Độ Vua hiển vinh. Ngài ngự đến gian trần để cứu rỗi muôn người. Hoan hô Chúa mãi mãi hiển trị ngàn năm.</a:t>
            </a:r>
            <a:endParaRPr lang="en-US" altLang="en-US" sz="4800" b="1" dirty="0">
              <a:solidFill>
                <a:schemeClr val="bg1"/>
              </a:solidFill>
              <a:cs typeface="Tahoma" panose="020B0604030504040204" pitchFamily="34" charset="0"/>
            </a:endParaRPr>
          </a:p>
        </p:txBody>
      </p:sp>
    </p:spTree>
    <p:extLst>
      <p:ext uri="{BB962C8B-B14F-4D97-AF65-F5344CB8AC3E}">
        <p14:creationId xmlns:p14="http://schemas.microsoft.com/office/powerpoint/2010/main" val="41098556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chemeClr val="bg1"/>
                </a:solidFill>
                <a:effectLst>
                  <a:outerShdw blurRad="38100" dist="38100" dir="2700000" algn="tl">
                    <a:srgbClr val="000000">
                      <a:alpha val="43137"/>
                    </a:srgbClr>
                  </a:outerShdw>
                </a:effectLst>
                <a:latin typeface="+mj-lt"/>
                <a:cs typeface="Times New Roman" pitchFamily="18" charset="0"/>
              </a:rPr>
              <a:t>Tôi tin kính một Thiên Chúa là Cha toàn năng, Đấng tạo thành trời đất, muôn vật hữu hình và vô hình. </a:t>
            </a:r>
            <a:endParaRPr lang="en-US" sz="6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9146192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Tôi</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tin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kính</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một</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Chúa</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Giêsu</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Kitô</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Con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Một</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Thiên</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Chúa</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6600" b="1" dirty="0">
                <a:solidFill>
                  <a:schemeClr val="bg1"/>
                </a:solidFill>
                <a:effectLst>
                  <a:outerShdw blurRad="38100" dist="38100" dir="2700000" algn="tl">
                    <a:srgbClr val="000000">
                      <a:alpha val="43137"/>
                    </a:srgbClr>
                  </a:outerShdw>
                </a:effectLst>
                <a:latin typeface="+mj-lt"/>
                <a:cs typeface="Times New Roman" pitchFamily="18" charset="0"/>
              </a:rPr>
              <a:t>Sinh bởi Đức Chúa Cha từ trước muôn đời. </a:t>
            </a:r>
            <a:endParaRPr lang="en-US" sz="6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0049900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chemeClr val="bg1"/>
                </a:solidFill>
                <a:effectLst>
                  <a:outerShdw blurRad="38100" dist="38100" dir="2700000" algn="tl">
                    <a:srgbClr val="000000">
                      <a:alpha val="43137"/>
                    </a:srgbClr>
                  </a:outerShdw>
                </a:effectLst>
                <a:latin typeface="+mj-lt"/>
                <a:cs typeface="Times New Roman" pitchFamily="18" charset="0"/>
              </a:rPr>
              <a:t>Người là Thiên Chúa bởi Thiên Chúa, Ánh Sáng bởi Ánh Sáng,</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Thiên</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Chúa</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thật</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bởi</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Thiên</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Chúa</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thật</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a:t>
            </a:r>
          </a:p>
        </p:txBody>
      </p:sp>
    </p:spTree>
    <p:extLst>
      <p:ext uri="{BB962C8B-B14F-4D97-AF65-F5344CB8AC3E}">
        <p14:creationId xmlns:p14="http://schemas.microsoft.com/office/powerpoint/2010/main" val="198434210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chemeClr val="bg1"/>
                </a:solidFill>
                <a:effectLst>
                  <a:outerShdw blurRad="38100" dist="38100" dir="2700000" algn="tl">
                    <a:srgbClr val="000000">
                      <a:alpha val="43137"/>
                    </a:srgbClr>
                  </a:outerShdw>
                </a:effectLst>
                <a:latin typeface="+mj-lt"/>
              </a:rPr>
              <a:t>được sinh ra mà không phải được tạo thành, đồng bản thể với Đức Chúa Cha: nhờ Người mà muôn vật được tạo thành. </a:t>
            </a:r>
            <a:endParaRPr lang="en-US" sz="60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9763917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1" dirty="0">
                <a:solidFill>
                  <a:schemeClr val="bg1"/>
                </a:solidFill>
                <a:effectLst>
                  <a:outerShdw blurRad="38100" dist="38100" dir="2700000" algn="tl">
                    <a:srgbClr val="000000">
                      <a:alpha val="43137"/>
                    </a:srgbClr>
                  </a:outerShdw>
                </a:effectLst>
                <a:latin typeface="+mj-lt"/>
              </a:rPr>
              <a:t>Vì loài người chúng ta và để cứu độ chúng ta,</a:t>
            </a:r>
            <a:r>
              <a:rPr lang="en-US" sz="7200" b="1" dirty="0">
                <a:solidFill>
                  <a:schemeClr val="bg1"/>
                </a:solidFill>
                <a:effectLst>
                  <a:outerShdw blurRad="38100" dist="38100" dir="2700000" algn="tl">
                    <a:srgbClr val="000000">
                      <a:alpha val="43137"/>
                    </a:srgbClr>
                  </a:outerShdw>
                </a:effectLst>
                <a:latin typeface="+mj-lt"/>
              </a:rPr>
              <a:t> </a:t>
            </a:r>
            <a:r>
              <a:rPr lang="vi-VN" sz="7200" b="1" dirty="0">
                <a:solidFill>
                  <a:schemeClr val="bg1"/>
                </a:solidFill>
                <a:effectLst>
                  <a:outerShdw blurRad="38100" dist="38100" dir="2700000" algn="tl">
                    <a:srgbClr val="000000">
                      <a:alpha val="43137"/>
                    </a:srgbClr>
                  </a:outerShdw>
                </a:effectLst>
                <a:latin typeface="+mj-lt"/>
                <a:cs typeface="Times New Roman" pitchFamily="18" charset="0"/>
              </a:rPr>
              <a:t>Người đã từ trời xuống thế. </a:t>
            </a:r>
            <a:endParaRPr lang="en-US" sz="72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1269014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FF00"/>
                </a:solidFill>
                <a:effectLst>
                  <a:outerShdw blurRad="38100" dist="38100" dir="2700000" algn="tl">
                    <a:srgbClr val="000000">
                      <a:alpha val="43137"/>
                    </a:srgbClr>
                  </a:outerShdw>
                </a:effectLst>
                <a:latin typeface="+mj-lt"/>
                <a:cs typeface="Times New Roman" pitchFamily="18" charset="0"/>
              </a:rPr>
              <a:t>Bởi phép Đức Chúa Thánh Thần, Người đã nhập thể trong lòng Trinh Nữ Maria, và đã làm người.</a:t>
            </a:r>
            <a:endParaRPr lang="en-US" sz="6600" b="1" dirty="0">
              <a:solidFill>
                <a:srgbClr val="FFFF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5493306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1" dirty="0">
                <a:solidFill>
                  <a:schemeClr val="bg1"/>
                </a:solidFill>
                <a:effectLst>
                  <a:outerShdw blurRad="38100" dist="38100" dir="2700000" algn="tl">
                    <a:srgbClr val="000000">
                      <a:alpha val="43137"/>
                    </a:srgbClr>
                  </a:outerShdw>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5096712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1" dirty="0">
                <a:solidFill>
                  <a:schemeClr val="bg1"/>
                </a:solidFill>
                <a:effectLst>
                  <a:outerShdw blurRad="38100" dist="38100" dir="2700000" algn="tl">
                    <a:srgbClr val="000000">
                      <a:alpha val="43137"/>
                    </a:srgbClr>
                  </a:outerShdw>
                </a:effectLst>
                <a:latin typeface="+mj-lt"/>
              </a:rPr>
              <a:t>Người lên trời, ngự bên hữu Đức Chúa Cha, và Người sẽ lại đến trong vinh quang để phán xét kẻ sống và kẻ chết, Nước Người sẽ không bao giờ cùng.</a:t>
            </a:r>
            <a:endParaRPr lang="en-US" sz="53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6967768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chemeClr val="bg1"/>
                </a:solidFill>
                <a:effectLst>
                  <a:outerShdw blurRad="38100" dist="38100" dir="2700000" algn="tl">
                    <a:srgbClr val="000000">
                      <a:alpha val="43137"/>
                    </a:srgbClr>
                  </a:outerShdw>
                </a:effectLst>
                <a:latin typeface="+mj-lt"/>
                <a:cs typeface="Times New Roman" pitchFamily="18" charset="0"/>
              </a:rPr>
              <a:t>Tôi tin kính Đức Chúa Thánh Thần là Thiên Chúa và là Đấng ban sự sống, Người bởi Đức Chúa Cha và Đức Chúa Con mà ra,</a:t>
            </a:r>
            <a:endParaRPr lang="en-US" sz="60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9402783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1" dirty="0">
                <a:solidFill>
                  <a:schemeClr val="bg1"/>
                </a:solidFill>
                <a:effectLst>
                  <a:outerShdw blurRad="38100" dist="38100" dir="2700000" algn="tl">
                    <a:srgbClr val="000000">
                      <a:alpha val="43137"/>
                    </a:srgbClr>
                  </a:outerShdw>
                </a:effectLst>
                <a:latin typeface="+mj-lt"/>
              </a:rPr>
              <a:t>Người được phụng thờ và tôn vinh cùng với Đức Chúa Cha và Đức Chúa Con: Người đã dùng các tiên tri mà phán dạy. </a:t>
            </a:r>
            <a:endParaRPr lang="en-US" sz="60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7532652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 xmlns:a16="http://schemas.microsoft.com/office/drawing/2014/main" id="{B1D8B0FD-29EC-CAB3-46C7-E3170250F29E}"/>
              </a:ext>
            </a:extLst>
          </p:cNvPr>
          <p:cNvSpPr>
            <a:spLocks noGrp="1" noChangeArrowheads="1"/>
          </p:cNvSpPr>
          <p:nvPr>
            <p:ph type="subTitle" idx="1"/>
          </p:nvPr>
        </p:nvSpPr>
        <p:spPr>
          <a:xfrm>
            <a:off x="0" y="0"/>
            <a:ext cx="9144000" cy="5143500"/>
          </a:xfrm>
        </p:spPr>
        <p:txBody>
          <a:bodyPr>
            <a:noAutofit/>
          </a:bodyPr>
          <a:lstStyle/>
          <a:p>
            <a:pPr algn="just" fontAlgn="base"/>
            <a:r>
              <a:rPr lang="en-US" altLang="en-US" sz="5300" b="1" dirty="0" err="1">
                <a:solidFill>
                  <a:srgbClr val="FFFF00"/>
                </a:solidFill>
                <a:cs typeface="Tahoma" panose="020B0604030504040204" pitchFamily="34" charset="0"/>
              </a:rPr>
              <a:t>Đk</a:t>
            </a:r>
            <a:r>
              <a:rPr lang="en-US" altLang="en-US" sz="5300" b="1" dirty="0">
                <a:solidFill>
                  <a:srgbClr val="FFFF00"/>
                </a:solidFill>
                <a:cs typeface="Tahoma" panose="020B0604030504040204" pitchFamily="34" charset="0"/>
              </a:rPr>
              <a:t>: </a:t>
            </a:r>
            <a:r>
              <a:rPr lang="vi-VN" sz="5300" b="1" dirty="0">
                <a:solidFill>
                  <a:schemeClr val="bg1"/>
                </a:solidFill>
              </a:rPr>
              <a:t>Hoan hô! Hoan hô! Chúa trên các tầng trời. Chúc tụng Đấng ngự đến nhân danh Chúa. Hoan hô! Hoan hô! Chúa trên các tầng trời. Vương quyền Ngài sẽ vô cùng vô tận.</a:t>
            </a:r>
            <a:endParaRPr lang="en-US" altLang="en-US" sz="5300" b="1" dirty="0">
              <a:solidFill>
                <a:schemeClr val="bg1"/>
              </a:solidFill>
              <a:cs typeface="Tahoma" panose="020B0604030504040204" pitchFamily="34" charset="0"/>
            </a:endParaRPr>
          </a:p>
        </p:txBody>
      </p:sp>
    </p:spTree>
    <p:extLst>
      <p:ext uri="{BB962C8B-B14F-4D97-AF65-F5344CB8AC3E}">
        <p14:creationId xmlns:p14="http://schemas.microsoft.com/office/powerpoint/2010/main" val="151466619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1" dirty="0">
                <a:solidFill>
                  <a:schemeClr val="bg1"/>
                </a:solidFill>
                <a:effectLst>
                  <a:outerShdw blurRad="38100" dist="38100" dir="2700000" algn="tl">
                    <a:srgbClr val="000000">
                      <a:alpha val="43137"/>
                    </a:srgbClr>
                  </a:outerShdw>
                </a:effectLst>
                <a:latin typeface="+mj-lt"/>
              </a:rPr>
              <a:t>Tôi tin Hội Thánh duy nhất thánh thiện công giáo và tông truyền.</a:t>
            </a:r>
            <a:endParaRPr lang="en-US" sz="80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68297702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chemeClr val="bg1"/>
                </a:solidFill>
                <a:effectLst>
                  <a:outerShdw blurRad="38100" dist="38100" dir="2700000" algn="tl">
                    <a:srgbClr val="000000">
                      <a:alpha val="43137"/>
                    </a:srgbClr>
                  </a:outerShdw>
                </a:effectLst>
                <a:latin typeface="+mj-lt"/>
                <a:cs typeface="Times New Roman" pitchFamily="18" charset="0"/>
              </a:rPr>
              <a:t>Tôi tuyên xưng có một Phép Rửa để tha tội. Tôi trông đợi kẻ chết sống lại và sự</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6600" b="1" dirty="0">
                <a:solidFill>
                  <a:schemeClr val="bg1"/>
                </a:solidFill>
                <a:effectLst>
                  <a:outerShdw blurRad="38100" dist="38100" dir="2700000" algn="tl">
                    <a:srgbClr val="000000">
                      <a:alpha val="43137"/>
                    </a:srgbClr>
                  </a:outerShdw>
                </a:effectLst>
                <a:latin typeface="+mj-lt"/>
                <a:cs typeface="Times New Roman" pitchFamily="18" charset="0"/>
              </a:rPr>
              <a:t>sống đời sau. </a:t>
            </a:r>
            <a:r>
              <a:rPr lang="vi-VN" sz="6600" b="1" u="sng" dirty="0">
                <a:solidFill>
                  <a:srgbClr val="FFFF00"/>
                </a:solidFill>
                <a:effectLst>
                  <a:outerShdw blurRad="38100" dist="38100" dir="2700000" algn="tl">
                    <a:srgbClr val="000000">
                      <a:alpha val="43137"/>
                    </a:srgbClr>
                  </a:outerShdw>
                </a:effectLst>
                <a:latin typeface="+mj-lt"/>
                <a:cs typeface="Times New Roman" pitchFamily="18" charset="0"/>
              </a:rPr>
              <a:t>Amen.</a:t>
            </a:r>
            <a:endParaRPr lang="en-US" sz="6600" b="1" u="sng" dirty="0">
              <a:solidFill>
                <a:srgbClr val="FFFF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04095644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Rectangle 2"/>
          <p:cNvSpPr/>
          <p:nvPr/>
        </p:nvSpPr>
        <p:spPr>
          <a:xfrm>
            <a:off x="2514600" y="1971586"/>
            <a:ext cx="6629400" cy="2554545"/>
          </a:xfrm>
          <a:prstGeom prst="rect">
            <a:avLst/>
          </a:prstGeom>
        </p:spPr>
        <p:txBody>
          <a:bodyPr wrap="square">
            <a:spAutoFit/>
          </a:bodyPr>
          <a:lstStyle/>
          <a:p>
            <a:r>
              <a:rPr lang="en-US" sz="3200" dirty="0">
                <a:solidFill>
                  <a:schemeClr val="bg1"/>
                </a:solidFill>
              </a:rPr>
              <a:t>H</a:t>
            </a:r>
            <a:r>
              <a:rPr lang="vi-VN" sz="3200" dirty="0">
                <a:solidFill>
                  <a:schemeClr val="bg1"/>
                </a:solidFill>
              </a:rPr>
              <a:t>ôm nay bước vào Tuần Thánh, Hội thánh mời gọi các Kitô hữu bước theo Đức Giêsu trên đường thập giá, để được phục sinh với Người trong cuộc sống mới.</a:t>
            </a:r>
            <a:endParaRPr lang="en-US" sz="3200" dirty="0">
              <a:solidFill>
                <a:schemeClr val="bg1"/>
              </a:solidFill>
            </a:endParaRPr>
          </a:p>
        </p:txBody>
      </p:sp>
      <p:sp>
        <p:nvSpPr>
          <p:cNvPr id="4" name="Rectangle 3"/>
          <p:cNvSpPr/>
          <p:nvPr/>
        </p:nvSpPr>
        <p:spPr>
          <a:xfrm>
            <a:off x="2514600" y="590550"/>
            <a:ext cx="6172200" cy="1200329"/>
          </a:xfrm>
          <a:prstGeom prst="rect">
            <a:avLst/>
          </a:prstGeom>
        </p:spPr>
        <p:txBody>
          <a:bodyPr wrap="square">
            <a:spAutoFit/>
          </a:bodyPr>
          <a:lstStyle/>
          <a:p>
            <a:pPr algn="ctr"/>
            <a:r>
              <a:rPr lang="en-US" sz="3600" dirty="0">
                <a:solidFill>
                  <a:srgbClr val="FFFF00"/>
                </a:solidFill>
              </a:rPr>
              <a:t>LỜI NGUYỆN TÍN HỮU</a:t>
            </a:r>
          </a:p>
          <a:p>
            <a:pPr algn="ctr"/>
            <a:r>
              <a:rPr lang="en-US" sz="3600" dirty="0">
                <a:solidFill>
                  <a:srgbClr val="FFFF00"/>
                </a:solidFill>
              </a:rPr>
              <a:t>CHÚA NHẬT LỄ LÁ NĂM B</a:t>
            </a:r>
          </a:p>
        </p:txBody>
      </p:sp>
    </p:spTree>
    <p:extLst>
      <p:ext uri="{BB962C8B-B14F-4D97-AF65-F5344CB8AC3E}">
        <p14:creationId xmlns:p14="http://schemas.microsoft.com/office/powerpoint/2010/main" val="99782834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95600" y="-11430"/>
            <a:ext cx="6248400" cy="2647967"/>
          </a:xfrm>
        </p:spPr>
        <p:txBody>
          <a:bodyPr>
            <a:noAutofit/>
          </a:bodyPr>
          <a:lstStyle/>
          <a:p>
            <a:r>
              <a:rPr lang="en-US" b="1" dirty="0">
                <a:solidFill>
                  <a:srgbClr val="FFFF00"/>
                </a:solidFill>
                <a:effectLst>
                  <a:outerShdw blurRad="38100" dist="38100" dir="2700000" algn="tl">
                    <a:srgbClr val="000000">
                      <a:alpha val="43137"/>
                    </a:srgbClr>
                  </a:outerShdw>
                </a:effectLst>
                <a:latin typeface="+mj-lt"/>
                <a:cs typeface="Times New Roman" pitchFamily="18" charset="0"/>
              </a:rPr>
              <a:t>Ca </a:t>
            </a:r>
            <a:r>
              <a:rPr lang="en-US" b="1" dirty="0" err="1">
                <a:solidFill>
                  <a:srgbClr val="FFFF00"/>
                </a:solidFill>
                <a:effectLst>
                  <a:outerShdw blurRad="38100" dist="38100" dir="2700000" algn="tl">
                    <a:srgbClr val="000000">
                      <a:alpha val="43137"/>
                    </a:srgbClr>
                  </a:outerShdw>
                </a:effectLst>
                <a:latin typeface="+mj-lt"/>
                <a:cs typeface="Times New Roman" pitchFamily="18" charset="0"/>
              </a:rPr>
              <a:t>Dâng</a:t>
            </a:r>
            <a:r>
              <a:rPr lang="en-US" b="1"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b="1" dirty="0" err="1">
                <a:solidFill>
                  <a:srgbClr val="FFFF00"/>
                </a:solidFill>
                <a:effectLst>
                  <a:outerShdw blurRad="38100" dist="38100" dir="2700000" algn="tl">
                    <a:srgbClr val="000000">
                      <a:alpha val="43137"/>
                    </a:srgbClr>
                  </a:outerShdw>
                </a:effectLst>
                <a:latin typeface="+mj-lt"/>
                <a:cs typeface="Times New Roman" pitchFamily="18" charset="0"/>
              </a:rPr>
              <a:t>Lễ</a:t>
            </a:r>
            <a:r>
              <a:rPr lang="en-US" b="1" dirty="0">
                <a:solidFill>
                  <a:srgbClr val="FFFF00"/>
                </a:solidFill>
                <a:effectLst>
                  <a:outerShdw blurRad="38100" dist="38100" dir="2700000" algn="tl">
                    <a:srgbClr val="000000">
                      <a:alpha val="43137"/>
                    </a:srgbClr>
                  </a:outerShdw>
                </a:effectLst>
                <a:latin typeface="+mj-lt"/>
                <a:cs typeface="Times New Roman" pitchFamily="18" charset="0"/>
              </a:rPr>
              <a:t/>
            </a:r>
            <a:br>
              <a:rPr lang="en-US" b="1" dirty="0">
                <a:solidFill>
                  <a:srgbClr val="FFFF00"/>
                </a:solidFill>
                <a:effectLst>
                  <a:outerShdw blurRad="38100" dist="38100" dir="2700000" algn="tl">
                    <a:srgbClr val="000000">
                      <a:alpha val="43137"/>
                    </a:srgbClr>
                  </a:outerShdw>
                </a:effectLst>
                <a:latin typeface="+mj-lt"/>
                <a:cs typeface="Times New Roman" pitchFamily="18" charset="0"/>
              </a:rPr>
            </a:br>
            <a:r>
              <a:rPr lang="en-US" b="1" dirty="0" err="1">
                <a:solidFill>
                  <a:srgbClr val="FFFF00"/>
                </a:solidFill>
                <a:effectLst>
                  <a:outerShdw blurRad="38100" dist="38100" dir="2700000" algn="tl">
                    <a:srgbClr val="000000">
                      <a:alpha val="43137"/>
                    </a:srgbClr>
                  </a:outerShdw>
                </a:effectLst>
                <a:latin typeface="+mj-lt"/>
                <a:cs typeface="Times New Roman" pitchFamily="18" charset="0"/>
              </a:rPr>
              <a:t>Máu</a:t>
            </a:r>
            <a:r>
              <a:rPr lang="en-US" b="1"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b="1" dirty="0" err="1">
                <a:solidFill>
                  <a:srgbClr val="FFFF00"/>
                </a:solidFill>
                <a:effectLst>
                  <a:outerShdw blurRad="38100" dist="38100" dir="2700000" algn="tl">
                    <a:srgbClr val="000000">
                      <a:alpha val="43137"/>
                    </a:srgbClr>
                  </a:outerShdw>
                </a:effectLst>
                <a:latin typeface="+mj-lt"/>
                <a:cs typeface="Times New Roman" pitchFamily="18" charset="0"/>
              </a:rPr>
              <a:t>Chiên</a:t>
            </a:r>
            <a:r>
              <a:rPr lang="en-US" b="1"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b="1" dirty="0" err="1">
                <a:solidFill>
                  <a:srgbClr val="FFFF00"/>
                </a:solidFill>
                <a:effectLst>
                  <a:outerShdw blurRad="38100" dist="38100" dir="2700000" algn="tl">
                    <a:srgbClr val="000000">
                      <a:alpha val="43137"/>
                    </a:srgbClr>
                  </a:outerShdw>
                </a:effectLst>
                <a:latin typeface="+mj-lt"/>
                <a:cs typeface="Times New Roman" pitchFamily="18" charset="0"/>
              </a:rPr>
              <a:t>Bò</a:t>
            </a:r>
            <a:r>
              <a:rPr lang="en-US" b="1" dirty="0">
                <a:solidFill>
                  <a:srgbClr val="FFFF00"/>
                </a:solidFill>
                <a:effectLst>
                  <a:outerShdw blurRad="38100" dist="38100" dir="2700000" algn="tl">
                    <a:srgbClr val="000000">
                      <a:alpha val="43137"/>
                    </a:srgbClr>
                  </a:outerShdw>
                </a:effectLst>
                <a:latin typeface="+mj-lt"/>
                <a:cs typeface="Times New Roman" pitchFamily="18" charset="0"/>
              </a:rPr>
              <a:t/>
            </a:r>
            <a:br>
              <a:rPr lang="en-US" b="1" dirty="0">
                <a:solidFill>
                  <a:srgbClr val="FFFF00"/>
                </a:solidFill>
                <a:effectLst>
                  <a:outerShdw blurRad="38100" dist="38100" dir="2700000" algn="tl">
                    <a:srgbClr val="000000">
                      <a:alpha val="43137"/>
                    </a:srgbClr>
                  </a:outerShdw>
                </a:effectLst>
                <a:latin typeface="+mj-lt"/>
                <a:cs typeface="Times New Roman" pitchFamily="18" charset="0"/>
              </a:rPr>
            </a:br>
            <a:r>
              <a:rPr lang="en-US" b="1" dirty="0" err="1">
                <a:solidFill>
                  <a:srgbClr val="FFFF00"/>
                </a:solidFill>
                <a:effectLst>
                  <a:outerShdw blurRad="38100" dist="38100" dir="2700000" algn="tl">
                    <a:srgbClr val="000000">
                      <a:alpha val="43137"/>
                    </a:srgbClr>
                  </a:outerShdw>
                </a:effectLst>
                <a:latin typeface="+mj-lt"/>
                <a:cs typeface="Times New Roman" pitchFamily="18" charset="0"/>
              </a:rPr>
              <a:t>Lm</a:t>
            </a:r>
            <a:r>
              <a:rPr lang="en-US" b="1" dirty="0">
                <a:solidFill>
                  <a:srgbClr val="FFFF00"/>
                </a:solidFill>
                <a:effectLst>
                  <a:outerShdw blurRad="38100" dist="38100" dir="2700000" algn="tl">
                    <a:srgbClr val="000000">
                      <a:alpha val="43137"/>
                    </a:srgbClr>
                  </a:outerShdw>
                </a:effectLst>
                <a:latin typeface="+mj-lt"/>
                <a:cs typeface="Times New Roman" pitchFamily="18" charset="0"/>
              </a:rPr>
              <a:t>. Kim Long</a:t>
            </a:r>
            <a:endParaRPr lang="vi-VN" sz="4800" b="1" dirty="0">
              <a:solidFill>
                <a:srgbClr val="FFFF00"/>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0"/>
            <a:ext cx="6364143" cy="5143500"/>
          </a:xfrm>
          <a:prstGeom prst="rect">
            <a:avLst/>
          </a:prstGeom>
        </p:spPr>
      </p:pic>
    </p:spTree>
    <p:extLst>
      <p:ext uri="{BB962C8B-B14F-4D97-AF65-F5344CB8AC3E}">
        <p14:creationId xmlns:p14="http://schemas.microsoft.com/office/powerpoint/2010/main" val="30485380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3"/>
          <p:cNvSpPr>
            <a:spLocks noGrp="1" noChangeArrowheads="1"/>
          </p:cNvSpPr>
          <p:nvPr>
            <p:ph type="subTitle" idx="1"/>
          </p:nvPr>
        </p:nvSpPr>
        <p:spPr>
          <a:xfrm>
            <a:off x="0" y="361950"/>
            <a:ext cx="9144000" cy="5143500"/>
          </a:xfrm>
        </p:spPr>
        <p:txBody>
          <a:bodyPr>
            <a:normAutofit/>
          </a:bodyPr>
          <a:lstStyle/>
          <a:p>
            <a:pPr algn="just">
              <a:lnSpc>
                <a:spcPct val="120000"/>
              </a:lnSpc>
              <a:spcBef>
                <a:spcPts val="1800"/>
              </a:spcBef>
            </a:pPr>
            <a:r>
              <a:rPr lang="vi-VN" altLang="en-US" sz="5800" b="1" dirty="0">
                <a:solidFill>
                  <a:srgbClr val="FFFF00"/>
                </a:solidFill>
                <a:cs typeface="Tahoma" panose="020B0604030504040204" pitchFamily="34" charset="0"/>
              </a:rPr>
              <a:t>Đk: </a:t>
            </a:r>
            <a:r>
              <a:rPr lang="vi-VN" altLang="en-US" sz="5800" b="1" dirty="0">
                <a:solidFill>
                  <a:schemeClr val="bg1"/>
                </a:solidFill>
                <a:cs typeface="Tahoma" panose="020B0604030504040204" pitchFamily="34" charset="0"/>
              </a:rPr>
              <a:t>Máu chiên bò Chúa không ưng, của lễ toàn thiêu Chúa không nhận, thì này con đến để làm theo ý Cha.</a:t>
            </a:r>
          </a:p>
        </p:txBody>
      </p:sp>
    </p:spTree>
    <p:extLst>
      <p:ext uri="{BB962C8B-B14F-4D97-AF65-F5344CB8AC3E}">
        <p14:creationId xmlns:p14="http://schemas.microsoft.com/office/powerpoint/2010/main" val="37363151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3"/>
          <p:cNvSpPr>
            <a:spLocks noGrp="1" noChangeArrowheads="1"/>
          </p:cNvSpPr>
          <p:nvPr>
            <p:ph type="subTitle" idx="1"/>
          </p:nvPr>
        </p:nvSpPr>
        <p:spPr>
          <a:xfrm>
            <a:off x="0" y="0"/>
            <a:ext cx="9144000" cy="5143500"/>
          </a:xfrm>
        </p:spPr>
        <p:txBody>
          <a:bodyPr>
            <a:normAutofit/>
          </a:bodyPr>
          <a:lstStyle/>
          <a:p>
            <a:pPr algn="just">
              <a:lnSpc>
                <a:spcPct val="120000"/>
              </a:lnSpc>
              <a:spcBef>
                <a:spcPts val="1800"/>
              </a:spcBef>
            </a:pPr>
            <a:r>
              <a:rPr lang="vi-VN" altLang="en-US" sz="6600" b="1" dirty="0">
                <a:solidFill>
                  <a:srgbClr val="FFFF00"/>
                </a:solidFill>
                <a:cs typeface="Tahoma" panose="020B0604030504040204" pitchFamily="34" charset="0"/>
              </a:rPr>
              <a:t>Tk1: </a:t>
            </a:r>
            <a:r>
              <a:rPr lang="vi-VN" altLang="en-US" sz="6600" b="1" dirty="0">
                <a:solidFill>
                  <a:schemeClr val="bg1"/>
                </a:solidFill>
                <a:cs typeface="Tahoma" panose="020B0604030504040204" pitchFamily="34" charset="0"/>
              </a:rPr>
              <a:t>Cha tác thành cho con tấm thân của con đây. Con nguyện xin hiến tế mong vẹn toàn ý Cha</a:t>
            </a:r>
            <a:r>
              <a:rPr lang="en-US" altLang="en-US" sz="6600" b="1" dirty="0">
                <a:solidFill>
                  <a:schemeClr val="bg1"/>
                </a:solidFill>
                <a:cs typeface="Tahoma" panose="020B0604030504040204" pitchFamily="34" charset="0"/>
              </a:rPr>
              <a:t>.</a:t>
            </a:r>
            <a:endParaRPr lang="vi-VN" altLang="en-US" sz="6600" b="1" dirty="0">
              <a:solidFill>
                <a:schemeClr val="bg1"/>
              </a:solidFill>
              <a:cs typeface="Tahoma" panose="020B0604030504040204" pitchFamily="34" charset="0"/>
            </a:endParaRPr>
          </a:p>
        </p:txBody>
      </p:sp>
    </p:spTree>
    <p:extLst>
      <p:ext uri="{BB962C8B-B14F-4D97-AF65-F5344CB8AC3E}">
        <p14:creationId xmlns:p14="http://schemas.microsoft.com/office/powerpoint/2010/main" val="368012521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3"/>
          <p:cNvSpPr>
            <a:spLocks noGrp="1" noChangeArrowheads="1"/>
          </p:cNvSpPr>
          <p:nvPr>
            <p:ph type="subTitle" idx="1"/>
          </p:nvPr>
        </p:nvSpPr>
        <p:spPr>
          <a:xfrm>
            <a:off x="0" y="361950"/>
            <a:ext cx="9144000" cy="5143500"/>
          </a:xfrm>
        </p:spPr>
        <p:txBody>
          <a:bodyPr>
            <a:normAutofit/>
          </a:bodyPr>
          <a:lstStyle/>
          <a:p>
            <a:pPr algn="just">
              <a:lnSpc>
                <a:spcPct val="120000"/>
              </a:lnSpc>
              <a:spcBef>
                <a:spcPts val="1800"/>
              </a:spcBef>
            </a:pPr>
            <a:r>
              <a:rPr lang="vi-VN" altLang="en-US" sz="5800" b="1" dirty="0">
                <a:solidFill>
                  <a:srgbClr val="FFFF00"/>
                </a:solidFill>
                <a:cs typeface="Tahoma" panose="020B0604030504040204" pitchFamily="34" charset="0"/>
              </a:rPr>
              <a:t>Đk: </a:t>
            </a:r>
            <a:r>
              <a:rPr lang="vi-VN" altLang="en-US" sz="5800" b="1" dirty="0">
                <a:solidFill>
                  <a:schemeClr val="bg1"/>
                </a:solidFill>
                <a:cs typeface="Tahoma" panose="020B0604030504040204" pitchFamily="34" charset="0"/>
              </a:rPr>
              <a:t>Máu chiên bò Chúa không ưng, của lễ toàn thiêu Chúa không nhận, thì này con đến để làm theo ý Cha.</a:t>
            </a:r>
          </a:p>
        </p:txBody>
      </p:sp>
    </p:spTree>
    <p:extLst>
      <p:ext uri="{BB962C8B-B14F-4D97-AF65-F5344CB8AC3E}">
        <p14:creationId xmlns:p14="http://schemas.microsoft.com/office/powerpoint/2010/main" val="27427371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3"/>
          <p:cNvSpPr>
            <a:spLocks noGrp="1" noChangeArrowheads="1"/>
          </p:cNvSpPr>
          <p:nvPr>
            <p:ph type="subTitle" idx="1"/>
          </p:nvPr>
        </p:nvSpPr>
        <p:spPr>
          <a:xfrm>
            <a:off x="0" y="0"/>
            <a:ext cx="9144000" cy="5143500"/>
          </a:xfrm>
        </p:spPr>
        <p:txBody>
          <a:bodyPr>
            <a:normAutofit/>
          </a:bodyPr>
          <a:lstStyle/>
          <a:p>
            <a:pPr algn="just">
              <a:lnSpc>
                <a:spcPct val="120000"/>
              </a:lnSpc>
              <a:spcBef>
                <a:spcPts val="1800"/>
              </a:spcBef>
            </a:pPr>
            <a:r>
              <a:rPr lang="vi-VN" altLang="en-US" sz="6600" b="1" dirty="0">
                <a:solidFill>
                  <a:srgbClr val="FFFF00"/>
                </a:solidFill>
                <a:cs typeface="Tahoma" panose="020B0604030504040204" pitchFamily="34" charset="0"/>
              </a:rPr>
              <a:t>Tk2: </a:t>
            </a:r>
            <a:r>
              <a:rPr lang="vi-VN" altLang="en-US" sz="6600" b="1" dirty="0">
                <a:solidFill>
                  <a:schemeClr val="bg1"/>
                </a:solidFill>
                <a:cs typeface="Tahoma" panose="020B0604030504040204" pitchFamily="34" charset="0"/>
              </a:rPr>
              <a:t>Hy lễ từ xa xưa xóa chi được oan khiên, nên này con kính tiến thân mình làm lễ dâng.</a:t>
            </a:r>
          </a:p>
        </p:txBody>
      </p:sp>
    </p:spTree>
    <p:extLst>
      <p:ext uri="{BB962C8B-B14F-4D97-AF65-F5344CB8AC3E}">
        <p14:creationId xmlns:p14="http://schemas.microsoft.com/office/powerpoint/2010/main" val="300502332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3"/>
          <p:cNvSpPr>
            <a:spLocks noGrp="1" noChangeArrowheads="1"/>
          </p:cNvSpPr>
          <p:nvPr>
            <p:ph type="subTitle" idx="1"/>
          </p:nvPr>
        </p:nvSpPr>
        <p:spPr>
          <a:xfrm>
            <a:off x="0" y="361950"/>
            <a:ext cx="9144000" cy="5143500"/>
          </a:xfrm>
        </p:spPr>
        <p:txBody>
          <a:bodyPr>
            <a:normAutofit/>
          </a:bodyPr>
          <a:lstStyle/>
          <a:p>
            <a:pPr algn="just">
              <a:lnSpc>
                <a:spcPct val="120000"/>
              </a:lnSpc>
              <a:spcBef>
                <a:spcPts val="1800"/>
              </a:spcBef>
            </a:pPr>
            <a:r>
              <a:rPr lang="vi-VN" altLang="en-US" sz="5800" b="1" dirty="0">
                <a:solidFill>
                  <a:srgbClr val="FFFF00"/>
                </a:solidFill>
                <a:cs typeface="Tahoma" panose="020B0604030504040204" pitchFamily="34" charset="0"/>
              </a:rPr>
              <a:t>Đk: </a:t>
            </a:r>
            <a:r>
              <a:rPr lang="vi-VN" altLang="en-US" sz="5800" b="1" dirty="0">
                <a:solidFill>
                  <a:schemeClr val="bg1"/>
                </a:solidFill>
                <a:cs typeface="Tahoma" panose="020B0604030504040204" pitchFamily="34" charset="0"/>
              </a:rPr>
              <a:t>Máu chiên bò Chúa không ưng, của lễ toàn thiêu Chúa không nhận, thì này con đến để làm theo ý Cha.</a:t>
            </a:r>
          </a:p>
        </p:txBody>
      </p:sp>
    </p:spTree>
    <p:extLst>
      <p:ext uri="{BB962C8B-B14F-4D97-AF65-F5344CB8AC3E}">
        <p14:creationId xmlns:p14="http://schemas.microsoft.com/office/powerpoint/2010/main" val="7649717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3"/>
          <p:cNvSpPr>
            <a:spLocks noGrp="1" noChangeArrowheads="1"/>
          </p:cNvSpPr>
          <p:nvPr>
            <p:ph type="subTitle" idx="1"/>
          </p:nvPr>
        </p:nvSpPr>
        <p:spPr>
          <a:xfrm>
            <a:off x="0" y="0"/>
            <a:ext cx="9144000" cy="5143500"/>
          </a:xfrm>
        </p:spPr>
        <p:txBody>
          <a:bodyPr>
            <a:normAutofit/>
          </a:bodyPr>
          <a:lstStyle/>
          <a:p>
            <a:pPr algn="just">
              <a:lnSpc>
                <a:spcPct val="120000"/>
              </a:lnSpc>
              <a:spcBef>
                <a:spcPts val="1800"/>
              </a:spcBef>
            </a:pPr>
            <a:r>
              <a:rPr lang="en-US" altLang="en-US" sz="6600" b="1" dirty="0">
                <a:solidFill>
                  <a:srgbClr val="FFFF00"/>
                </a:solidFill>
                <a:cs typeface="Tahoma" panose="020B0604030504040204" pitchFamily="34" charset="0"/>
              </a:rPr>
              <a:t>T</a:t>
            </a:r>
            <a:r>
              <a:rPr lang="vi-VN" altLang="en-US" sz="6600" b="1" dirty="0">
                <a:solidFill>
                  <a:srgbClr val="FFFF00"/>
                </a:solidFill>
                <a:cs typeface="Tahoma" panose="020B0604030504040204" pitchFamily="34" charset="0"/>
              </a:rPr>
              <a:t>k</a:t>
            </a:r>
            <a:r>
              <a:rPr lang="en-US" altLang="en-US" sz="6600" b="1" dirty="0">
                <a:solidFill>
                  <a:srgbClr val="FFFF00"/>
                </a:solidFill>
                <a:cs typeface="Tahoma" panose="020B0604030504040204" pitchFamily="34" charset="0"/>
              </a:rPr>
              <a:t>3</a:t>
            </a:r>
            <a:r>
              <a:rPr lang="vi-VN" altLang="en-US" sz="6600" b="1" dirty="0">
                <a:solidFill>
                  <a:srgbClr val="FFFF00"/>
                </a:solidFill>
                <a:cs typeface="Tahoma" panose="020B0604030504040204" pitchFamily="34" charset="0"/>
              </a:rPr>
              <a:t>: </a:t>
            </a:r>
            <a:r>
              <a:rPr lang="vi-VN" altLang="en-US" sz="6600" b="1" dirty="0">
                <a:solidFill>
                  <a:schemeClr val="bg1"/>
                </a:solidFill>
                <a:cs typeface="Tahoma" panose="020B0604030504040204" pitchFamily="34" charset="0"/>
              </a:rPr>
              <a:t>Cha đoái tình khoan nhân thứ tha tội muôn dân, đây là giao ước mới Cha lập bằng máu Con</a:t>
            </a:r>
            <a:r>
              <a:rPr lang="en-US" altLang="en-US" sz="6600" b="1" dirty="0">
                <a:solidFill>
                  <a:schemeClr val="bg1"/>
                </a:solidFill>
                <a:cs typeface="Tahoma" panose="020B0604030504040204" pitchFamily="34" charset="0"/>
              </a:rPr>
              <a:t>.</a:t>
            </a:r>
            <a:endParaRPr lang="vi-VN" altLang="en-US" sz="6600" b="1" dirty="0">
              <a:solidFill>
                <a:schemeClr val="bg1"/>
              </a:solidFill>
              <a:cs typeface="Tahoma" panose="020B0604030504040204" pitchFamily="34" charset="0"/>
            </a:endParaRPr>
          </a:p>
        </p:txBody>
      </p:sp>
    </p:spTree>
    <p:extLst>
      <p:ext uri="{BB962C8B-B14F-4D97-AF65-F5344CB8AC3E}">
        <p14:creationId xmlns:p14="http://schemas.microsoft.com/office/powerpoint/2010/main" val="36564856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a:extLst>
              <a:ext uri="{FF2B5EF4-FFF2-40B4-BE49-F238E27FC236}">
                <a16:creationId xmlns="" xmlns:a16="http://schemas.microsoft.com/office/drawing/2014/main" id="{1EABFFF9-DB62-9E8D-AF1E-4E7D1600F43B}"/>
              </a:ext>
            </a:extLst>
          </p:cNvPr>
          <p:cNvSpPr>
            <a:spLocks noGrp="1" noChangeArrowheads="1"/>
          </p:cNvSpPr>
          <p:nvPr>
            <p:ph type="subTitle" idx="1"/>
          </p:nvPr>
        </p:nvSpPr>
        <p:spPr>
          <a:xfrm>
            <a:off x="0" y="0"/>
            <a:ext cx="9144000" cy="5143500"/>
          </a:xfrm>
        </p:spPr>
        <p:txBody>
          <a:bodyPr>
            <a:noAutofit/>
          </a:bodyPr>
          <a:lstStyle/>
          <a:p>
            <a:pPr algn="just">
              <a:lnSpc>
                <a:spcPct val="120000"/>
              </a:lnSpc>
              <a:spcBef>
                <a:spcPts val="1350"/>
              </a:spcBef>
            </a:pPr>
            <a:r>
              <a:rPr lang="vi-VN" altLang="en-US" sz="4700" b="1" dirty="0">
                <a:solidFill>
                  <a:srgbClr val="FFFF00"/>
                </a:solidFill>
                <a:cs typeface="Tahoma" panose="020B0604030504040204" pitchFamily="34" charset="0"/>
              </a:rPr>
              <a:t>Tk2: </a:t>
            </a:r>
            <a:r>
              <a:rPr lang="vi-VN" sz="4700" b="1" dirty="0">
                <a:solidFill>
                  <a:schemeClr val="bg1"/>
                </a:solidFill>
              </a:rPr>
              <a:t>Họp mừng Chúa vang ngàn muôn câu hát. Ngài là Vua thống trị cả trời đất. Nào toàn thể địa cầu vang khúc hát khải hoàn. Hoan hô Chúa mãi mãi hiển trị ngàn năm.</a:t>
            </a:r>
            <a:endParaRPr lang="en-US" altLang="en-US" sz="4700" dirty="0">
              <a:solidFill>
                <a:schemeClr val="bg1"/>
              </a:solidFill>
              <a:cs typeface="Tahoma" panose="020B0604030504040204" pitchFamily="34" charset="0"/>
            </a:endParaRPr>
          </a:p>
        </p:txBody>
      </p:sp>
    </p:spTree>
    <p:extLst>
      <p:ext uri="{BB962C8B-B14F-4D97-AF65-F5344CB8AC3E}">
        <p14:creationId xmlns:p14="http://schemas.microsoft.com/office/powerpoint/2010/main" val="333430170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3"/>
          <p:cNvSpPr>
            <a:spLocks noGrp="1" noChangeArrowheads="1"/>
          </p:cNvSpPr>
          <p:nvPr>
            <p:ph type="subTitle" idx="1"/>
          </p:nvPr>
        </p:nvSpPr>
        <p:spPr>
          <a:xfrm>
            <a:off x="0" y="361950"/>
            <a:ext cx="9144000" cy="5143500"/>
          </a:xfrm>
        </p:spPr>
        <p:txBody>
          <a:bodyPr>
            <a:normAutofit/>
          </a:bodyPr>
          <a:lstStyle/>
          <a:p>
            <a:pPr algn="just">
              <a:lnSpc>
                <a:spcPct val="120000"/>
              </a:lnSpc>
              <a:spcBef>
                <a:spcPts val="1800"/>
              </a:spcBef>
            </a:pPr>
            <a:r>
              <a:rPr lang="vi-VN" altLang="en-US" sz="5800" b="1" dirty="0">
                <a:solidFill>
                  <a:srgbClr val="FFFF00"/>
                </a:solidFill>
                <a:cs typeface="Tahoma" panose="020B0604030504040204" pitchFamily="34" charset="0"/>
              </a:rPr>
              <a:t>Đk: </a:t>
            </a:r>
            <a:r>
              <a:rPr lang="vi-VN" altLang="en-US" sz="5800" b="1" dirty="0">
                <a:solidFill>
                  <a:schemeClr val="bg1"/>
                </a:solidFill>
                <a:cs typeface="Tahoma" panose="020B0604030504040204" pitchFamily="34" charset="0"/>
              </a:rPr>
              <a:t>Máu chiên bò Chúa không ưng, của lễ toàn thiêu Chúa không nhận, thì này con đến để làm theo ý Cha.</a:t>
            </a:r>
          </a:p>
        </p:txBody>
      </p:sp>
    </p:spTree>
    <p:extLst>
      <p:ext uri="{BB962C8B-B14F-4D97-AF65-F5344CB8AC3E}">
        <p14:creationId xmlns:p14="http://schemas.microsoft.com/office/powerpoint/2010/main" val="235271207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929610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2576065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r>
              <a:rPr lang="en-US" sz="4800" b="1" dirty="0">
                <a:solidFill>
                  <a:schemeClr val="bg1"/>
                </a:solidFill>
                <a:effectLst>
                  <a:outerShdw blurRad="38100" dist="38100" dir="2700000" algn="tl">
                    <a:srgbClr val="000000">
                      <a:alpha val="43137"/>
                    </a:srgbClr>
                  </a:outerShdw>
                </a:effectLst>
                <a:latin typeface="+mj-lt"/>
                <a:cs typeface="Times New Roman" pitchFamily="18" charset="0"/>
              </a:rPr>
              <a:t>CHÚA NHẬT LỄ LÁ</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65"/>
            <a:ext cx="9144000" cy="5134570"/>
          </a:xfrm>
          <a:prstGeom prst="rect">
            <a:avLst/>
          </a:prstGeom>
        </p:spPr>
      </p:pic>
    </p:spTree>
    <p:extLst>
      <p:ext uri="{BB962C8B-B14F-4D97-AF65-F5344CB8AC3E}">
        <p14:creationId xmlns:p14="http://schemas.microsoft.com/office/powerpoint/2010/main" val="37762391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1" dirty="0">
                <a:solidFill>
                  <a:srgbClr val="FFFF00"/>
                </a:solidFill>
                <a:effectLst>
                  <a:outerShdw blurRad="38100" dist="38100" dir="2700000" algn="tl">
                    <a:srgbClr val="000000">
                      <a:alpha val="43137"/>
                    </a:srgbClr>
                  </a:outerShdw>
                </a:effectLst>
                <a:latin typeface="+mj-lt"/>
                <a:cs typeface="Times New Roman" pitchFamily="18" charset="0"/>
              </a:rPr>
              <a:t>Ca </a:t>
            </a:r>
            <a:r>
              <a:rPr lang="en-US" sz="6000" b="1" dirty="0" err="1">
                <a:solidFill>
                  <a:srgbClr val="FFFF00"/>
                </a:solidFill>
                <a:effectLst>
                  <a:outerShdw blurRad="38100" dist="38100" dir="2700000" algn="tl">
                    <a:srgbClr val="000000">
                      <a:alpha val="43137"/>
                    </a:srgbClr>
                  </a:outerShdw>
                </a:effectLst>
                <a:latin typeface="+mj-lt"/>
                <a:cs typeface="Times New Roman" pitchFamily="18" charset="0"/>
              </a:rPr>
              <a:t>Nguyện</a:t>
            </a:r>
            <a:r>
              <a:rPr lang="en-US" sz="6000" b="1"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6000" b="1" dirty="0" err="1">
                <a:solidFill>
                  <a:srgbClr val="FFFF00"/>
                </a:solidFill>
                <a:effectLst>
                  <a:outerShdw blurRad="38100" dist="38100" dir="2700000" algn="tl">
                    <a:srgbClr val="000000">
                      <a:alpha val="43137"/>
                    </a:srgbClr>
                  </a:outerShdw>
                </a:effectLst>
                <a:latin typeface="+mj-lt"/>
                <a:cs typeface="Times New Roman" pitchFamily="18" charset="0"/>
              </a:rPr>
              <a:t>Hiệp</a:t>
            </a:r>
            <a:r>
              <a:rPr lang="en-US" sz="6000" b="1"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6000" b="1" dirty="0" err="1">
                <a:solidFill>
                  <a:srgbClr val="FFFF00"/>
                </a:solidFill>
                <a:effectLst>
                  <a:outerShdw blurRad="38100" dist="38100" dir="2700000" algn="tl">
                    <a:srgbClr val="000000">
                      <a:alpha val="43137"/>
                    </a:srgbClr>
                  </a:outerShdw>
                </a:effectLst>
                <a:latin typeface="+mj-lt"/>
                <a:cs typeface="Times New Roman" pitchFamily="18" charset="0"/>
              </a:rPr>
              <a:t>Lễ</a:t>
            </a:r>
            <a:r>
              <a:rPr lang="en-US" sz="6000" b="1" dirty="0">
                <a:solidFill>
                  <a:srgbClr val="FFFF00"/>
                </a:solidFill>
                <a:effectLst>
                  <a:outerShdw blurRad="38100" dist="38100" dir="2700000" algn="tl">
                    <a:srgbClr val="000000">
                      <a:alpha val="43137"/>
                    </a:srgbClr>
                  </a:outerShdw>
                </a:effectLst>
                <a:latin typeface="+mj-lt"/>
                <a:cs typeface="Times New Roman" pitchFamily="18" charset="0"/>
              </a:rPr>
              <a:t> </a:t>
            </a:r>
            <a:br>
              <a:rPr lang="en-US" sz="6000" b="1" dirty="0">
                <a:solidFill>
                  <a:srgbClr val="FFFF00"/>
                </a:solidFill>
                <a:effectLst>
                  <a:outerShdw blurRad="38100" dist="38100" dir="2700000" algn="tl">
                    <a:srgbClr val="000000">
                      <a:alpha val="43137"/>
                    </a:srgbClr>
                  </a:outerShdw>
                </a:effectLst>
                <a:latin typeface="+mj-lt"/>
                <a:cs typeface="Times New Roman" pitchFamily="18" charset="0"/>
              </a:rPr>
            </a:br>
            <a:r>
              <a:rPr lang="en-US" sz="6000" b="1" dirty="0" err="1">
                <a:solidFill>
                  <a:srgbClr val="FFFF00"/>
                </a:solidFill>
                <a:effectLst>
                  <a:outerShdw blurRad="38100" dist="38100" dir="2700000" algn="tl">
                    <a:srgbClr val="000000">
                      <a:alpha val="43137"/>
                    </a:srgbClr>
                  </a:outerShdw>
                </a:effectLst>
                <a:latin typeface="+mj-lt"/>
                <a:cs typeface="Times New Roman" pitchFamily="18" charset="0"/>
              </a:rPr>
              <a:t>Tình</a:t>
            </a:r>
            <a:r>
              <a:rPr lang="en-US" sz="6000" b="1"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6000" b="1" dirty="0" err="1">
                <a:solidFill>
                  <a:srgbClr val="FFFF00"/>
                </a:solidFill>
                <a:effectLst>
                  <a:outerShdw blurRad="38100" dist="38100" dir="2700000" algn="tl">
                    <a:srgbClr val="000000">
                      <a:alpha val="43137"/>
                    </a:srgbClr>
                  </a:outerShdw>
                </a:effectLst>
                <a:latin typeface="+mj-lt"/>
                <a:cs typeface="Times New Roman" pitchFamily="18" charset="0"/>
              </a:rPr>
              <a:t>Yêu</a:t>
            </a:r>
            <a:r>
              <a:rPr lang="en-US" sz="6000" b="1"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6000" b="1" dirty="0" err="1">
                <a:solidFill>
                  <a:srgbClr val="FFFF00"/>
                </a:solidFill>
                <a:effectLst>
                  <a:outerShdw blurRad="38100" dist="38100" dir="2700000" algn="tl">
                    <a:srgbClr val="000000">
                      <a:alpha val="43137"/>
                    </a:srgbClr>
                  </a:outerShdw>
                </a:effectLst>
                <a:latin typeface="+mj-lt"/>
                <a:cs typeface="Times New Roman" pitchFamily="18" charset="0"/>
              </a:rPr>
              <a:t>Chúa</a:t>
            </a:r>
            <a:r>
              <a:rPr lang="en-US" sz="6000" b="1" dirty="0">
                <a:solidFill>
                  <a:srgbClr val="FFFF00"/>
                </a:solidFill>
                <a:effectLst>
                  <a:outerShdw blurRad="38100" dist="38100" dir="2700000" algn="tl">
                    <a:srgbClr val="000000">
                      <a:alpha val="43137"/>
                    </a:srgbClr>
                  </a:outerShdw>
                </a:effectLst>
                <a:latin typeface="+mj-lt"/>
                <a:cs typeface="Times New Roman" pitchFamily="18" charset="0"/>
              </a:rPr>
              <a:t/>
            </a:r>
            <a:br>
              <a:rPr lang="en-US" sz="6000" b="1" dirty="0">
                <a:solidFill>
                  <a:srgbClr val="FFFF00"/>
                </a:solidFill>
                <a:effectLst>
                  <a:outerShdw blurRad="38100" dist="38100" dir="2700000" algn="tl">
                    <a:srgbClr val="000000">
                      <a:alpha val="43137"/>
                    </a:srgbClr>
                  </a:outerShdw>
                </a:effectLst>
                <a:latin typeface="+mj-lt"/>
                <a:cs typeface="Times New Roman" pitchFamily="18" charset="0"/>
              </a:rPr>
            </a:br>
            <a:r>
              <a:rPr lang="en-US" sz="4000" b="1" dirty="0">
                <a:solidFill>
                  <a:srgbClr val="FFFF00"/>
                </a:solidFill>
                <a:effectLst>
                  <a:outerShdw blurRad="38100" dist="38100" dir="2700000" algn="tl">
                    <a:srgbClr val="000000">
                      <a:alpha val="43137"/>
                    </a:srgbClr>
                  </a:outerShdw>
                </a:effectLst>
                <a:latin typeface="+mj-lt"/>
                <a:cs typeface="Times New Roman" pitchFamily="18" charset="0"/>
              </a:rPr>
              <a:t>Thy </a:t>
            </a:r>
            <a:r>
              <a:rPr lang="en-US" sz="4000" b="1" dirty="0" err="1">
                <a:solidFill>
                  <a:srgbClr val="FFFF00"/>
                </a:solidFill>
                <a:effectLst>
                  <a:outerShdw blurRad="38100" dist="38100" dir="2700000" algn="tl">
                    <a:srgbClr val="000000">
                      <a:alpha val="43137"/>
                    </a:srgbClr>
                  </a:outerShdw>
                </a:effectLst>
                <a:latin typeface="+mj-lt"/>
                <a:cs typeface="Times New Roman" pitchFamily="18" charset="0"/>
              </a:rPr>
              <a:t>Yên</a:t>
            </a:r>
            <a:endParaRPr lang="vi-VN" sz="4800" b="1" dirty="0">
              <a:solidFill>
                <a:srgbClr val="FFFF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8798613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4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Tk1:</a:t>
            </a:r>
            <a:r>
              <a:rPr lang="en-US" sz="54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vi-VN" sz="5400" b="0" i="0" dirty="0">
                <a:solidFill>
                  <a:schemeClr val="bg1"/>
                </a:solidFill>
                <a:effectLst/>
                <a:latin typeface="+mn-lt"/>
              </a:rPr>
              <a:t>Tình yêu Chúa tấu lên muôn tiếng tơ đàn. Tình yêu Chúa ý thơ đẹp chứa chan. Tình yêu Thiên Chúa tiếng tiêu cao vút non đoài. Tình yêu Chúa lời ca êm ái. </a:t>
            </a:r>
            <a:endParaRPr lang="vi-VN" sz="5400" b="1" dirty="0">
              <a:solidFill>
                <a:schemeClr val="bg1"/>
              </a:solidFill>
              <a:effectLst>
                <a:outerShdw blurRad="38100" dist="38100" dir="2700000" algn="tl">
                  <a:srgbClr val="000000">
                    <a:alpha val="43137"/>
                  </a:srgbClr>
                </a:outerShdw>
              </a:effectLst>
              <a:latin typeface="+mn-lt"/>
              <a:cs typeface="Times New Roman" panose="02020603050405020304" pitchFamily="18" charset="0"/>
            </a:endParaRPr>
          </a:p>
        </p:txBody>
      </p:sp>
    </p:spTree>
    <p:extLst>
      <p:ext uri="{BB962C8B-B14F-4D97-AF65-F5344CB8AC3E}">
        <p14:creationId xmlns:p14="http://schemas.microsoft.com/office/powerpoint/2010/main" val="38562122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vi-VN" sz="54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en-US" sz="54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en-US"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vi-VN" sz="5400" b="0" i="0" dirty="0">
                <a:solidFill>
                  <a:schemeClr val="bg1"/>
                </a:solidFill>
                <a:effectLst/>
                <a:latin typeface="+mn-lt"/>
              </a:rPr>
              <a:t>Tình yêu Chúa thác tuôn rền vang cây ngàn. Tình yêu Chúa biển khơi gào sóng vang. Tình yêu Chúa nói sao cho hết cạn lời. Tình yêu ôi cao quá! </a:t>
            </a:r>
            <a:endParaRPr lang="vi-VN"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1099754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vi-VN" sz="50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Đk</a:t>
            </a:r>
            <a:r>
              <a:rPr lang="en-US" sz="50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en-US" sz="50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vi-VN" sz="5000" b="0" i="0" dirty="0">
                <a:solidFill>
                  <a:schemeClr val="bg1"/>
                </a:solidFill>
                <a:effectLst/>
                <a:latin typeface="+mn-lt"/>
              </a:rPr>
              <a:t>Chúa yêu thương con người lòng yêu mến không phai. Chúa sinh ra mọi loài vì yêu mến nhân loại. Chúa ban Con Một Ngài vì Giao Ước đoan nguyền, để giải thoát đời tội khiên. </a:t>
            </a:r>
            <a:endParaRPr lang="vi-VN" sz="50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04046657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4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Tk</a:t>
            </a:r>
            <a:r>
              <a:rPr lang="vi-VN" sz="54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2</a:t>
            </a:r>
            <a:r>
              <a:rPr lang="en-US" sz="54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en-US" sz="54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vi-VN" sz="5400" b="0" i="0" dirty="0">
                <a:solidFill>
                  <a:schemeClr val="bg1"/>
                </a:solidFill>
                <a:effectLst/>
                <a:latin typeface="+mn-lt"/>
              </a:rPr>
              <a:t>Vì yêu mến Chúa Con sinh xuống dương trần. Đời gian khó chiếu soi Lời Phúc Âm. Truyền rao Chân Lý dẫn đưa nhân thế lạc lầm. Tìm cội phúc nguồn vui êm ấm. </a:t>
            </a:r>
            <a:endParaRPr lang="vi-VN" sz="54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2383325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vi-VN" sz="54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en-US" sz="54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en-US"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vi-VN" sz="5400" b="0" i="0" dirty="0">
                <a:solidFill>
                  <a:schemeClr val="bg1"/>
                </a:solidFill>
                <a:effectLst/>
                <a:latin typeface="+mn-lt"/>
              </a:rPr>
              <a:t>Vì yêu mến Chúa cam nhận lãnh nhục hình. Và dâng hiến trở nên là tế sinh. Chuộc tội lỗi chết thay cho hết mọi người. Tình yêu ôi cao quý!</a:t>
            </a:r>
            <a:endParaRPr lang="vi-VN" sz="54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2312189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 xmlns:a16="http://schemas.microsoft.com/office/drawing/2014/main" id="{B1D8B0FD-29EC-CAB3-46C7-E3170250F29E}"/>
              </a:ext>
            </a:extLst>
          </p:cNvPr>
          <p:cNvSpPr>
            <a:spLocks noGrp="1" noChangeArrowheads="1"/>
          </p:cNvSpPr>
          <p:nvPr>
            <p:ph type="subTitle" idx="1"/>
          </p:nvPr>
        </p:nvSpPr>
        <p:spPr>
          <a:xfrm>
            <a:off x="0" y="0"/>
            <a:ext cx="9144000" cy="5143500"/>
          </a:xfrm>
        </p:spPr>
        <p:txBody>
          <a:bodyPr>
            <a:noAutofit/>
          </a:bodyPr>
          <a:lstStyle/>
          <a:p>
            <a:pPr algn="just" fontAlgn="base"/>
            <a:r>
              <a:rPr lang="en-US" altLang="en-US" sz="5300" b="1" dirty="0" err="1">
                <a:solidFill>
                  <a:srgbClr val="FFFF00"/>
                </a:solidFill>
                <a:cs typeface="Tahoma" panose="020B0604030504040204" pitchFamily="34" charset="0"/>
              </a:rPr>
              <a:t>Đk</a:t>
            </a:r>
            <a:r>
              <a:rPr lang="en-US" altLang="en-US" sz="5300" b="1" dirty="0">
                <a:solidFill>
                  <a:srgbClr val="FFFF00"/>
                </a:solidFill>
                <a:cs typeface="Tahoma" panose="020B0604030504040204" pitchFamily="34" charset="0"/>
              </a:rPr>
              <a:t>: </a:t>
            </a:r>
            <a:r>
              <a:rPr lang="vi-VN" sz="5300" b="1" dirty="0">
                <a:solidFill>
                  <a:schemeClr val="bg1"/>
                </a:solidFill>
              </a:rPr>
              <a:t>Hoan hô! Hoan hô! Chúa trên các tầng trời. Chúc tụng Đấng ngự đến nhân danh Chúa. Hoan hô! Hoan hô! Chúa trên các tầng trời. Vương quyền Ngài sẽ vô cùng vô tận.</a:t>
            </a:r>
            <a:endParaRPr lang="en-US" altLang="en-US" sz="5300" b="1" dirty="0">
              <a:solidFill>
                <a:schemeClr val="bg1"/>
              </a:solidFill>
              <a:cs typeface="Tahoma" panose="020B0604030504040204" pitchFamily="34" charset="0"/>
            </a:endParaRPr>
          </a:p>
        </p:txBody>
      </p:sp>
    </p:spTree>
    <p:extLst>
      <p:ext uri="{BB962C8B-B14F-4D97-AF65-F5344CB8AC3E}">
        <p14:creationId xmlns:p14="http://schemas.microsoft.com/office/powerpoint/2010/main" val="147201880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vi-VN" sz="50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Đk</a:t>
            </a:r>
            <a:r>
              <a:rPr lang="en-US" sz="50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en-US" sz="50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vi-VN" sz="5000" b="0" i="0" dirty="0">
                <a:solidFill>
                  <a:schemeClr val="bg1"/>
                </a:solidFill>
                <a:effectLst/>
                <a:latin typeface="+mn-lt"/>
              </a:rPr>
              <a:t>Chúa yêu thương con người lòng yêu mến không phai. Chúa sinh ra mọi loài vì yêu mến nhân loại. Chúa ban Con Một Ngài vì Giao Ước đoan nguyền, để giải thoát đời tội khiên. </a:t>
            </a:r>
            <a:endParaRPr lang="vi-VN" sz="50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53739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r>
              <a:rPr lang="en-US" sz="4800" b="1" dirty="0">
                <a:solidFill>
                  <a:schemeClr val="bg1"/>
                </a:solidFill>
                <a:effectLst>
                  <a:outerShdw blurRad="38100" dist="38100" dir="2700000" algn="tl">
                    <a:srgbClr val="000000">
                      <a:alpha val="43137"/>
                    </a:srgbClr>
                  </a:outerShdw>
                </a:effectLst>
                <a:latin typeface="+mj-lt"/>
                <a:cs typeface="Times New Roman" pitchFamily="18" charset="0"/>
              </a:rPr>
              <a:t>CHÚA NHẬT LỄ LÁ</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65"/>
            <a:ext cx="9144000" cy="5134570"/>
          </a:xfrm>
          <a:prstGeom prst="rect">
            <a:avLst/>
          </a:prstGeom>
        </p:spPr>
      </p:pic>
    </p:spTree>
    <p:extLst>
      <p:ext uri="{BB962C8B-B14F-4D97-AF65-F5344CB8AC3E}">
        <p14:creationId xmlns:p14="http://schemas.microsoft.com/office/powerpoint/2010/main" val="408748024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r>
              <a:rPr lang="en-US" sz="8000" b="1" dirty="0">
                <a:solidFill>
                  <a:srgbClr val="FFFF00"/>
                </a:solidFill>
                <a:effectLst>
                  <a:outerShdw blurRad="38100" dist="38100" dir="2700000" algn="tl">
                    <a:srgbClr val="000000">
                      <a:alpha val="43137"/>
                    </a:srgbClr>
                  </a:outerShdw>
                </a:effectLst>
                <a:latin typeface="+mj-lt"/>
                <a:cs typeface="Times New Roman" pitchFamily="18" charset="0"/>
              </a:rPr>
              <a:t>Ca </a:t>
            </a:r>
            <a:r>
              <a:rPr lang="en-US" sz="8000" b="1" dirty="0" err="1">
                <a:solidFill>
                  <a:srgbClr val="FFFF00"/>
                </a:solidFill>
                <a:effectLst>
                  <a:outerShdw blurRad="38100" dist="38100" dir="2700000" algn="tl">
                    <a:srgbClr val="000000">
                      <a:alpha val="43137"/>
                    </a:srgbClr>
                  </a:outerShdw>
                </a:effectLst>
                <a:latin typeface="+mj-lt"/>
                <a:cs typeface="Times New Roman" pitchFamily="18" charset="0"/>
              </a:rPr>
              <a:t>Kết</a:t>
            </a:r>
            <a:r>
              <a:rPr lang="en-US" sz="8000" b="1"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8000" b="1" dirty="0" err="1">
                <a:solidFill>
                  <a:srgbClr val="FFFF00"/>
                </a:solidFill>
                <a:effectLst>
                  <a:outerShdw blurRad="38100" dist="38100" dir="2700000" algn="tl">
                    <a:srgbClr val="000000">
                      <a:alpha val="43137"/>
                    </a:srgbClr>
                  </a:outerShdw>
                </a:effectLst>
                <a:latin typeface="+mj-lt"/>
                <a:cs typeface="Times New Roman" pitchFamily="18" charset="0"/>
              </a:rPr>
              <a:t>Lễ</a:t>
            </a:r>
            <a:r>
              <a:rPr lang="en-US" sz="8000" b="1" dirty="0">
                <a:solidFill>
                  <a:srgbClr val="FFFF00"/>
                </a:solidFill>
                <a:effectLst>
                  <a:outerShdw blurRad="38100" dist="38100" dir="2700000" algn="tl">
                    <a:srgbClr val="000000">
                      <a:alpha val="43137"/>
                    </a:srgbClr>
                  </a:outerShdw>
                </a:effectLst>
                <a:latin typeface="+mj-lt"/>
                <a:cs typeface="Times New Roman" pitchFamily="18" charset="0"/>
              </a:rPr>
              <a:t/>
            </a:r>
            <a:br>
              <a:rPr lang="en-US" sz="8000" b="1" dirty="0">
                <a:solidFill>
                  <a:srgbClr val="FFFF00"/>
                </a:solidFill>
                <a:effectLst>
                  <a:outerShdw blurRad="38100" dist="38100" dir="2700000" algn="tl">
                    <a:srgbClr val="000000">
                      <a:alpha val="43137"/>
                    </a:srgbClr>
                  </a:outerShdw>
                </a:effectLst>
                <a:latin typeface="+mj-lt"/>
                <a:cs typeface="Times New Roman" pitchFamily="18" charset="0"/>
              </a:rPr>
            </a:br>
            <a:r>
              <a:rPr lang="en-US" sz="5400" b="1" dirty="0">
                <a:solidFill>
                  <a:srgbClr val="FFFF00"/>
                </a:solidFill>
                <a:effectLst>
                  <a:outerShdw blurRad="38100" dist="38100" dir="2700000" algn="tl">
                    <a:srgbClr val="000000">
                      <a:alpha val="43137"/>
                    </a:srgbClr>
                  </a:outerShdw>
                </a:effectLst>
                <a:latin typeface="+mj-lt"/>
                <a:cs typeface="Times New Roman" pitchFamily="18" charset="0"/>
              </a:rPr>
              <a:t>Con </a:t>
            </a:r>
            <a:r>
              <a:rPr lang="en-US" sz="5400" b="1" dirty="0" err="1">
                <a:solidFill>
                  <a:srgbClr val="FFFF00"/>
                </a:solidFill>
                <a:effectLst>
                  <a:outerShdw blurRad="38100" dist="38100" dir="2700000" algn="tl">
                    <a:srgbClr val="000000">
                      <a:alpha val="43137"/>
                    </a:srgbClr>
                  </a:outerShdw>
                </a:effectLst>
                <a:latin typeface="+mj-lt"/>
                <a:cs typeface="Times New Roman" pitchFamily="18" charset="0"/>
              </a:rPr>
              <a:t>Đường</a:t>
            </a:r>
            <a:r>
              <a:rPr lang="en-US" sz="5400" b="1"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5400" b="1" dirty="0" err="1">
                <a:solidFill>
                  <a:srgbClr val="FFFF00"/>
                </a:solidFill>
                <a:effectLst>
                  <a:outerShdw blurRad="38100" dist="38100" dir="2700000" algn="tl">
                    <a:srgbClr val="000000">
                      <a:alpha val="43137"/>
                    </a:srgbClr>
                  </a:outerShdw>
                </a:effectLst>
                <a:latin typeface="+mj-lt"/>
                <a:cs typeface="Times New Roman" pitchFamily="18" charset="0"/>
              </a:rPr>
              <a:t>Chúa</a:t>
            </a:r>
            <a:r>
              <a:rPr lang="en-US" sz="5400" b="1"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5400" b="1" dirty="0" err="1">
                <a:solidFill>
                  <a:srgbClr val="FFFF00"/>
                </a:solidFill>
                <a:effectLst>
                  <a:outerShdw blurRad="38100" dist="38100" dir="2700000" algn="tl">
                    <a:srgbClr val="000000">
                      <a:alpha val="43137"/>
                    </a:srgbClr>
                  </a:outerShdw>
                </a:effectLst>
                <a:latin typeface="+mj-lt"/>
                <a:cs typeface="Times New Roman" pitchFamily="18" charset="0"/>
              </a:rPr>
              <a:t>Đã</a:t>
            </a:r>
            <a:r>
              <a:rPr lang="en-US" sz="5400" b="1"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5400" b="1" dirty="0" err="1">
                <a:solidFill>
                  <a:srgbClr val="FFFF00"/>
                </a:solidFill>
                <a:effectLst>
                  <a:outerShdw blurRad="38100" dist="38100" dir="2700000" algn="tl">
                    <a:srgbClr val="000000">
                      <a:alpha val="43137"/>
                    </a:srgbClr>
                  </a:outerShdw>
                </a:effectLst>
                <a:latin typeface="+mj-lt"/>
                <a:cs typeface="Times New Roman" pitchFamily="18" charset="0"/>
              </a:rPr>
              <a:t>Đi</a:t>
            </a:r>
            <a:r>
              <a:rPr lang="en-US" sz="5400" b="1" dirty="0">
                <a:solidFill>
                  <a:srgbClr val="FFFF00"/>
                </a:solidFill>
                <a:effectLst>
                  <a:outerShdw blurRad="38100" dist="38100" dir="2700000" algn="tl">
                    <a:srgbClr val="000000">
                      <a:alpha val="43137"/>
                    </a:srgbClr>
                  </a:outerShdw>
                </a:effectLst>
                <a:latin typeface="+mj-lt"/>
                <a:cs typeface="Times New Roman" pitchFamily="18" charset="0"/>
              </a:rPr>
              <a:t> Qua</a:t>
            </a:r>
            <a:r>
              <a:rPr lang="en-US" sz="6000" b="1" dirty="0">
                <a:solidFill>
                  <a:srgbClr val="FFFF00"/>
                </a:solidFill>
                <a:effectLst>
                  <a:outerShdw blurRad="38100" dist="38100" dir="2700000" algn="tl">
                    <a:srgbClr val="000000">
                      <a:alpha val="43137"/>
                    </a:srgbClr>
                  </a:outerShdw>
                </a:effectLst>
                <a:latin typeface="+mj-lt"/>
                <a:cs typeface="Times New Roman" pitchFamily="18" charset="0"/>
              </a:rPr>
              <a:t/>
            </a:r>
            <a:br>
              <a:rPr lang="en-US" sz="6000" b="1" dirty="0">
                <a:solidFill>
                  <a:srgbClr val="FFFF00"/>
                </a:solidFill>
                <a:effectLst>
                  <a:outerShdw blurRad="38100" dist="38100" dir="2700000" algn="tl">
                    <a:srgbClr val="000000">
                      <a:alpha val="43137"/>
                    </a:srgbClr>
                  </a:outerShdw>
                </a:effectLst>
                <a:latin typeface="+mj-lt"/>
                <a:cs typeface="Times New Roman" pitchFamily="18" charset="0"/>
              </a:rPr>
            </a:br>
            <a:r>
              <a:rPr lang="en-US" sz="4000" b="1" dirty="0" err="1">
                <a:solidFill>
                  <a:srgbClr val="FFFF00"/>
                </a:solidFill>
                <a:effectLst>
                  <a:outerShdw blurRad="38100" dist="38100" dir="2700000" algn="tl">
                    <a:srgbClr val="000000">
                      <a:alpha val="43137"/>
                    </a:srgbClr>
                  </a:outerShdw>
                </a:effectLst>
                <a:latin typeface="+mj-lt"/>
                <a:cs typeface="Times New Roman" pitchFamily="18" charset="0"/>
              </a:rPr>
              <a:t>Lm</a:t>
            </a:r>
            <a:r>
              <a:rPr lang="en-US" sz="4000" b="1"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4000" b="1" dirty="0" err="1">
                <a:solidFill>
                  <a:srgbClr val="FFFF00"/>
                </a:solidFill>
                <a:effectLst>
                  <a:outerShdw blurRad="38100" dist="38100" dir="2700000" algn="tl">
                    <a:srgbClr val="000000">
                      <a:alpha val="43137"/>
                    </a:srgbClr>
                  </a:outerShdw>
                </a:effectLst>
                <a:cs typeface="Times New Roman" pitchFamily="18" charset="0"/>
              </a:rPr>
              <a:t>Văn</a:t>
            </a:r>
            <a:r>
              <a:rPr lang="en-US" sz="4000" b="1" dirty="0">
                <a:solidFill>
                  <a:srgbClr val="FFFF00"/>
                </a:solidFill>
                <a:effectLst>
                  <a:outerShdw blurRad="38100" dist="38100" dir="2700000" algn="tl">
                    <a:srgbClr val="000000">
                      <a:alpha val="43137"/>
                    </a:srgbClr>
                  </a:outerShdw>
                </a:effectLst>
                <a:cs typeface="Times New Roman" pitchFamily="18" charset="0"/>
              </a:rPr>
              <a:t> Chi</a:t>
            </a:r>
            <a:endParaRPr lang="vi-VN" sz="8000" b="1" dirty="0">
              <a:solidFill>
                <a:srgbClr val="FFFF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3241549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1"/>
          </p:nvPr>
        </p:nvSpPr>
        <p:spPr>
          <a:xfrm>
            <a:off x="0" y="0"/>
            <a:ext cx="9144000" cy="5143500"/>
          </a:xfrm>
        </p:spPr>
        <p:txBody>
          <a:bodyPr>
            <a:noAutofit/>
          </a:bodyPr>
          <a:lstStyle/>
          <a:p>
            <a:pPr algn="just">
              <a:lnSpc>
                <a:spcPct val="120000"/>
              </a:lnSpc>
              <a:spcBef>
                <a:spcPts val="1800"/>
              </a:spcBef>
            </a:pPr>
            <a:r>
              <a:rPr lang="en-US" sz="5700" b="1" dirty="0">
                <a:solidFill>
                  <a:srgbClr val="FFFF00"/>
                </a:solidFill>
                <a:cs typeface="Times New Roman" panose="02020603050405020304" pitchFamily="18" charset="0"/>
              </a:rPr>
              <a:t>T</a:t>
            </a:r>
            <a:r>
              <a:rPr lang="vi-VN" sz="5700" b="1" dirty="0">
                <a:solidFill>
                  <a:srgbClr val="FFFF00"/>
                </a:solidFill>
                <a:cs typeface="Times New Roman" panose="02020603050405020304" pitchFamily="18" charset="0"/>
              </a:rPr>
              <a:t>k</a:t>
            </a:r>
            <a:r>
              <a:rPr lang="en-US" sz="5700" b="1" dirty="0">
                <a:solidFill>
                  <a:srgbClr val="FFFF00"/>
                </a:solidFill>
                <a:cs typeface="Times New Roman" panose="02020603050405020304" pitchFamily="18" charset="0"/>
              </a:rPr>
              <a:t>1</a:t>
            </a:r>
            <a:r>
              <a:rPr lang="vi-VN" sz="5700" b="1" dirty="0">
                <a:solidFill>
                  <a:srgbClr val="FFFF00"/>
                </a:solidFill>
                <a:cs typeface="Times New Roman" panose="02020603050405020304" pitchFamily="18" charset="0"/>
              </a:rPr>
              <a:t>: </a:t>
            </a:r>
            <a:r>
              <a:rPr lang="vi-VN" sz="5700" b="1" dirty="0">
                <a:solidFill>
                  <a:schemeClr val="bg1"/>
                </a:solidFill>
                <a:cs typeface="Times New Roman" panose="02020603050405020304" pitchFamily="18" charset="0"/>
              </a:rPr>
              <a:t>Lạy Chúa, con đường nào Chúa đã đi qua,</a:t>
            </a:r>
            <a:r>
              <a:rPr lang="en-US" sz="5700" b="1" dirty="0">
                <a:solidFill>
                  <a:schemeClr val="bg1"/>
                </a:solidFill>
                <a:cs typeface="Times New Roman" panose="02020603050405020304" pitchFamily="18" charset="0"/>
              </a:rPr>
              <a:t> </a:t>
            </a:r>
            <a:r>
              <a:rPr lang="vi-VN" sz="5700" b="1" dirty="0">
                <a:solidFill>
                  <a:schemeClr val="bg1"/>
                </a:solidFill>
                <a:cs typeface="Times New Roman" panose="02020603050405020304" pitchFamily="18" charset="0"/>
              </a:rPr>
              <a:t>con đường nào Ngài ra pháp trường,</a:t>
            </a:r>
            <a:r>
              <a:rPr lang="en-US" sz="5700" b="1" dirty="0">
                <a:solidFill>
                  <a:schemeClr val="bg1"/>
                </a:solidFill>
                <a:cs typeface="Times New Roman" panose="02020603050405020304" pitchFamily="18" charset="0"/>
              </a:rPr>
              <a:t> </a:t>
            </a:r>
            <a:r>
              <a:rPr lang="vi-VN" sz="5700" b="1" dirty="0">
                <a:solidFill>
                  <a:schemeClr val="bg1"/>
                </a:solidFill>
                <a:cs typeface="Times New Roman" panose="02020603050405020304" pitchFamily="18" charset="0"/>
              </a:rPr>
              <a:t>mão gai nào hằn sâu trên trán.</a:t>
            </a:r>
          </a:p>
        </p:txBody>
      </p:sp>
    </p:spTree>
    <p:extLst>
      <p:ext uri="{BB962C8B-B14F-4D97-AF65-F5344CB8AC3E}">
        <p14:creationId xmlns:p14="http://schemas.microsoft.com/office/powerpoint/2010/main" val="36883958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1"/>
          </p:nvPr>
        </p:nvSpPr>
        <p:spPr>
          <a:xfrm>
            <a:off x="0" y="0"/>
            <a:ext cx="9144000" cy="5143500"/>
          </a:xfrm>
        </p:spPr>
        <p:txBody>
          <a:bodyPr>
            <a:noAutofit/>
          </a:bodyPr>
          <a:lstStyle/>
          <a:p>
            <a:pPr algn="just">
              <a:lnSpc>
                <a:spcPct val="120000"/>
              </a:lnSpc>
              <a:spcBef>
                <a:spcPts val="1800"/>
              </a:spcBef>
            </a:pPr>
            <a:r>
              <a:rPr lang="vi-VN" sz="5700" b="1" u="sng" dirty="0">
                <a:solidFill>
                  <a:srgbClr val="FFFF00"/>
                </a:solidFill>
                <a:latin typeface="+mj-lt"/>
                <a:cs typeface="Tahoma" pitchFamily="34" charset="0"/>
              </a:rPr>
              <a:t>**:</a:t>
            </a:r>
            <a:r>
              <a:rPr lang="vi-VN" sz="5700" b="1" dirty="0">
                <a:solidFill>
                  <a:schemeClr val="bg1"/>
                </a:solidFill>
                <a:latin typeface="+mj-lt"/>
                <a:cs typeface="Tahoma" pitchFamily="34" charset="0"/>
              </a:rPr>
              <a:t> Lạy Chúa, Thánh Giá nào Ngài vác trên vai,</a:t>
            </a:r>
            <a:r>
              <a:rPr lang="en-US" sz="5700" b="1" dirty="0">
                <a:solidFill>
                  <a:schemeClr val="bg1"/>
                </a:solidFill>
                <a:latin typeface="+mj-lt"/>
                <a:cs typeface="Tahoma" pitchFamily="34" charset="0"/>
              </a:rPr>
              <a:t> </a:t>
            </a:r>
            <a:r>
              <a:rPr lang="vi-VN" sz="5700" b="1" dirty="0">
                <a:solidFill>
                  <a:schemeClr val="bg1"/>
                </a:solidFill>
                <a:latin typeface="+mj-lt"/>
                <a:cs typeface="Tahoma" pitchFamily="34" charset="0"/>
              </a:rPr>
              <a:t>đau thương nào phủ kín tâm tư,</a:t>
            </a:r>
            <a:r>
              <a:rPr lang="en-US" sz="5700" b="1" dirty="0">
                <a:solidFill>
                  <a:schemeClr val="bg1"/>
                </a:solidFill>
                <a:latin typeface="+mj-lt"/>
                <a:cs typeface="Tahoma" pitchFamily="34" charset="0"/>
              </a:rPr>
              <a:t> </a:t>
            </a:r>
            <a:r>
              <a:rPr lang="vi-VN" sz="5700" b="1" dirty="0">
                <a:solidFill>
                  <a:schemeClr val="bg1"/>
                </a:solidFill>
                <a:latin typeface="+mj-lt"/>
                <a:cs typeface="Tahoma" pitchFamily="34" charset="0"/>
              </a:rPr>
              <a:t>đường tình đó Ngài dành cho con.</a:t>
            </a:r>
          </a:p>
        </p:txBody>
      </p:sp>
    </p:spTree>
    <p:extLst>
      <p:ext uri="{BB962C8B-B14F-4D97-AF65-F5344CB8AC3E}">
        <p14:creationId xmlns:p14="http://schemas.microsoft.com/office/powerpoint/2010/main" val="12967849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1"/>
          </p:nvPr>
        </p:nvSpPr>
        <p:spPr>
          <a:xfrm>
            <a:off x="0" y="0"/>
            <a:ext cx="9144000" cy="5143500"/>
          </a:xfrm>
        </p:spPr>
        <p:txBody>
          <a:bodyPr>
            <a:noAutofit/>
          </a:bodyPr>
          <a:lstStyle/>
          <a:p>
            <a:pPr algn="just">
              <a:lnSpc>
                <a:spcPct val="120000"/>
              </a:lnSpc>
              <a:spcBef>
                <a:spcPts val="1800"/>
              </a:spcBef>
            </a:pPr>
            <a:r>
              <a:rPr lang="vi-VN" sz="5400" b="1" dirty="0">
                <a:solidFill>
                  <a:srgbClr val="FFFF00"/>
                </a:solidFill>
                <a:cs typeface="Tahoma" pitchFamily="34" charset="0"/>
              </a:rPr>
              <a:t>Đk: </a:t>
            </a:r>
            <a:r>
              <a:rPr lang="vi-VN" sz="5400" b="1" dirty="0">
                <a:solidFill>
                  <a:schemeClr val="bg1"/>
                </a:solidFill>
                <a:cs typeface="Tahoma" pitchFamily="34" charset="0"/>
              </a:rPr>
              <a:t>Lạy Chúa, xin cho con </a:t>
            </a:r>
            <a:r>
              <a:rPr lang="en-US" sz="5400" b="1" dirty="0" err="1">
                <a:solidFill>
                  <a:schemeClr val="bg1"/>
                </a:solidFill>
                <a:cs typeface="Times New Roman" panose="02020603050405020304" pitchFamily="18" charset="0"/>
              </a:rPr>
              <a:t>bước</a:t>
            </a:r>
            <a:r>
              <a:rPr lang="en-US" sz="5400" b="1" dirty="0">
                <a:solidFill>
                  <a:schemeClr val="bg1"/>
                </a:solidFill>
                <a:cs typeface="Times New Roman" panose="02020603050405020304" pitchFamily="18" charset="0"/>
              </a:rPr>
              <a:t> </a:t>
            </a:r>
            <a:r>
              <a:rPr lang="en-US" sz="5400" b="1" dirty="0" err="1">
                <a:solidFill>
                  <a:schemeClr val="bg1"/>
                </a:solidFill>
                <a:cs typeface="Times New Roman" panose="02020603050405020304" pitchFamily="18" charset="0"/>
              </a:rPr>
              <a:t>đi</a:t>
            </a:r>
            <a:r>
              <a:rPr lang="en-US" sz="5400" b="1" dirty="0">
                <a:solidFill>
                  <a:schemeClr val="bg1"/>
                </a:solidFill>
                <a:cs typeface="Times New Roman" panose="02020603050405020304" pitchFamily="18" charset="0"/>
              </a:rPr>
              <a:t> </a:t>
            </a:r>
            <a:r>
              <a:rPr lang="vi-VN" sz="5400" b="1" dirty="0">
                <a:solidFill>
                  <a:schemeClr val="bg1"/>
                </a:solidFill>
                <a:cs typeface="Tahoma" pitchFamily="34" charset="0"/>
              </a:rPr>
              <a:t>với Ngài,</a:t>
            </a:r>
            <a:r>
              <a:rPr lang="en-US" sz="5400" b="1" dirty="0">
                <a:solidFill>
                  <a:schemeClr val="bg1"/>
                </a:solidFill>
                <a:cs typeface="Tahoma" pitchFamily="34" charset="0"/>
              </a:rPr>
              <a:t> </a:t>
            </a:r>
            <a:r>
              <a:rPr lang="vi-VN" sz="5400" b="1" dirty="0">
                <a:solidFill>
                  <a:schemeClr val="bg1"/>
                </a:solidFill>
                <a:cs typeface="Tahoma" pitchFamily="34" charset="0"/>
              </a:rPr>
              <a:t>xin cho con cùng vác với Ngài,</a:t>
            </a:r>
            <a:r>
              <a:rPr lang="en-US" sz="5400" b="1" dirty="0">
                <a:solidFill>
                  <a:schemeClr val="bg1"/>
                </a:solidFill>
                <a:cs typeface="Tahoma" pitchFamily="34" charset="0"/>
              </a:rPr>
              <a:t> </a:t>
            </a:r>
            <a:r>
              <a:rPr lang="vi-VN" sz="5400" b="1" dirty="0">
                <a:solidFill>
                  <a:schemeClr val="bg1"/>
                </a:solidFill>
                <a:cs typeface="Tahoma" pitchFamily="34" charset="0"/>
              </a:rPr>
              <a:t>thập giá trên đường đời con đi (đường đời con đi).</a:t>
            </a:r>
          </a:p>
        </p:txBody>
      </p:sp>
    </p:spTree>
    <p:extLst>
      <p:ext uri="{BB962C8B-B14F-4D97-AF65-F5344CB8AC3E}">
        <p14:creationId xmlns:p14="http://schemas.microsoft.com/office/powerpoint/2010/main" val="35424119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1"/>
          </p:nvPr>
        </p:nvSpPr>
        <p:spPr>
          <a:xfrm>
            <a:off x="0" y="0"/>
            <a:ext cx="9144000" cy="5143500"/>
          </a:xfrm>
        </p:spPr>
        <p:txBody>
          <a:bodyPr>
            <a:noAutofit/>
          </a:bodyPr>
          <a:lstStyle/>
          <a:p>
            <a:pPr algn="just">
              <a:lnSpc>
                <a:spcPct val="120000"/>
              </a:lnSpc>
              <a:spcBef>
                <a:spcPts val="1800"/>
              </a:spcBef>
            </a:pPr>
            <a:r>
              <a:rPr lang="vi-VN" sz="5625" b="1" u="sng" dirty="0">
                <a:solidFill>
                  <a:srgbClr val="FFFF00"/>
                </a:solidFill>
                <a:latin typeface="+mj-lt"/>
                <a:cs typeface="Tahoma" pitchFamily="34" charset="0"/>
              </a:rPr>
              <a:t>**:</a:t>
            </a:r>
            <a:r>
              <a:rPr lang="vi-VN" sz="5625" b="1" dirty="0">
                <a:solidFill>
                  <a:schemeClr val="bg1"/>
                </a:solidFill>
                <a:latin typeface="+mj-lt"/>
                <a:cs typeface="Tahoma" pitchFamily="34" charset="0"/>
              </a:rPr>
              <a:t> Lạy Chúa, xin cho con đóng đinh với Ngài,</a:t>
            </a:r>
            <a:r>
              <a:rPr lang="en-US" sz="5625" b="1" dirty="0">
                <a:solidFill>
                  <a:schemeClr val="bg1"/>
                </a:solidFill>
                <a:latin typeface="+mj-lt"/>
                <a:cs typeface="Tahoma" pitchFamily="34" charset="0"/>
              </a:rPr>
              <a:t> </a:t>
            </a:r>
            <a:r>
              <a:rPr lang="vi-VN" sz="5625" b="1" dirty="0">
                <a:solidFill>
                  <a:schemeClr val="bg1"/>
                </a:solidFill>
                <a:latin typeface="+mj-lt"/>
                <a:cs typeface="Tahoma" pitchFamily="34" charset="0"/>
              </a:rPr>
              <a:t>xin cho con cùng chết với Ngài, để được sống với Ngài vinh quang.</a:t>
            </a:r>
          </a:p>
        </p:txBody>
      </p:sp>
    </p:spTree>
    <p:extLst>
      <p:ext uri="{BB962C8B-B14F-4D97-AF65-F5344CB8AC3E}">
        <p14:creationId xmlns:p14="http://schemas.microsoft.com/office/powerpoint/2010/main" val="340572222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subTitle" idx="1"/>
          </p:nvPr>
        </p:nvSpPr>
        <p:spPr>
          <a:xfrm>
            <a:off x="0" y="0"/>
            <a:ext cx="9144000" cy="5143500"/>
          </a:xfrm>
        </p:spPr>
        <p:txBody>
          <a:bodyPr>
            <a:noAutofit/>
          </a:bodyPr>
          <a:lstStyle/>
          <a:p>
            <a:pPr algn="just">
              <a:lnSpc>
                <a:spcPct val="120000"/>
              </a:lnSpc>
              <a:spcBef>
                <a:spcPts val="1800"/>
              </a:spcBef>
            </a:pPr>
            <a:r>
              <a:rPr lang="vi-VN" sz="5700" b="1" dirty="0">
                <a:solidFill>
                  <a:srgbClr val="FFFF00"/>
                </a:solidFill>
                <a:latin typeface="+mj-lt"/>
                <a:cs typeface="Tahoma" pitchFamily="34" charset="0"/>
              </a:rPr>
              <a:t>Tk2: </a:t>
            </a:r>
            <a:r>
              <a:rPr lang="vi-VN" sz="5700" b="1" dirty="0">
                <a:solidFill>
                  <a:schemeClr val="bg1"/>
                </a:solidFill>
                <a:latin typeface="+mj-lt"/>
                <a:cs typeface="Tahoma" pitchFamily="34" charset="0"/>
              </a:rPr>
              <a:t>Lạy Chúa, mũi đòng nào đâm thấu con tim,</a:t>
            </a:r>
            <a:r>
              <a:rPr lang="en-US" sz="5700" b="1" dirty="0">
                <a:solidFill>
                  <a:schemeClr val="bg1"/>
                </a:solidFill>
                <a:latin typeface="+mj-lt"/>
                <a:cs typeface="Tahoma" pitchFamily="34" charset="0"/>
              </a:rPr>
              <a:t> </a:t>
            </a:r>
            <a:r>
              <a:rPr lang="vi-VN" sz="5700" b="1" dirty="0">
                <a:solidFill>
                  <a:schemeClr val="bg1"/>
                </a:solidFill>
                <a:latin typeface="+mj-lt"/>
                <a:cs typeface="Tahoma" pitchFamily="34" charset="0"/>
              </a:rPr>
              <a:t>đinh nhọn nào còn loang máu đào,</a:t>
            </a:r>
            <a:r>
              <a:rPr lang="en-US" sz="5700" b="1" dirty="0">
                <a:solidFill>
                  <a:schemeClr val="bg1"/>
                </a:solidFill>
                <a:latin typeface="+mj-lt"/>
                <a:cs typeface="Tahoma" pitchFamily="34" charset="0"/>
              </a:rPr>
              <a:t> </a:t>
            </a:r>
            <a:r>
              <a:rPr lang="vi-VN" sz="5700" b="1" dirty="0">
                <a:solidFill>
                  <a:schemeClr val="bg1"/>
                </a:solidFill>
                <a:latin typeface="+mj-lt"/>
                <a:cs typeface="Tahoma" pitchFamily="34" charset="0"/>
              </a:rPr>
              <a:t>sỉ nhục nào còn vương trên mắt.</a:t>
            </a:r>
          </a:p>
        </p:txBody>
      </p:sp>
    </p:spTree>
    <p:extLst>
      <p:ext uri="{BB962C8B-B14F-4D97-AF65-F5344CB8AC3E}">
        <p14:creationId xmlns:p14="http://schemas.microsoft.com/office/powerpoint/2010/main" val="206424576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subTitle" idx="1"/>
          </p:nvPr>
        </p:nvSpPr>
        <p:spPr>
          <a:xfrm>
            <a:off x="0" y="0"/>
            <a:ext cx="9144000" cy="5143500"/>
          </a:xfrm>
        </p:spPr>
        <p:txBody>
          <a:bodyPr>
            <a:noAutofit/>
          </a:bodyPr>
          <a:lstStyle/>
          <a:p>
            <a:pPr algn="just">
              <a:lnSpc>
                <a:spcPct val="120000"/>
              </a:lnSpc>
              <a:spcBef>
                <a:spcPts val="1800"/>
              </a:spcBef>
            </a:pPr>
            <a:r>
              <a:rPr lang="vi-VN" sz="5700" b="1" u="sng" dirty="0">
                <a:solidFill>
                  <a:srgbClr val="FFFF00"/>
                </a:solidFill>
                <a:latin typeface="+mj-lt"/>
                <a:cs typeface="Tahoma" pitchFamily="34" charset="0"/>
              </a:rPr>
              <a:t>**:</a:t>
            </a:r>
            <a:r>
              <a:rPr lang="vi-VN" sz="5700" b="1" dirty="0">
                <a:solidFill>
                  <a:schemeClr val="bg1"/>
                </a:solidFill>
                <a:latin typeface="+mj-lt"/>
                <a:cs typeface="Tahoma" pitchFamily="34" charset="0"/>
              </a:rPr>
              <a:t> Lạy Chúa, những bước nào gục ngã đau thương,</a:t>
            </a:r>
            <a:r>
              <a:rPr lang="en-US" sz="5700" b="1" dirty="0">
                <a:solidFill>
                  <a:schemeClr val="bg1"/>
                </a:solidFill>
                <a:latin typeface="+mj-lt"/>
                <a:cs typeface="Tahoma" pitchFamily="34" charset="0"/>
              </a:rPr>
              <a:t> </a:t>
            </a:r>
            <a:r>
              <a:rPr lang="vi-VN" sz="5700" b="1" dirty="0">
                <a:solidFill>
                  <a:schemeClr val="bg1"/>
                </a:solidFill>
                <a:latin typeface="+mj-lt"/>
                <a:cs typeface="Tahoma" pitchFamily="34" charset="0"/>
              </a:rPr>
              <a:t>bao roi đòn hằn vết thê lương,</a:t>
            </a:r>
            <a:r>
              <a:rPr lang="en-US" sz="5700" b="1" dirty="0">
                <a:solidFill>
                  <a:schemeClr val="bg1"/>
                </a:solidFill>
                <a:latin typeface="+mj-lt"/>
                <a:cs typeface="Tahoma" pitchFamily="34" charset="0"/>
              </a:rPr>
              <a:t> </a:t>
            </a:r>
            <a:r>
              <a:rPr lang="vi-VN" sz="5700" b="1" dirty="0">
                <a:solidFill>
                  <a:schemeClr val="bg1"/>
                </a:solidFill>
                <a:latin typeface="+mj-lt"/>
                <a:cs typeface="Tahoma" pitchFamily="34" charset="0"/>
              </a:rPr>
              <a:t>đường tình đó Ngài dành cho con.</a:t>
            </a:r>
          </a:p>
        </p:txBody>
      </p:sp>
    </p:spTree>
    <p:extLst>
      <p:ext uri="{BB962C8B-B14F-4D97-AF65-F5344CB8AC3E}">
        <p14:creationId xmlns:p14="http://schemas.microsoft.com/office/powerpoint/2010/main" val="306044071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1"/>
          </p:nvPr>
        </p:nvSpPr>
        <p:spPr>
          <a:xfrm>
            <a:off x="0" y="0"/>
            <a:ext cx="9144000" cy="5143500"/>
          </a:xfrm>
        </p:spPr>
        <p:txBody>
          <a:bodyPr>
            <a:noAutofit/>
          </a:bodyPr>
          <a:lstStyle/>
          <a:p>
            <a:pPr algn="just">
              <a:lnSpc>
                <a:spcPct val="120000"/>
              </a:lnSpc>
              <a:spcBef>
                <a:spcPts val="1800"/>
              </a:spcBef>
            </a:pPr>
            <a:r>
              <a:rPr lang="vi-VN" sz="5400" b="1" dirty="0">
                <a:solidFill>
                  <a:srgbClr val="FFFF00"/>
                </a:solidFill>
                <a:latin typeface="+mj-lt"/>
                <a:cs typeface="Tahoma" pitchFamily="34" charset="0"/>
              </a:rPr>
              <a:t>Đk: </a:t>
            </a:r>
            <a:r>
              <a:rPr lang="vi-VN" sz="5400" b="1" dirty="0">
                <a:solidFill>
                  <a:schemeClr val="bg1"/>
                </a:solidFill>
                <a:latin typeface="+mj-lt"/>
                <a:cs typeface="Tahoma" pitchFamily="34" charset="0"/>
              </a:rPr>
              <a:t>Lạy Chúa, xin cho con </a:t>
            </a:r>
            <a:r>
              <a:rPr lang="en-US" sz="5400" b="1" dirty="0" err="1">
                <a:solidFill>
                  <a:schemeClr val="bg1"/>
                </a:solidFill>
                <a:latin typeface="+mj-lt"/>
                <a:cs typeface="Tahoma" pitchFamily="34" charset="0"/>
              </a:rPr>
              <a:t>bước</a:t>
            </a:r>
            <a:r>
              <a:rPr lang="en-US" sz="5400" b="1" dirty="0">
                <a:solidFill>
                  <a:schemeClr val="bg1"/>
                </a:solidFill>
                <a:latin typeface="+mj-lt"/>
                <a:cs typeface="Tahoma" pitchFamily="34" charset="0"/>
              </a:rPr>
              <a:t> </a:t>
            </a:r>
            <a:r>
              <a:rPr lang="en-US" sz="5400" b="1" dirty="0" err="1">
                <a:solidFill>
                  <a:schemeClr val="bg1"/>
                </a:solidFill>
                <a:latin typeface="+mj-lt"/>
                <a:cs typeface="Tahoma" pitchFamily="34" charset="0"/>
              </a:rPr>
              <a:t>đi</a:t>
            </a:r>
            <a:r>
              <a:rPr lang="en-US" sz="5400" b="1" dirty="0">
                <a:solidFill>
                  <a:schemeClr val="bg1"/>
                </a:solidFill>
                <a:latin typeface="+mj-lt"/>
                <a:cs typeface="Tahoma" pitchFamily="34" charset="0"/>
              </a:rPr>
              <a:t> </a:t>
            </a:r>
            <a:r>
              <a:rPr lang="vi-VN" sz="5400" b="1" dirty="0">
                <a:solidFill>
                  <a:schemeClr val="bg1"/>
                </a:solidFill>
                <a:latin typeface="+mj-lt"/>
                <a:cs typeface="Tahoma" pitchFamily="34" charset="0"/>
              </a:rPr>
              <a:t>với Ngài,</a:t>
            </a:r>
            <a:r>
              <a:rPr lang="en-US" sz="5400" b="1" dirty="0">
                <a:solidFill>
                  <a:schemeClr val="bg1"/>
                </a:solidFill>
                <a:latin typeface="+mj-lt"/>
                <a:cs typeface="Tahoma" pitchFamily="34" charset="0"/>
              </a:rPr>
              <a:t> </a:t>
            </a:r>
            <a:r>
              <a:rPr lang="vi-VN" sz="5400" b="1" dirty="0">
                <a:solidFill>
                  <a:schemeClr val="bg1"/>
                </a:solidFill>
                <a:latin typeface="+mj-lt"/>
                <a:cs typeface="Tahoma" pitchFamily="34" charset="0"/>
              </a:rPr>
              <a:t>xin cho con cùng vác với Ngài,</a:t>
            </a:r>
            <a:r>
              <a:rPr lang="en-US" sz="5400" b="1" dirty="0">
                <a:solidFill>
                  <a:schemeClr val="bg1"/>
                </a:solidFill>
                <a:latin typeface="+mj-lt"/>
                <a:cs typeface="Tahoma" pitchFamily="34" charset="0"/>
              </a:rPr>
              <a:t> </a:t>
            </a:r>
            <a:r>
              <a:rPr lang="vi-VN" sz="5400" b="1" dirty="0">
                <a:solidFill>
                  <a:schemeClr val="bg1"/>
                </a:solidFill>
                <a:latin typeface="+mj-lt"/>
                <a:cs typeface="Tahoma" pitchFamily="34" charset="0"/>
              </a:rPr>
              <a:t>thập giá trên đường đời con đi (đường đời con đi).</a:t>
            </a:r>
          </a:p>
        </p:txBody>
      </p:sp>
    </p:spTree>
    <p:extLst>
      <p:ext uri="{BB962C8B-B14F-4D97-AF65-F5344CB8AC3E}">
        <p14:creationId xmlns:p14="http://schemas.microsoft.com/office/powerpoint/2010/main" val="148485220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a:extLst>
              <a:ext uri="{FF2B5EF4-FFF2-40B4-BE49-F238E27FC236}">
                <a16:creationId xmlns="" xmlns:a16="http://schemas.microsoft.com/office/drawing/2014/main" id="{1EABFFF9-DB62-9E8D-AF1E-4E7D1600F43B}"/>
              </a:ext>
            </a:extLst>
          </p:cNvPr>
          <p:cNvSpPr>
            <a:spLocks noGrp="1" noChangeArrowheads="1"/>
          </p:cNvSpPr>
          <p:nvPr>
            <p:ph type="subTitle" idx="1"/>
          </p:nvPr>
        </p:nvSpPr>
        <p:spPr>
          <a:xfrm>
            <a:off x="0" y="0"/>
            <a:ext cx="9144000" cy="5143500"/>
          </a:xfrm>
        </p:spPr>
        <p:txBody>
          <a:bodyPr>
            <a:noAutofit/>
          </a:bodyPr>
          <a:lstStyle/>
          <a:p>
            <a:pPr algn="just" fontAlgn="base"/>
            <a:r>
              <a:rPr lang="vi-VN" altLang="en-US" sz="5400" b="1" dirty="0">
                <a:solidFill>
                  <a:srgbClr val="FFFF00"/>
                </a:solidFill>
                <a:cs typeface="Tahoma" panose="020B0604030504040204" pitchFamily="34" charset="0"/>
              </a:rPr>
              <a:t>Tk3: </a:t>
            </a:r>
            <a:r>
              <a:rPr lang="vi-VN" sz="5400" b="1" dirty="0">
                <a:solidFill>
                  <a:schemeClr val="bg1"/>
                </a:solidFill>
              </a:rPr>
              <a:t>Cùng hợp tiếng đón chào Chiên Thiên Chúa. Vì tình thương vô bờ nên hy sinh. Ngài tự hiến thân mình để cứu rỗi nhân loại. Hoan hô Chúa mãi mãi hiển trị ngàn năm.</a:t>
            </a:r>
            <a:endParaRPr lang="en-US" altLang="en-US" sz="5400" b="1" dirty="0">
              <a:solidFill>
                <a:schemeClr val="bg1"/>
              </a:solidFill>
              <a:cs typeface="Tahoma" panose="020B0604030504040204" pitchFamily="34" charset="0"/>
            </a:endParaRPr>
          </a:p>
        </p:txBody>
      </p:sp>
    </p:spTree>
    <p:extLst>
      <p:ext uri="{BB962C8B-B14F-4D97-AF65-F5344CB8AC3E}">
        <p14:creationId xmlns:p14="http://schemas.microsoft.com/office/powerpoint/2010/main" val="350107186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1"/>
          </p:nvPr>
        </p:nvSpPr>
        <p:spPr>
          <a:xfrm>
            <a:off x="0" y="0"/>
            <a:ext cx="9144000" cy="5143500"/>
          </a:xfrm>
        </p:spPr>
        <p:txBody>
          <a:bodyPr>
            <a:noAutofit/>
          </a:bodyPr>
          <a:lstStyle/>
          <a:p>
            <a:pPr algn="just">
              <a:lnSpc>
                <a:spcPct val="120000"/>
              </a:lnSpc>
              <a:spcBef>
                <a:spcPts val="1800"/>
              </a:spcBef>
            </a:pPr>
            <a:r>
              <a:rPr lang="vi-VN" sz="5625" b="1" u="sng" dirty="0">
                <a:solidFill>
                  <a:srgbClr val="FFFF00"/>
                </a:solidFill>
                <a:latin typeface="+mj-lt"/>
                <a:cs typeface="Tahoma" pitchFamily="34" charset="0"/>
              </a:rPr>
              <a:t>**:</a:t>
            </a:r>
            <a:r>
              <a:rPr lang="vi-VN" sz="5625" b="1" dirty="0">
                <a:solidFill>
                  <a:schemeClr val="bg1"/>
                </a:solidFill>
                <a:latin typeface="+mj-lt"/>
                <a:cs typeface="Tahoma" pitchFamily="34" charset="0"/>
              </a:rPr>
              <a:t> Lạy Chúa, xin cho con đóng đinh với Ngài,</a:t>
            </a:r>
            <a:r>
              <a:rPr lang="en-US" sz="5625" b="1" dirty="0">
                <a:solidFill>
                  <a:schemeClr val="bg1"/>
                </a:solidFill>
                <a:latin typeface="+mj-lt"/>
                <a:cs typeface="Tahoma" pitchFamily="34" charset="0"/>
              </a:rPr>
              <a:t> </a:t>
            </a:r>
            <a:r>
              <a:rPr lang="vi-VN" sz="5625" b="1" dirty="0">
                <a:solidFill>
                  <a:schemeClr val="bg1"/>
                </a:solidFill>
                <a:latin typeface="+mj-lt"/>
                <a:cs typeface="Tahoma" pitchFamily="34" charset="0"/>
              </a:rPr>
              <a:t>xin cho con cùng chết với Ngài, để được sống với Ngài vinh quang.</a:t>
            </a:r>
          </a:p>
        </p:txBody>
      </p:sp>
    </p:spTree>
    <p:extLst>
      <p:ext uri="{BB962C8B-B14F-4D97-AF65-F5344CB8AC3E}">
        <p14:creationId xmlns:p14="http://schemas.microsoft.com/office/powerpoint/2010/main" val="386898376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1"/>
          </p:nvPr>
        </p:nvSpPr>
        <p:spPr>
          <a:xfrm>
            <a:off x="0" y="0"/>
            <a:ext cx="9144000" cy="5143500"/>
          </a:xfrm>
        </p:spPr>
        <p:txBody>
          <a:bodyPr>
            <a:noAutofit/>
          </a:bodyPr>
          <a:lstStyle/>
          <a:p>
            <a:pPr algn="just">
              <a:lnSpc>
                <a:spcPct val="120000"/>
              </a:lnSpc>
              <a:spcBef>
                <a:spcPts val="1800"/>
              </a:spcBef>
            </a:pPr>
            <a:r>
              <a:rPr lang="en-US" sz="5700" b="1" dirty="0">
                <a:solidFill>
                  <a:srgbClr val="FFFF00"/>
                </a:solidFill>
                <a:cs typeface="Times New Roman" panose="02020603050405020304" pitchFamily="18" charset="0"/>
              </a:rPr>
              <a:t>T</a:t>
            </a:r>
            <a:r>
              <a:rPr lang="vi-VN" sz="5700" b="1" dirty="0">
                <a:solidFill>
                  <a:srgbClr val="FFFF00"/>
                </a:solidFill>
                <a:cs typeface="Times New Roman" panose="02020603050405020304" pitchFamily="18" charset="0"/>
              </a:rPr>
              <a:t>k</a:t>
            </a:r>
            <a:r>
              <a:rPr lang="en-US" sz="5700" b="1" dirty="0">
                <a:solidFill>
                  <a:srgbClr val="FFFF00"/>
                </a:solidFill>
                <a:cs typeface="Times New Roman" panose="02020603050405020304" pitchFamily="18" charset="0"/>
              </a:rPr>
              <a:t>3</a:t>
            </a:r>
            <a:r>
              <a:rPr lang="vi-VN" sz="5700" b="1" dirty="0">
                <a:solidFill>
                  <a:srgbClr val="FFFF00"/>
                </a:solidFill>
                <a:cs typeface="Times New Roman" panose="02020603050405020304" pitchFamily="18" charset="0"/>
              </a:rPr>
              <a:t>: </a:t>
            </a:r>
            <a:r>
              <a:rPr lang="vi-VN" sz="5700" b="1" dirty="0">
                <a:solidFill>
                  <a:schemeClr val="bg1"/>
                </a:solidFill>
                <a:cs typeface="Times New Roman" panose="02020603050405020304" pitchFamily="18" charset="0"/>
              </a:rPr>
              <a:t>Lạy Chúa, ôi đường tình Chúa đã đi qua,</a:t>
            </a:r>
            <a:r>
              <a:rPr lang="en-US" sz="5700" b="1" dirty="0">
                <a:solidFill>
                  <a:schemeClr val="bg1"/>
                </a:solidFill>
                <a:cs typeface="Times New Roman" panose="02020603050405020304" pitchFamily="18" charset="0"/>
              </a:rPr>
              <a:t> </a:t>
            </a:r>
            <a:r>
              <a:rPr lang="vi-VN" sz="5700" b="1" dirty="0">
                <a:solidFill>
                  <a:schemeClr val="bg1"/>
                </a:solidFill>
                <a:cs typeface="Times New Roman" panose="02020603050405020304" pitchFamily="18" charset="0"/>
              </a:rPr>
              <a:t>con đường thập tự loang máu đào,</a:t>
            </a:r>
            <a:r>
              <a:rPr lang="en-US" sz="5700" b="1" dirty="0">
                <a:solidFill>
                  <a:schemeClr val="bg1"/>
                </a:solidFill>
                <a:cs typeface="Times New Roman" panose="02020603050405020304" pitchFamily="18" charset="0"/>
              </a:rPr>
              <a:t> </a:t>
            </a:r>
            <a:r>
              <a:rPr lang="vi-VN" sz="5700" b="1" dirty="0">
                <a:solidFill>
                  <a:schemeClr val="bg1"/>
                </a:solidFill>
                <a:cs typeface="Times New Roman" panose="02020603050405020304" pitchFamily="18" charset="0"/>
              </a:rPr>
              <a:t>ôi lưỡi đòng còn loang vết máu.</a:t>
            </a:r>
          </a:p>
        </p:txBody>
      </p:sp>
    </p:spTree>
    <p:extLst>
      <p:ext uri="{BB962C8B-B14F-4D97-AF65-F5344CB8AC3E}">
        <p14:creationId xmlns:p14="http://schemas.microsoft.com/office/powerpoint/2010/main" val="28577225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1"/>
          </p:nvPr>
        </p:nvSpPr>
        <p:spPr>
          <a:xfrm>
            <a:off x="0" y="0"/>
            <a:ext cx="9144000" cy="5143500"/>
          </a:xfrm>
        </p:spPr>
        <p:txBody>
          <a:bodyPr>
            <a:noAutofit/>
          </a:bodyPr>
          <a:lstStyle/>
          <a:p>
            <a:pPr algn="just">
              <a:lnSpc>
                <a:spcPct val="120000"/>
              </a:lnSpc>
              <a:spcBef>
                <a:spcPts val="1800"/>
              </a:spcBef>
            </a:pPr>
            <a:r>
              <a:rPr lang="vi-VN" sz="5700" b="1" u="sng" dirty="0">
                <a:solidFill>
                  <a:srgbClr val="FFFF00"/>
                </a:solidFill>
                <a:latin typeface="+mj-lt"/>
                <a:cs typeface="Tahoma" pitchFamily="34" charset="0"/>
              </a:rPr>
              <a:t>**:</a:t>
            </a:r>
            <a:r>
              <a:rPr lang="vi-VN" sz="5700" b="1" dirty="0">
                <a:solidFill>
                  <a:schemeClr val="bg1"/>
                </a:solidFill>
                <a:latin typeface="+mj-lt"/>
                <a:cs typeface="Tahoma" pitchFamily="34" charset="0"/>
              </a:rPr>
              <a:t> Lạy Chúa, thánh giá nào Ngài đóng đinh xưa,</a:t>
            </a:r>
            <a:r>
              <a:rPr lang="en-US" sz="5700" b="1" dirty="0">
                <a:solidFill>
                  <a:schemeClr val="bg1"/>
                </a:solidFill>
                <a:latin typeface="+mj-lt"/>
                <a:cs typeface="Tahoma" pitchFamily="34" charset="0"/>
              </a:rPr>
              <a:t> </a:t>
            </a:r>
            <a:r>
              <a:rPr lang="vi-VN" sz="5700" b="1" dirty="0">
                <a:solidFill>
                  <a:schemeClr val="bg1"/>
                </a:solidFill>
                <a:latin typeface="+mj-lt"/>
                <a:cs typeface="Tahoma" pitchFamily="34" charset="0"/>
              </a:rPr>
              <a:t>chén đắng nào Ngài uống say sưa, đường tình đó Ngài dành cho con.</a:t>
            </a:r>
          </a:p>
        </p:txBody>
      </p:sp>
    </p:spTree>
    <p:extLst>
      <p:ext uri="{BB962C8B-B14F-4D97-AF65-F5344CB8AC3E}">
        <p14:creationId xmlns:p14="http://schemas.microsoft.com/office/powerpoint/2010/main" val="427434697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1"/>
          </p:nvPr>
        </p:nvSpPr>
        <p:spPr>
          <a:xfrm>
            <a:off x="0" y="0"/>
            <a:ext cx="9144000" cy="5143500"/>
          </a:xfrm>
        </p:spPr>
        <p:txBody>
          <a:bodyPr>
            <a:noAutofit/>
          </a:bodyPr>
          <a:lstStyle/>
          <a:p>
            <a:pPr algn="just">
              <a:lnSpc>
                <a:spcPct val="120000"/>
              </a:lnSpc>
              <a:spcBef>
                <a:spcPts val="1800"/>
              </a:spcBef>
            </a:pPr>
            <a:r>
              <a:rPr lang="vi-VN" sz="5400" b="1" dirty="0">
                <a:solidFill>
                  <a:srgbClr val="FFFF00"/>
                </a:solidFill>
                <a:latin typeface="+mj-lt"/>
                <a:cs typeface="Tahoma" pitchFamily="34" charset="0"/>
              </a:rPr>
              <a:t>Đk: </a:t>
            </a:r>
            <a:r>
              <a:rPr lang="vi-VN" sz="5400" b="1" dirty="0">
                <a:solidFill>
                  <a:schemeClr val="bg1"/>
                </a:solidFill>
                <a:latin typeface="+mj-lt"/>
                <a:cs typeface="Tahoma" pitchFamily="34" charset="0"/>
              </a:rPr>
              <a:t>Lạy Chúa, xin cho con </a:t>
            </a:r>
            <a:r>
              <a:rPr lang="en-US" sz="5400" b="1" dirty="0" err="1">
                <a:solidFill>
                  <a:schemeClr val="bg1"/>
                </a:solidFill>
                <a:latin typeface="+mj-lt"/>
                <a:cs typeface="Tahoma" pitchFamily="34" charset="0"/>
              </a:rPr>
              <a:t>bước</a:t>
            </a:r>
            <a:r>
              <a:rPr lang="en-US" sz="5400" b="1" dirty="0">
                <a:solidFill>
                  <a:schemeClr val="bg1"/>
                </a:solidFill>
                <a:latin typeface="+mj-lt"/>
                <a:cs typeface="Tahoma" pitchFamily="34" charset="0"/>
              </a:rPr>
              <a:t> </a:t>
            </a:r>
            <a:r>
              <a:rPr lang="en-US" sz="5400" b="1" dirty="0" err="1">
                <a:solidFill>
                  <a:schemeClr val="bg1"/>
                </a:solidFill>
                <a:latin typeface="+mj-lt"/>
                <a:cs typeface="Tahoma" pitchFamily="34" charset="0"/>
              </a:rPr>
              <a:t>đi</a:t>
            </a:r>
            <a:r>
              <a:rPr lang="en-US" sz="5400" b="1" dirty="0">
                <a:solidFill>
                  <a:schemeClr val="bg1"/>
                </a:solidFill>
                <a:latin typeface="+mj-lt"/>
                <a:cs typeface="Tahoma" pitchFamily="34" charset="0"/>
              </a:rPr>
              <a:t> </a:t>
            </a:r>
            <a:r>
              <a:rPr lang="vi-VN" sz="5400" b="1" dirty="0">
                <a:solidFill>
                  <a:schemeClr val="bg1"/>
                </a:solidFill>
                <a:latin typeface="+mj-lt"/>
                <a:cs typeface="Tahoma" pitchFamily="34" charset="0"/>
              </a:rPr>
              <a:t>với Ngài,</a:t>
            </a:r>
            <a:r>
              <a:rPr lang="en-US" sz="5400" b="1" dirty="0">
                <a:solidFill>
                  <a:schemeClr val="bg1"/>
                </a:solidFill>
                <a:latin typeface="+mj-lt"/>
                <a:cs typeface="Tahoma" pitchFamily="34" charset="0"/>
              </a:rPr>
              <a:t> </a:t>
            </a:r>
            <a:r>
              <a:rPr lang="vi-VN" sz="5400" b="1" dirty="0">
                <a:solidFill>
                  <a:schemeClr val="bg1"/>
                </a:solidFill>
                <a:latin typeface="+mj-lt"/>
                <a:cs typeface="Tahoma" pitchFamily="34" charset="0"/>
              </a:rPr>
              <a:t>xin cho con cùng vác với Ngài,</a:t>
            </a:r>
            <a:r>
              <a:rPr lang="en-US" sz="5400" b="1" dirty="0">
                <a:solidFill>
                  <a:schemeClr val="bg1"/>
                </a:solidFill>
                <a:latin typeface="+mj-lt"/>
                <a:cs typeface="Tahoma" pitchFamily="34" charset="0"/>
              </a:rPr>
              <a:t> </a:t>
            </a:r>
            <a:r>
              <a:rPr lang="vi-VN" sz="5400" b="1" dirty="0">
                <a:solidFill>
                  <a:schemeClr val="bg1"/>
                </a:solidFill>
                <a:latin typeface="+mj-lt"/>
                <a:cs typeface="Tahoma" pitchFamily="34" charset="0"/>
              </a:rPr>
              <a:t>thập giá trên đường đời con đi (đường đời con đi).</a:t>
            </a:r>
          </a:p>
        </p:txBody>
      </p:sp>
    </p:spTree>
    <p:extLst>
      <p:ext uri="{BB962C8B-B14F-4D97-AF65-F5344CB8AC3E}">
        <p14:creationId xmlns:p14="http://schemas.microsoft.com/office/powerpoint/2010/main" val="19577590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1"/>
          </p:nvPr>
        </p:nvSpPr>
        <p:spPr>
          <a:xfrm>
            <a:off x="0" y="0"/>
            <a:ext cx="9144000" cy="5143500"/>
          </a:xfrm>
        </p:spPr>
        <p:txBody>
          <a:bodyPr>
            <a:noAutofit/>
          </a:bodyPr>
          <a:lstStyle/>
          <a:p>
            <a:pPr algn="just">
              <a:lnSpc>
                <a:spcPct val="120000"/>
              </a:lnSpc>
              <a:spcBef>
                <a:spcPts val="1800"/>
              </a:spcBef>
            </a:pPr>
            <a:r>
              <a:rPr lang="vi-VN" sz="5625" b="1" u="sng" dirty="0">
                <a:solidFill>
                  <a:srgbClr val="FFFF00"/>
                </a:solidFill>
                <a:latin typeface="+mj-lt"/>
                <a:cs typeface="Tahoma" pitchFamily="34" charset="0"/>
              </a:rPr>
              <a:t>**:</a:t>
            </a:r>
            <a:r>
              <a:rPr lang="vi-VN" sz="5625" b="1" dirty="0">
                <a:solidFill>
                  <a:schemeClr val="bg1"/>
                </a:solidFill>
                <a:latin typeface="+mj-lt"/>
                <a:cs typeface="Tahoma" pitchFamily="34" charset="0"/>
              </a:rPr>
              <a:t> Lạy Chúa, xin cho con đóng đinh với Ngài,</a:t>
            </a:r>
            <a:r>
              <a:rPr lang="en-US" sz="5625" b="1" dirty="0">
                <a:solidFill>
                  <a:schemeClr val="bg1"/>
                </a:solidFill>
                <a:latin typeface="+mj-lt"/>
                <a:cs typeface="Tahoma" pitchFamily="34" charset="0"/>
              </a:rPr>
              <a:t> </a:t>
            </a:r>
            <a:r>
              <a:rPr lang="vi-VN" sz="5625" b="1" dirty="0">
                <a:solidFill>
                  <a:schemeClr val="bg1"/>
                </a:solidFill>
                <a:latin typeface="+mj-lt"/>
                <a:cs typeface="Tahoma" pitchFamily="34" charset="0"/>
              </a:rPr>
              <a:t>xin cho con cùng chết với Ngài, để được sống với Ngài vinh quang.</a:t>
            </a:r>
          </a:p>
        </p:txBody>
      </p:sp>
    </p:spTree>
    <p:extLst>
      <p:ext uri="{BB962C8B-B14F-4D97-AF65-F5344CB8AC3E}">
        <p14:creationId xmlns:p14="http://schemas.microsoft.com/office/powerpoint/2010/main" val="189141342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r>
              <a:rPr lang="en-US" sz="4800" b="1" dirty="0">
                <a:solidFill>
                  <a:schemeClr val="bg1"/>
                </a:solidFill>
                <a:effectLst>
                  <a:outerShdw blurRad="38100" dist="38100" dir="2700000" algn="tl">
                    <a:srgbClr val="000000">
                      <a:alpha val="43137"/>
                    </a:srgbClr>
                  </a:outerShdw>
                </a:effectLst>
                <a:latin typeface="+mj-lt"/>
                <a:cs typeface="Times New Roman" pitchFamily="18" charset="0"/>
              </a:rPr>
              <a:t>CHÚA NHẬT LỄ LÁ</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65"/>
            <a:ext cx="9144000" cy="5134570"/>
          </a:xfrm>
          <a:prstGeom prst="rect">
            <a:avLst/>
          </a:prstGeom>
        </p:spPr>
      </p:pic>
    </p:spTree>
    <p:extLst>
      <p:ext uri="{BB962C8B-B14F-4D97-AF65-F5344CB8AC3E}">
        <p14:creationId xmlns:p14="http://schemas.microsoft.com/office/powerpoint/2010/main" val="192023030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 xmlns:a16="http://schemas.microsoft.com/office/drawing/2014/main" id="{B1D8B0FD-29EC-CAB3-46C7-E3170250F29E}"/>
              </a:ext>
            </a:extLst>
          </p:cNvPr>
          <p:cNvSpPr>
            <a:spLocks noGrp="1" noChangeArrowheads="1"/>
          </p:cNvSpPr>
          <p:nvPr>
            <p:ph type="subTitle" idx="1"/>
          </p:nvPr>
        </p:nvSpPr>
        <p:spPr>
          <a:xfrm>
            <a:off x="0" y="0"/>
            <a:ext cx="9144000" cy="5143500"/>
          </a:xfrm>
        </p:spPr>
        <p:txBody>
          <a:bodyPr>
            <a:noAutofit/>
          </a:bodyPr>
          <a:lstStyle/>
          <a:p>
            <a:pPr algn="just" fontAlgn="base"/>
            <a:r>
              <a:rPr lang="en-US" altLang="en-US" sz="5300" b="1" dirty="0" err="1">
                <a:solidFill>
                  <a:srgbClr val="FFFF00"/>
                </a:solidFill>
                <a:cs typeface="Tahoma" panose="020B0604030504040204" pitchFamily="34" charset="0"/>
              </a:rPr>
              <a:t>Đk</a:t>
            </a:r>
            <a:r>
              <a:rPr lang="en-US" altLang="en-US" sz="5300" b="1" dirty="0">
                <a:solidFill>
                  <a:srgbClr val="FFFF00"/>
                </a:solidFill>
                <a:cs typeface="Tahoma" panose="020B0604030504040204" pitchFamily="34" charset="0"/>
              </a:rPr>
              <a:t>: </a:t>
            </a:r>
            <a:r>
              <a:rPr lang="vi-VN" sz="5300" b="1" dirty="0">
                <a:solidFill>
                  <a:schemeClr val="bg1"/>
                </a:solidFill>
              </a:rPr>
              <a:t>Hoan hô! Hoan hô! Chúa trên các tầng trời. Chúc tụng Đấng ngự đến nhân danh Chúa. Hoan hô! Hoan hô! Chúa trên các tầng trời. Vương quyền Ngài sẽ vô cùng vô tận.</a:t>
            </a:r>
            <a:endParaRPr lang="en-US" altLang="en-US" sz="5300" b="1" dirty="0">
              <a:solidFill>
                <a:schemeClr val="bg1"/>
              </a:solidFill>
              <a:cs typeface="Tahoma" panose="020B0604030504040204" pitchFamily="34" charset="0"/>
            </a:endParaRPr>
          </a:p>
        </p:txBody>
      </p:sp>
    </p:spTree>
    <p:extLst>
      <p:ext uri="{BB962C8B-B14F-4D97-AF65-F5344CB8AC3E}">
        <p14:creationId xmlns:p14="http://schemas.microsoft.com/office/powerpoint/2010/main" val="25730772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Chúa Nhật II Mùa Chay Năm C 2022</Template>
  <TotalTime>593</TotalTime>
  <Words>2188</Words>
  <Application>Microsoft Office PowerPoint</Application>
  <PresentationFormat>On-screen Show (16:9)</PresentationFormat>
  <Paragraphs>91</Paragraphs>
  <Slides>85</Slides>
  <Notes>2</Notes>
  <HiddenSlides>0</HiddenSlides>
  <MMClips>0</MMClips>
  <ScaleCrop>false</ScaleCrop>
  <HeadingPairs>
    <vt:vector size="4" baseType="variant">
      <vt:variant>
        <vt:lpstr>Theme</vt:lpstr>
      </vt:variant>
      <vt:variant>
        <vt:i4>8</vt:i4>
      </vt:variant>
      <vt:variant>
        <vt:lpstr>Slide Titles</vt:lpstr>
      </vt:variant>
      <vt:variant>
        <vt:i4>85</vt:i4>
      </vt:variant>
    </vt:vector>
  </HeadingPairs>
  <TitlesOfParts>
    <vt:vector size="93" baseType="lpstr">
      <vt:lpstr>Office Theme</vt:lpstr>
      <vt:lpstr>5_Office Theme</vt:lpstr>
      <vt:lpstr>4_Office Theme</vt:lpstr>
      <vt:lpstr>6_Office Theme</vt:lpstr>
      <vt:lpstr>7_Office Theme</vt:lpstr>
      <vt:lpstr>11_Office Theme</vt:lpstr>
      <vt:lpstr>1_Office Theme</vt:lpstr>
      <vt:lpstr>2_Office Theme</vt:lpstr>
      <vt:lpstr>PowerPoint Presentation</vt:lpstr>
      <vt:lpstr>CHÚA NHẬT LỄ LÁ</vt:lpstr>
      <vt:lpstr>Ca nhập lễ Hoan Hô Chúa Giang Tâm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CHÚA NHẬT LỄ LÁ</vt:lpstr>
      <vt:lpstr>Ca nhập lễ Vào Thành Đô Lm. Bùi Ninh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Đk: (Ôi lạy Chúa!) Ôi lạy Chúa! (Ôi lạy Chúa!) Sao Chúa nỡ bỏ con, sao Chúa nỡ bỏ con? </vt:lpstr>
      <vt:lpstr>Đk: (Ôi lạy Chúa!) Ôi lạy Chúa! (Ôi lạy Chúa!) Sao Chúa nỡ bỏ con, sao Chúa nỡ bỏ con? </vt:lpstr>
      <vt:lpstr>Tk1: Biết bao người thấy con đều mỉa mai, họ bĩu môi lắc đầu: "Ngươi trông cậy Chúa của ngươi, hãy xin Ngài cứu vớt ngươi, thực thi tấm lòng từ bi.</vt:lpstr>
      <vt:lpstr>Đk: (Ôi lạy Chúa!) Ôi lạy Chúa! (Ôi lạy Chúa!) Sao Chúa nỡ bỏ con, sao Chúa nỡ bỏ con? </vt:lpstr>
      <vt:lpstr>Tk2: Khắp tứ bề lũ ưng khuyển bủa vây, bọn côn đồ xúm lại. Chúng reo hò trói chân tay, lấy đinh nhọn đóng thâu qua, đốt xương ngắn dài lòi ra. </vt:lpstr>
      <vt:lpstr>Đk: (Ôi lạy Chúa!) Ôi lạy Chúa! (Ôi lạy Chúa!) Sao Chúa nỡ bỏ con, sao Chúa nỡ bỏ con? </vt:lpstr>
      <vt:lpstr>Tk3: Tấm y phục chúng chia phần đều nhau, còn rút thăm áo dài. Cúi xin Ngài xót thương con, chốn nguy cùng chớ xa con, Ngài ơi, Đấng Phù Trợ con! </vt:lpstr>
      <vt:lpstr>Đk: (Ôi lạy Chúa!) Ôi lạy Chúa! (Ôi lạy Chúa!) Sao Chúa nỡ bỏ con, sao Chúa nỡ bỏ con? </vt:lpstr>
      <vt:lpstr>Tk4: Uy danh Ngài khắp gian trần ngợi khen, rạng rỡ Danh Thánh Ngài. Xin loan truyền giữa anh em, khắp cả nhà  Is-ra-el: "Phục tôn oai quyền của Chúa!"</vt:lpstr>
      <vt:lpstr>Đk: (Ôi lạy Chúa!) Ôi lạy Chúa! (Ôi lạy Chúa!) Sao Chúa nỡ bỏ con, sao Chúa nỡ bỏ con? </vt:lpstr>
      <vt:lpstr>PowerPoint Presentation</vt:lpstr>
      <vt:lpstr>Đức Ki-tô vì chúng ta đã vâng lời cho đến chết, và chết trên thập giá. Vì thế, Thiên Chúa đã tôn vinh Người, ban cho Người một danh hiệu vượt trên mọi danh hiệu. </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Ca Dâng Lễ Máu Chiên Bò Lm. Kim Long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CHÚA NHẬT LỄ LÁ</vt:lpstr>
      <vt:lpstr>Ca Nguyện Hiệp Lễ  Tình Yêu Chúa Thy Yên</vt:lpstr>
      <vt:lpstr>Tk1: Tình yêu Chúa tấu lên muôn tiếng tơ đàn. Tình yêu Chúa ý thơ đẹp chứa chan. Tình yêu Thiên Chúa tiếng tiêu cao vút non đoài. Tình yêu Chúa lời ca êm ái. </vt:lpstr>
      <vt:lpstr>***: Tình yêu Chúa thác tuôn rền vang cây ngàn. Tình yêu Chúa biển khơi gào sóng vang. Tình yêu Chúa nói sao cho hết cạn lời. Tình yêu ôi cao quá! </vt:lpstr>
      <vt:lpstr>Đk: Chúa yêu thương con người lòng yêu mến không phai. Chúa sinh ra mọi loài vì yêu mến nhân loại. Chúa ban Con Một Ngài vì Giao Ước đoan nguyền, để giải thoát đời tội khiên. </vt:lpstr>
      <vt:lpstr>Tk2: Vì yêu mến Chúa Con sinh xuống dương trần. Đời gian khó chiếu soi Lời Phúc Âm. Truyền rao Chân Lý dẫn đưa nhân thế lạc lầm. Tìm cội phúc nguồn vui êm ấm. </vt:lpstr>
      <vt:lpstr>***: Vì yêu mến Chúa cam nhận lãnh nhục hình. Và dâng hiến trở nên là tế sinh. Chuộc tội lỗi chết thay cho hết mọi người. Tình yêu ôi cao quý!</vt:lpstr>
      <vt:lpstr>Đk: Chúa yêu thương con người lòng yêu mến không phai. Chúa sinh ra mọi loài vì yêu mến nhân loại. Chúa ban Con Một Ngài vì Giao Ước đoan nguyền, để giải thoát đời tội khiên. </vt:lpstr>
      <vt:lpstr>CHÚA NHẬT LỄ LÁ</vt:lpstr>
      <vt:lpstr>Ca Kết Lễ Con Đường Chúa Đã Đi Qua Lm. Văn Chi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CHÚA NHẬT LỄ LÁ</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CHÚA NHẬT THỨ II  MÙA CHAY</dc:title>
  <dc:creator>anchinhphu79@gmail.com</dc:creator>
  <cp:lastModifiedBy>RePack by Diakov</cp:lastModifiedBy>
  <cp:revision>53</cp:revision>
  <dcterms:created xsi:type="dcterms:W3CDTF">2022-03-09T10:47:17Z</dcterms:created>
  <dcterms:modified xsi:type="dcterms:W3CDTF">2024-03-21T13:07:30Z</dcterms:modified>
</cp:coreProperties>
</file>