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36" r:id="rId5"/>
    <p:sldMasterId id="2147483748" r:id="rId6"/>
    <p:sldMasterId id="2147483760" r:id="rId7"/>
  </p:sldMasterIdLst>
  <p:notesMasterIdLst>
    <p:notesMasterId r:id="rId126"/>
  </p:notesMasterIdLst>
  <p:sldIdLst>
    <p:sldId id="256" r:id="rId8"/>
    <p:sldId id="2146" r:id="rId9"/>
    <p:sldId id="1982" r:id="rId10"/>
    <p:sldId id="9520" r:id="rId11"/>
    <p:sldId id="1986" r:id="rId12"/>
    <p:sldId id="9687" r:id="rId13"/>
    <p:sldId id="9688" r:id="rId14"/>
    <p:sldId id="9689" r:id="rId15"/>
    <p:sldId id="9521" r:id="rId16"/>
    <p:sldId id="9690" r:id="rId17"/>
    <p:sldId id="9692" r:id="rId18"/>
    <p:sldId id="9693" r:id="rId19"/>
    <p:sldId id="9522" r:id="rId20"/>
    <p:sldId id="9691" r:id="rId21"/>
    <p:sldId id="9694" r:id="rId22"/>
    <p:sldId id="9695" r:id="rId23"/>
    <p:sldId id="9680" r:id="rId24"/>
    <p:sldId id="9661" r:id="rId25"/>
    <p:sldId id="9662" r:id="rId26"/>
    <p:sldId id="9663" r:id="rId27"/>
    <p:sldId id="9664" r:id="rId28"/>
    <p:sldId id="9643" r:id="rId29"/>
    <p:sldId id="9635" r:id="rId30"/>
    <p:sldId id="9808" r:id="rId31"/>
    <p:sldId id="9809" r:id="rId32"/>
    <p:sldId id="9810" r:id="rId33"/>
    <p:sldId id="9812" r:id="rId34"/>
    <p:sldId id="9811" r:id="rId35"/>
    <p:sldId id="9813" r:id="rId36"/>
    <p:sldId id="9681" r:id="rId37"/>
    <p:sldId id="9684" r:id="rId38"/>
    <p:sldId id="2361" r:id="rId39"/>
    <p:sldId id="9844" r:id="rId40"/>
    <p:sldId id="9843" r:id="rId41"/>
    <p:sldId id="262" r:id="rId42"/>
    <p:sldId id="9534" r:id="rId43"/>
    <p:sldId id="9842" r:id="rId44"/>
    <p:sldId id="264" r:id="rId45"/>
    <p:sldId id="9535" r:id="rId46"/>
    <p:sldId id="9841" r:id="rId47"/>
    <p:sldId id="266" r:id="rId48"/>
    <p:sldId id="267" r:id="rId49"/>
    <p:sldId id="9700" r:id="rId50"/>
    <p:sldId id="9685" r:id="rId51"/>
    <p:sldId id="9814" r:id="rId52"/>
    <p:sldId id="9815" r:id="rId53"/>
    <p:sldId id="9816" r:id="rId54"/>
    <p:sldId id="9817" r:id="rId55"/>
    <p:sldId id="9818" r:id="rId56"/>
    <p:sldId id="9819" r:id="rId57"/>
    <p:sldId id="9820" r:id="rId58"/>
    <p:sldId id="9584" r:id="rId59"/>
    <p:sldId id="9658" r:id="rId60"/>
    <p:sldId id="9644" r:id="rId61"/>
    <p:sldId id="9645" r:id="rId62"/>
    <p:sldId id="9646" r:id="rId63"/>
    <p:sldId id="9647" r:id="rId64"/>
    <p:sldId id="9648" r:id="rId65"/>
    <p:sldId id="9649" r:id="rId66"/>
    <p:sldId id="9650" r:id="rId67"/>
    <p:sldId id="9651" r:id="rId68"/>
    <p:sldId id="9652" r:id="rId69"/>
    <p:sldId id="9653" r:id="rId70"/>
    <p:sldId id="9654" r:id="rId71"/>
    <p:sldId id="9655" r:id="rId72"/>
    <p:sldId id="9656" r:id="rId73"/>
    <p:sldId id="9686" r:id="rId74"/>
    <p:sldId id="258" r:id="rId75"/>
    <p:sldId id="341" r:id="rId76"/>
    <p:sldId id="414" r:id="rId77"/>
    <p:sldId id="416" r:id="rId78"/>
    <p:sldId id="1229" r:id="rId79"/>
    <p:sldId id="1228" r:id="rId80"/>
    <p:sldId id="471" r:id="rId81"/>
    <p:sldId id="1227" r:id="rId82"/>
    <p:sldId id="9669" r:id="rId83"/>
    <p:sldId id="1283" r:id="rId84"/>
    <p:sldId id="1284" r:id="rId85"/>
    <p:sldId id="1285" r:id="rId86"/>
    <p:sldId id="9823" r:id="rId87"/>
    <p:sldId id="1286" r:id="rId88"/>
    <p:sldId id="1287" r:id="rId89"/>
    <p:sldId id="1288" r:id="rId90"/>
    <p:sldId id="9824" r:id="rId91"/>
    <p:sldId id="2365" r:id="rId92"/>
    <p:sldId id="9384" r:id="rId93"/>
    <p:sldId id="9825" r:id="rId94"/>
    <p:sldId id="9826" r:id="rId95"/>
    <p:sldId id="9827" r:id="rId96"/>
    <p:sldId id="2344" r:id="rId97"/>
    <p:sldId id="9828" r:id="rId98"/>
    <p:sldId id="9555" r:id="rId99"/>
    <p:sldId id="9556" r:id="rId100"/>
    <p:sldId id="2348" r:id="rId101"/>
    <p:sldId id="9502" r:id="rId102"/>
    <p:sldId id="9558" r:id="rId103"/>
    <p:sldId id="9829" r:id="rId104"/>
    <p:sldId id="9830" r:id="rId105"/>
    <p:sldId id="9831" r:id="rId106"/>
    <p:sldId id="9557" r:id="rId107"/>
    <p:sldId id="9559" r:id="rId108"/>
    <p:sldId id="9832" r:id="rId109"/>
    <p:sldId id="9833" r:id="rId110"/>
    <p:sldId id="9834" r:id="rId111"/>
    <p:sldId id="9682" r:id="rId112"/>
    <p:sldId id="9514" r:id="rId113"/>
    <p:sldId id="9390" r:id="rId114"/>
    <p:sldId id="2180" r:id="rId115"/>
    <p:sldId id="9576" r:id="rId116"/>
    <p:sldId id="2182" r:id="rId117"/>
    <p:sldId id="9835" r:id="rId118"/>
    <p:sldId id="9837" r:id="rId119"/>
    <p:sldId id="9838" r:id="rId120"/>
    <p:sldId id="9577" r:id="rId121"/>
    <p:sldId id="9836" r:id="rId122"/>
    <p:sldId id="9839" r:id="rId123"/>
    <p:sldId id="9840" r:id="rId124"/>
    <p:sldId id="9513" r:id="rId1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324" autoAdjust="0"/>
    <p:restoredTop sz="94651" autoAdjust="0"/>
  </p:normalViewPr>
  <p:slideViewPr>
    <p:cSldViewPr>
      <p:cViewPr varScale="1">
        <p:scale>
          <a:sx n="32" d="100"/>
          <a:sy n="32" d="100"/>
        </p:scale>
        <p:origin x="168" y="1928"/>
      </p:cViewPr>
      <p:guideLst>
        <p:guide orient="horz" pos="1620"/>
        <p:guide pos="2880"/>
      </p:guideLst>
    </p:cSldViewPr>
  </p:slideViewPr>
  <p:outlineViewPr>
    <p:cViewPr>
      <p:scale>
        <a:sx n="33" d="100"/>
        <a:sy n="33" d="100"/>
      </p:scale>
      <p:origin x="0" y="285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theme" Target="theme/theme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tableStyles" Target="tableStyle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3/30/24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22431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36470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75694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3/30/24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800" b="1" u="sng" dirty="0">
                <a:solidFill>
                  <a:srgbClr val="FF0000"/>
                </a:solidFill>
                <a:effectLst/>
                <a:latin typeface="+mj-lt"/>
                <a:ea typeface="Tahoma" pitchFamily="34" charset="0"/>
                <a:cs typeface="Times New Roman" pitchFamily="18" charset="0"/>
              </a:rPr>
              <a:t>***:</a:t>
            </a:r>
            <a:r>
              <a:rPr lang="en-US" sz="5800" b="1" dirty="0">
                <a:solidFill>
                  <a:srgbClr val="003399"/>
                </a:solidFill>
                <a:effectLst/>
                <a:latin typeface="+mj-lt"/>
                <a:ea typeface="Tahoma" pitchFamily="34" charset="0"/>
                <a:cs typeface="Times New Roman" pitchFamily="18" charset="0"/>
              </a:rPr>
              <a:t> </a:t>
            </a:r>
            <a:r>
              <a:rPr lang="vi-VN" sz="5800" b="0" i="0" dirty="0">
                <a:solidFill>
                  <a:srgbClr val="003399"/>
                </a:solidFill>
                <a:effectLst/>
              </a:rPr>
              <a:t>Được nhận biết Con Chúa uy linh, Ngài phục sinh trong ánh quang vinh. Vang khúc hoan ca: Al-le-lu-ia.</a:t>
            </a:r>
            <a:endParaRPr lang="en-US" sz="5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904468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latin typeface="+mj-lt"/>
                <a:ea typeface="Tahoma" pitchFamily="34" charset="0"/>
                <a:cs typeface="Times New Roman" pitchFamily="18" charset="0"/>
              </a:rPr>
              <a:t>T</a:t>
            </a:r>
            <a:r>
              <a:rPr lang="en-US" sz="6600" b="1" u="sng" dirty="0">
                <a:solidFill>
                  <a:srgbClr val="FF0000"/>
                </a:solidFill>
                <a:effectLst/>
                <a:latin typeface="+mj-lt"/>
                <a:ea typeface="Tahoma" pitchFamily="34" charset="0"/>
                <a:cs typeface="Times New Roman" pitchFamily="18" charset="0"/>
              </a:rPr>
              <a:t>k3:</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Này là ngày của Chúa đã lập ra ta cùng nhau hãy hân hoan.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5400" b="0" i="0" dirty="0">
                <a:solidFill>
                  <a:srgbClr val="003399"/>
                </a:solidFill>
                <a:effectLst/>
              </a:rPr>
              <a:t>Vì Người đã toàn thắng và giải thoát toàn nhân thế muôn đời. </a:t>
            </a:r>
            <a:r>
              <a:rPr lang="vi-VN" sz="5400" b="0" i="0">
                <a:solidFill>
                  <a:srgbClr val="003399"/>
                </a:solidFill>
                <a:effectLst/>
              </a:rPr>
              <a:t>Chúa chính là nguồn suối ơn hy vọng.</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8300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err="1">
                <a:solidFill>
                  <a:srgbClr val="FF0000"/>
                </a:solidFill>
                <a:effectLst/>
                <a:latin typeface="+mj-lt"/>
                <a:ea typeface="Tahoma" pitchFamily="34" charset="0"/>
                <a:cs typeface="Times New Roman" pitchFamily="18" charset="0"/>
              </a:rPr>
              <a:t>Đk</a:t>
            </a:r>
            <a:r>
              <a:rPr lang="en-US" sz="7200" b="1" u="sng" dirty="0">
                <a:solidFill>
                  <a:srgbClr val="FF0000"/>
                </a:solidFill>
                <a:effectLst/>
                <a:latin typeface="+mj-lt"/>
                <a:ea typeface="Tahoma" pitchFamily="34" charset="0"/>
                <a:cs typeface="Times New Roman" pitchFamily="18" charset="0"/>
              </a:rPr>
              <a:t>:</a:t>
            </a:r>
            <a:r>
              <a:rPr lang="en-US" sz="7200" b="1" dirty="0">
                <a:solidFill>
                  <a:srgbClr val="003399"/>
                </a:solidFill>
                <a:effectLst/>
                <a:latin typeface="+mj-lt"/>
                <a:ea typeface="Tahoma" pitchFamily="34" charset="0"/>
                <a:cs typeface="Times New Roman" pitchFamily="18" charset="0"/>
              </a:rPr>
              <a:t> </a:t>
            </a:r>
            <a:r>
              <a:rPr lang="vi-VN" sz="7200" b="0" i="0" dirty="0">
                <a:solidFill>
                  <a:srgbClr val="003399"/>
                </a:solidFill>
                <a:effectLst/>
              </a:rPr>
              <a:t>Nào ta ca vang lên Alleluia! Nào ta ca vang lên Alleluia! </a:t>
            </a:r>
            <a:endParaRPr lang="en-US" sz="7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411962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tử thần hào quang chiếu soi trần đời, niềm vui Phục Sinh tràn hy vọng chan chứa! </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3090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khải hoàn mở đường sự sống đời đời, niềm vui Phục Sinh rạng chiếu cả đời con.</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192741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386451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E71F88-7A29-4847-98D4-1C59AA36D1C1}"/>
              </a:ext>
            </a:extLst>
          </p:cNvPr>
          <p:cNvSpPr>
            <a:spLocks noGrp="1"/>
          </p:cNvSpPr>
          <p:nvPr>
            <p:ph type="ctrTitle"/>
          </p:nvPr>
        </p:nvSpPr>
        <p:spPr/>
        <p:txBody>
          <a:bodyPr/>
          <a:lstStyle/>
          <a:p>
            <a:endParaRPr lang="en-US" dirty="0">
              <a:solidFill>
                <a:srgbClr val="003399"/>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a:noFill/>
        </p:spPr>
        <p:txBody>
          <a:bodyPr>
            <a:noAutofit/>
          </a:bodyPr>
          <a:lstStyle/>
          <a:p>
            <a:pPr marL="27432" indent="0" algn="just">
              <a:lnSpc>
                <a:spcPct val="130000"/>
              </a:lnSpc>
              <a:buNone/>
            </a:pPr>
            <a:endParaRPr lang="en-US" sz="3600"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5400" b="1" dirty="0" err="1">
                <a:solidFill>
                  <a:srgbClr val="FF0000"/>
                </a:solidFill>
                <a:effectLst/>
                <a:latin typeface="+mj-lt"/>
                <a:ea typeface="SimHei" pitchFamily="49" charset="-122"/>
                <a:cs typeface="Times New Roman" pitchFamily="18" charset="0"/>
              </a:rPr>
              <a:t>Chúa</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Đã</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Sống</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Lại</a:t>
            </a:r>
            <a:endParaRPr lang="en-US" sz="54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5400" b="1" dirty="0" err="1">
                <a:solidFill>
                  <a:srgbClr val="003399"/>
                </a:solidFill>
                <a:latin typeface="+mj-lt"/>
                <a:ea typeface="SimHei" pitchFamily="49" charset="-122"/>
                <a:cs typeface="Times New Roman" pitchFamily="18" charset="0"/>
              </a:rPr>
              <a:t>Đỗ</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Hạ</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Vy</a:t>
            </a:r>
            <a:endParaRPr lang="en-US" sz="5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994445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0000"/>
                </a:solidFill>
                <a:latin typeface="+mj-lt"/>
                <a:ea typeface="SimHei" pitchFamily="49" charset="-122"/>
                <a:cs typeface="Times New Roman" pitchFamily="18" charset="0"/>
              </a:rPr>
              <a:t>Tk1:</a:t>
            </a:r>
            <a:r>
              <a:rPr lang="en-US" sz="7000" b="1" dirty="0">
                <a:solidFill>
                  <a:srgbClr val="003399"/>
                </a:solidFill>
                <a:latin typeface="+mj-lt"/>
                <a:ea typeface="SimHei" pitchFamily="49" charset="-122"/>
                <a:cs typeface="Times New Roman" pitchFamily="18" charset="0"/>
              </a:rPr>
              <a:t> </a:t>
            </a:r>
            <a:r>
              <a:rPr lang="vi-VN" sz="7200" b="0" i="0" dirty="0">
                <a:solidFill>
                  <a:srgbClr val="003399"/>
                </a:solidFill>
                <a:effectLst/>
              </a:rPr>
              <a:t>Chúa mến thương trần thế tội sầu, đành hy sinh nhận lấy cái chết khổ đau. </a:t>
            </a:r>
            <a:endParaRPr lang="en-US" sz="7000" b="1" dirty="0">
              <a:solidFill>
                <a:srgbClr val="003399"/>
              </a:solidFill>
              <a:latin typeface="+mj-lt"/>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5900" b="1" u="sng" dirty="0">
                <a:solidFill>
                  <a:srgbClr val="FF0000"/>
                </a:solidFill>
                <a:latin typeface="+mj-lt"/>
                <a:ea typeface="SimHei" pitchFamily="49" charset="-122"/>
                <a:cs typeface="Times New Roman" pitchFamily="18" charset="0"/>
              </a:rPr>
              <a:t>**</a:t>
            </a:r>
            <a:r>
              <a:rPr lang="en-US" sz="5900" b="1" u="sng" dirty="0">
                <a:solidFill>
                  <a:srgbClr val="FF0000"/>
                </a:solidFill>
                <a:effectLst/>
                <a:latin typeface="+mj-lt"/>
                <a:ea typeface="SimHei" pitchFamily="49" charset="-122"/>
                <a:cs typeface="Times New Roman" pitchFamily="18" charset="0"/>
              </a:rPr>
              <a:t>:</a:t>
            </a:r>
            <a:r>
              <a:rPr lang="en-US" sz="5900" b="1" dirty="0">
                <a:solidFill>
                  <a:srgbClr val="003399"/>
                </a:solidFill>
                <a:effectLst/>
                <a:latin typeface="+mj-lt"/>
                <a:ea typeface="SimHei" pitchFamily="49" charset="-122"/>
                <a:cs typeface="Times New Roman" pitchFamily="18" charset="0"/>
              </a:rPr>
              <a:t> </a:t>
            </a:r>
            <a:r>
              <a:rPr lang="vi-VN" sz="5900" b="0" i="0" dirty="0">
                <a:solidFill>
                  <a:srgbClr val="003399"/>
                </a:solidFill>
                <a:effectLst/>
              </a:rPr>
              <a:t>Và giờ đây Chúa đã sống lại khải hoàn, chiếu sáng ánh quang nhiệm mầu, xóa hết những cơn buồn đau.</a:t>
            </a:r>
            <a:endParaRPr lang="en-US" sz="59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614920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668322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265820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dirty="0">
                <a:solidFill>
                  <a:srgbClr val="FF0000"/>
                </a:solidFill>
                <a:latin typeface="+mj-lt"/>
                <a:ea typeface="SimHei" pitchFamily="49" charset="-122"/>
                <a:cs typeface="Times New Roman" pitchFamily="18" charset="0"/>
              </a:rPr>
              <a:t>Tk2:</a:t>
            </a:r>
            <a:r>
              <a:rPr lang="en-US" sz="7200" b="1" dirty="0">
                <a:solidFill>
                  <a:srgbClr val="003399"/>
                </a:solidFill>
                <a:latin typeface="+mj-lt"/>
                <a:ea typeface="SimHei" pitchFamily="49" charset="-122"/>
                <a:cs typeface="Times New Roman" pitchFamily="18" charset="0"/>
              </a:rPr>
              <a:t> </a:t>
            </a:r>
            <a:r>
              <a:rPr lang="vi-VN" sz="7200" b="0" i="0" dirty="0">
                <a:solidFill>
                  <a:srgbClr val="003399"/>
                </a:solidFill>
                <a:effectLst/>
              </a:rPr>
              <a:t>Nếu chúng ta cùng chết với người, cùng hy sinh nhận lấy thánh giá khổ đau. </a:t>
            </a:r>
            <a:endParaRPr lang="en-US" sz="72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6000" b="1" u="sng" dirty="0">
                <a:solidFill>
                  <a:srgbClr val="FF0000"/>
                </a:solidFill>
                <a:latin typeface="+mj-lt"/>
                <a:ea typeface="SimHei" pitchFamily="49" charset="-122"/>
                <a:cs typeface="Times New Roman" pitchFamily="18" charset="0"/>
              </a:rPr>
              <a:t>**</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Thì rồi đây cũng sẽ sống lại với Người Đấng lấy máu chuộc nhân loại, thoát chốn tối tăm lầm than.</a:t>
            </a:r>
            <a:endParaRPr lang="en-US" sz="6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85166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22582819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8018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5942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latin typeface="+mj-lt"/>
                <a:ea typeface="Tahoma" pitchFamily="34" charset="0"/>
                <a:cs typeface="Times New Roman" pitchFamily="18" charset="0"/>
              </a:rPr>
              <a:t>Tk3</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Dâng lên Ngài bài ca thiết tha. Khúc cảm tạ dạt dào tình thương mến.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830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latin typeface="+mj-lt"/>
                <a:ea typeface="Tahoma" pitchFamily="34" charset="0"/>
                <a:cs typeface="Times New Roman" pitchFamily="18" charset="0"/>
              </a:rPr>
              <a:t>***:</a:t>
            </a:r>
            <a:r>
              <a:rPr lang="en-US" sz="5600" b="1" dirty="0">
                <a:solidFill>
                  <a:srgbClr val="003399"/>
                </a:solidFill>
                <a:effectLst/>
                <a:latin typeface="+mj-lt"/>
                <a:ea typeface="Tahoma" pitchFamily="34" charset="0"/>
                <a:cs typeface="Times New Roman" pitchFamily="18" charset="0"/>
              </a:rPr>
              <a:t> </a:t>
            </a:r>
            <a:r>
              <a:rPr lang="vi-VN" sz="5600" b="0" i="0" dirty="0">
                <a:solidFill>
                  <a:srgbClr val="003399"/>
                </a:solidFill>
                <a:effectLst/>
              </a:rPr>
              <a:t>Nhờ Thập giá đi đến vinh quang, tội trần gian Con Chúa xóa tan, ân phú thương ban, tràn lan sức sống.</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8064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81346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5472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dirty="0" err="1">
                <a:solidFill>
                  <a:srgbClr val="FF0000"/>
                </a:solidFill>
                <a:effectLst/>
                <a:latin typeface="+mj-lt"/>
                <a:ea typeface="Tahoma" pitchFamily="34" charset="0"/>
                <a:cs typeface="Times New Roman" pitchFamily="18" charset="0"/>
              </a:rPr>
              <a:t>Kinh</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Rảy</a:t>
            </a:r>
            <a:r>
              <a:rPr lang="en-US" sz="6000" b="1" u="sng" dirty="0">
                <a:solidFill>
                  <a:srgbClr val="FF0000"/>
                </a:solidFill>
                <a:effectLst/>
                <a:latin typeface="+mj-lt"/>
                <a:ea typeface="Tahoma" pitchFamily="34" charset="0"/>
                <a:cs typeface="Times New Roman" pitchFamily="18" charset="0"/>
              </a:rPr>
              <a:t> 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latin typeface="+mj-lt"/>
                <a:ea typeface="Tahoma" pitchFamily="34" charset="0"/>
                <a:cs typeface="Times New Roman" pitchFamily="18" charset="0"/>
              </a:rPr>
              <a:t>***:</a:t>
            </a:r>
            <a:r>
              <a:rPr lang="en-US" sz="5300" b="1" dirty="0">
                <a:solidFill>
                  <a:srgbClr val="003399"/>
                </a:solidFill>
                <a:effectLst/>
                <a:latin typeface="+mj-lt"/>
                <a:ea typeface="Tahoma" pitchFamily="34" charset="0"/>
                <a:cs typeface="Times New Roman" pitchFamily="18" charset="0"/>
              </a:rPr>
              <a:t> </a:t>
            </a:r>
            <a:r>
              <a:rPr lang="vi-VN" sz="5300" b="1" i="1" dirty="0">
                <a:solidFill>
                  <a:srgbClr val="FF0000"/>
                </a:solidFill>
                <a:effectLst/>
                <a:latin typeface="+mj-lt"/>
              </a:rPr>
              <a:t>Tôi đã thấy nước </a:t>
            </a:r>
            <a:r>
              <a:rPr lang="vi-VN" sz="5300" b="1" dirty="0">
                <a:solidFill>
                  <a:srgbClr val="003399"/>
                </a:solidFill>
                <a:effectLst/>
                <a:latin typeface="+mj-lt"/>
              </a:rPr>
              <a:t>từ bên phải Đền Thờ chảy ra. Alleluia! Và nước ấy chảy đến những ai, thì tất cả được cứu rỗi và reo lên: Alleluia! Alleluia! </a:t>
            </a:r>
            <a:endParaRPr lang="en-US" sz="53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10000"/>
          </a:bodyPr>
          <a:lstStyle/>
          <a:p>
            <a:pPr marL="27432" indent="0" algn="ctr">
              <a:lnSpc>
                <a:spcPct val="120000"/>
              </a:lnSpc>
              <a:buNone/>
            </a:pPr>
            <a:r>
              <a:rPr lang="en-US" sz="5400" b="1" u="sng" dirty="0" err="1">
                <a:solidFill>
                  <a:srgbClr val="FF0000"/>
                </a:solidFill>
                <a:effectLst/>
                <a:latin typeface="+mj-lt"/>
                <a:ea typeface="Tahoma" pitchFamily="34" charset="0"/>
                <a:cs typeface="Times New Roman" pitchFamily="18" charset="0"/>
              </a:rPr>
              <a:t>Ca</a:t>
            </a:r>
            <a:r>
              <a:rPr lang="en-US" sz="5400" b="1" u="sng" dirty="0">
                <a:solidFill>
                  <a:srgbClr val="FF0000"/>
                </a:solidFill>
                <a:effectLst/>
                <a:latin typeface="+mj-lt"/>
                <a:ea typeface="Tahoma" pitchFamily="34" charset="0"/>
                <a:cs typeface="Times New Roman" pitchFamily="18" charset="0"/>
              </a:rPr>
              <a:t> </a:t>
            </a:r>
            <a:r>
              <a:rPr lang="en-US" sz="5400" b="1" u="sng" dirty="0" err="1">
                <a:solidFill>
                  <a:srgbClr val="FF0000"/>
                </a:solidFill>
                <a:effectLst/>
                <a:latin typeface="+mj-lt"/>
                <a:ea typeface="Tahoma" pitchFamily="34" charset="0"/>
                <a:cs typeface="Times New Roman" pitchFamily="18" charset="0"/>
              </a:rPr>
              <a:t>nhập</a:t>
            </a:r>
            <a:r>
              <a:rPr lang="en-US" sz="5400" b="1" u="sng" dirty="0">
                <a:solidFill>
                  <a:srgbClr val="FF0000"/>
                </a:solidFill>
                <a:effectLst/>
                <a:latin typeface="+mj-lt"/>
                <a:ea typeface="Tahoma" pitchFamily="34" charset="0"/>
                <a:cs typeface="Times New Roman" pitchFamily="18" charset="0"/>
              </a:rPr>
              <a:t> </a:t>
            </a:r>
            <a:r>
              <a:rPr lang="en-US" sz="5400" b="1" u="sng"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Reo</a:t>
            </a:r>
            <a:r>
              <a:rPr lang="en-US" sz="5400" b="1" dirty="0">
                <a:solidFill>
                  <a:srgbClr val="FF0000"/>
                </a:solidFill>
                <a:effectLst/>
                <a:latin typeface="+mj-lt"/>
                <a:ea typeface="Tahoma" pitchFamily="34" charset="0"/>
                <a:cs typeface="Times New Roman" pitchFamily="18" charset="0"/>
              </a:rPr>
              <a:t> Vang </a:t>
            </a:r>
            <a:r>
              <a:rPr lang="en-US" sz="5400" b="1" dirty="0" err="1">
                <a:solidFill>
                  <a:srgbClr val="FF0000"/>
                </a:solidFill>
                <a:effectLst/>
                <a:latin typeface="+mj-lt"/>
                <a:ea typeface="Tahoma" pitchFamily="34" charset="0"/>
                <a:cs typeface="Times New Roman" pitchFamily="18" charset="0"/>
              </a:rPr>
              <a:t>Mừng</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Chúa</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Phục</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Sinh</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003399"/>
                </a:solidFill>
                <a:latin typeface="+mj-lt"/>
                <a:ea typeface="Tahoma" pitchFamily="34" charset="0"/>
                <a:cs typeface="Times New Roman" pitchFamily="18" charset="0"/>
              </a:rPr>
              <a:t>Dấu</a:t>
            </a:r>
            <a:r>
              <a:rPr lang="en-US" sz="5400" b="1" dirty="0">
                <a:solidFill>
                  <a:srgbClr val="003399"/>
                </a:solidFill>
                <a:latin typeface="+mj-lt"/>
                <a:ea typeface="Tahoma" pitchFamily="34" charset="0"/>
                <a:cs typeface="Times New Roman" pitchFamily="18" charset="0"/>
              </a:rPr>
              <a:t> </a:t>
            </a:r>
            <a:r>
              <a:rPr lang="en-US" sz="5400" b="1" dirty="0" err="1">
                <a:solidFill>
                  <a:srgbClr val="003399"/>
                </a:solidFill>
                <a:latin typeface="+mj-lt"/>
                <a:ea typeface="Tahoma" pitchFamily="34" charset="0"/>
                <a:cs typeface="Times New Roman" pitchFamily="18" charset="0"/>
              </a:rPr>
              <a:t>Chân</a:t>
            </a:r>
            <a:endParaRPr lang="en-US" sz="5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Hãy ca tụng Chúa vì Người nhân lành vì lượng từ bi của Người tồn tại muôn đời.  </a:t>
            </a:r>
            <a:endParaRPr lang="en-US" sz="96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3399"/>
                </a:solidFill>
                <a:effectLst/>
                <a:latin typeface="+mn-lt"/>
              </a:rPr>
              <a:t>Và bình an dưới thế, bình an dưới thế cho người thiện tâm. Chúng con ca ngợi Chúa. </a:t>
            </a:r>
            <a:endParaRPr lang="en-US" altLang="en-US" sz="51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Chúng con chúc tụng Chúa. Chúng con thờ lạy Chúa. Chúng con tôn vinh Chúa. Chúng con cảm tạ Chúa vì vinh quang cao cả Chúa. </a:t>
            </a:r>
            <a:endParaRPr lang="en-US" altLang="en-US" sz="57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Lạy Chúa là Thiên Chúa, là Vua trên trời, là Chúa Cha toàn năng. Lạy Con Một Thiên Chúa, Chúa Giê-su Ki-tô. Lạy Chúa là Thiên Chúa, là Chiên Thiên Chúa, là Con Đức Chúa Cha. </a:t>
            </a:r>
            <a:endParaRPr lang="en-US" altLang="en-US" sz="52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Chúa xoá tội trần gian, xin thương, xin thương, xin thương xót chúng con. Chúa xoá tội trần gian, Xin nhận lời chúng con cầu khẩn. </a:t>
            </a:r>
            <a:endParaRPr lang="en-US" altLang="en-US" sz="5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Chúa ngự bên hữu Đức Chúa Cha, xin thương, xin thương, xin thương xót chúng con. Vì lạy Chúa Giê-su Ki-tô, chỉ có Chúa là Đấng Thánh,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a:solidFill>
                  <a:srgbClr val="FF0000"/>
                </a:solidFill>
              </a:rPr>
              <a:t>B</a:t>
            </a:r>
            <a:r>
              <a:rPr lang="vi-VN" sz="3600" b="1" u="sng" dirty="0">
                <a:solidFill>
                  <a:srgbClr val="FF0000"/>
                </a:solidFill>
              </a:rPr>
              <a:t>ài đọc 1</a:t>
            </a:r>
          </a:p>
          <a:p>
            <a:r>
              <a:rPr lang="vi-VN" sz="3600" b="1" i="1" dirty="0"/>
              <a:t>Chúng tôi đã được cùng ăn cùng uống với Người, sau khi Người từ cõi chết sống lại.</a:t>
            </a:r>
          </a:p>
          <a:p>
            <a:r>
              <a:rPr lang="vi-VN" sz="3600" b="1" dirty="0">
                <a:solidFill>
                  <a:srgbClr val="FF0000"/>
                </a:solidFill>
              </a:rPr>
              <a:t>Bài trích sách Công vụ Tông Đồ..</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latin typeface="+mj-lt"/>
                <a:cs typeface="Times New Roman" pitchFamily="18" charset="0"/>
              </a:rPr>
              <a:t>Đk</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cs typeface="Times New Roman" panose="02020603050405020304" pitchFamily="18" charset="0"/>
              </a:rPr>
              <a:t>thiết</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lập</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ra</a:t>
            </a:r>
            <a:r>
              <a:rPr lang="en-US" altLang="en-US" sz="7200" b="1" dirty="0">
                <a:solidFill>
                  <a:srgbClr val="003399"/>
                </a:solidFill>
                <a:effectLst/>
                <a:latin typeface="+mj-lt"/>
                <a:cs typeface="Times New Roman" panose="02020603050405020304" pitchFamily="18" charset="0"/>
              </a:rPr>
              <a:t>, ta </a:t>
            </a:r>
            <a:r>
              <a:rPr lang="en-US" altLang="en-US" sz="7200" b="1" dirty="0" err="1">
                <a:solidFill>
                  <a:srgbClr val="003399"/>
                </a:solidFill>
                <a:effectLst/>
                <a:latin typeface="+mj-lt"/>
                <a:cs typeface="Times New Roman" panose="02020603050405020304" pitchFamily="18" charset="0"/>
              </a:rPr>
              <a:t>hãy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mừng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hoan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0559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latin typeface="+mj-lt"/>
                <a:cs typeface="Times New Roman" pitchFamily="18" charset="0"/>
              </a:rPr>
              <a:t>Đk</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cs typeface="Times New Roman" panose="02020603050405020304" pitchFamily="18" charset="0"/>
              </a:rPr>
              <a:t>thiết</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lập</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ra</a:t>
            </a:r>
            <a:r>
              <a:rPr lang="en-US" altLang="en-US" sz="7200" b="1" dirty="0">
                <a:solidFill>
                  <a:srgbClr val="003399"/>
                </a:solidFill>
                <a:effectLst/>
                <a:latin typeface="+mj-lt"/>
                <a:cs typeface="Times New Roman" panose="02020603050405020304" pitchFamily="18" charset="0"/>
              </a:rPr>
              <a:t>, ta </a:t>
            </a:r>
            <a:r>
              <a:rPr lang="en-US" altLang="en-US" sz="7200" b="1" dirty="0" err="1">
                <a:solidFill>
                  <a:srgbClr val="003399"/>
                </a:solidFill>
                <a:effectLst/>
                <a:latin typeface="+mj-lt"/>
                <a:cs typeface="Times New Roman" panose="02020603050405020304" pitchFamily="18" charset="0"/>
              </a:rPr>
              <a:t>hãy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mừng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hoan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11982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latin typeface="+mn-lt"/>
                <a:cs typeface="Times New Roman" pitchFamily="18" charset="0"/>
              </a:rPr>
              <a:t>Tk1:</a:t>
            </a:r>
            <a:r>
              <a:rPr lang="en-US" sz="6600" b="1" dirty="0">
                <a:solidFill>
                  <a:srgbClr val="FF0000"/>
                </a:solidFill>
                <a:effectLst/>
                <a:latin typeface="+mn-lt"/>
                <a:cs typeface="Times New Roman" pitchFamily="18" charset="0"/>
              </a:rPr>
              <a:t> </a:t>
            </a:r>
            <a:r>
              <a:rPr lang="vi-VN" sz="6600" b="0" i="0" dirty="0">
                <a:solidFill>
                  <a:srgbClr val="003399"/>
                </a:solidFill>
                <a:effectLst/>
                <a:latin typeface="+mn-lt"/>
              </a:rPr>
              <a:t>Nào cảm tạ Chúa vì Người hảo tâm. Mãi cho tới ngàn đời Chúa vẫn giữ tình thương. </a:t>
            </a:r>
            <a:endParaRPr lang="en-US" sz="6600" b="1"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vi-VN" sz="6600" b="0" i="0" dirty="0">
                <a:solidFill>
                  <a:srgbClr val="003399"/>
                </a:solidFill>
                <a:effectLst/>
                <a:latin typeface="+mn-lt"/>
              </a:rPr>
              <a:t>Này nhà Is-ra-el hãy hát lên. “Đến muôn đời Chúa vẫn trọn tình thương.”</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latin typeface="+mj-lt"/>
                <a:cs typeface="Times New Roman" pitchFamily="18" charset="0"/>
              </a:rPr>
              <a:t>Đk</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cs typeface="Times New Roman" panose="02020603050405020304" pitchFamily="18" charset="0"/>
              </a:rPr>
              <a:t>thiết</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lập</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ra</a:t>
            </a:r>
            <a:r>
              <a:rPr lang="en-US" altLang="en-US" sz="7200" b="1" dirty="0">
                <a:solidFill>
                  <a:srgbClr val="003399"/>
                </a:solidFill>
                <a:effectLst/>
                <a:latin typeface="+mj-lt"/>
                <a:cs typeface="Times New Roman" panose="02020603050405020304" pitchFamily="18" charset="0"/>
              </a:rPr>
              <a:t>, ta </a:t>
            </a:r>
            <a:r>
              <a:rPr lang="en-US" altLang="en-US" sz="7200" b="1" dirty="0" err="1">
                <a:solidFill>
                  <a:srgbClr val="003399"/>
                </a:solidFill>
                <a:effectLst/>
                <a:latin typeface="+mj-lt"/>
                <a:cs typeface="Times New Roman" panose="02020603050405020304" pitchFamily="18" charset="0"/>
              </a:rPr>
              <a:t>hãy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mừng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hoan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63522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latin typeface="+mj-lt"/>
                <a:cs typeface="Times New Roman" pitchFamily="18" charset="0"/>
              </a:rPr>
              <a:t>Tk2:</a:t>
            </a:r>
            <a:r>
              <a:rPr lang="en-US" sz="6600" b="1" dirty="0">
                <a:solidFill>
                  <a:srgbClr val="003399"/>
                </a:solidFill>
                <a:effectLst/>
                <a:latin typeface="+mj-lt"/>
                <a:cs typeface="Times New Roman" pitchFamily="18" charset="0"/>
              </a:rPr>
              <a:t> </a:t>
            </a:r>
            <a:r>
              <a:rPr lang="vi-VN" sz="7200" b="0" i="0" dirty="0">
                <a:solidFill>
                  <a:srgbClr val="003399"/>
                </a:solidFill>
                <a:effectLst/>
                <a:latin typeface="+mn-lt"/>
              </a:rPr>
              <a:t>Kìa tay hữu Chúa thần lực ra oai. Chính tay hữu của Người đã cất nhắc hồn tôi. </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latin typeface="+mj-lt"/>
                <a:cs typeface="Times New Roman" pitchFamily="18" charset="0"/>
              </a:rPr>
              <a:t>***:</a:t>
            </a:r>
            <a:r>
              <a:rPr lang="en-US" sz="4800" b="1" dirty="0">
                <a:solidFill>
                  <a:srgbClr val="003399"/>
                </a:solidFill>
                <a:effectLst/>
                <a:latin typeface="+mj-lt"/>
                <a:cs typeface="Times New Roman" pitchFamily="18" charset="0"/>
              </a:rPr>
              <a:t> </a:t>
            </a:r>
            <a:r>
              <a:rPr lang="vi-VN" sz="7200" b="0" i="0" dirty="0">
                <a:solidFill>
                  <a:srgbClr val="003399"/>
                </a:solidFill>
                <a:effectLst/>
                <a:latin typeface="+mn-lt"/>
              </a:rPr>
              <a:t>Và tôi không phải chết, nhưng sẽ sống để loan truyền những sáng tạo của Chúa.</a:t>
            </a:r>
            <a:endParaRPr lang="en-US" sz="5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latin typeface="+mj-lt"/>
                <a:cs typeface="Times New Roman" pitchFamily="18" charset="0"/>
              </a:rPr>
              <a:t>Đk</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cs typeface="Times New Roman" panose="02020603050405020304" pitchFamily="18" charset="0"/>
              </a:rPr>
              <a:t>thiết</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lập</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ra</a:t>
            </a:r>
            <a:r>
              <a:rPr lang="en-US" altLang="en-US" sz="7200" b="1" dirty="0">
                <a:solidFill>
                  <a:srgbClr val="003399"/>
                </a:solidFill>
                <a:effectLst/>
                <a:latin typeface="+mj-lt"/>
                <a:cs typeface="Times New Roman" panose="02020603050405020304" pitchFamily="18" charset="0"/>
              </a:rPr>
              <a:t>, ta </a:t>
            </a:r>
            <a:r>
              <a:rPr lang="en-US" altLang="en-US" sz="7200" b="1" dirty="0" err="1">
                <a:solidFill>
                  <a:srgbClr val="003399"/>
                </a:solidFill>
                <a:effectLst/>
                <a:latin typeface="+mj-lt"/>
                <a:cs typeface="Times New Roman" panose="02020603050405020304" pitchFamily="18" charset="0"/>
              </a:rPr>
              <a:t>hãy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mừng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hoan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1535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latin typeface="+mj-lt"/>
                <a:cs typeface="Times New Roman" pitchFamily="18" charset="0"/>
              </a:rPr>
              <a:t>Tk3:</a:t>
            </a:r>
            <a:r>
              <a:rPr lang="en-US" sz="8000" b="1" dirty="0">
                <a:solidFill>
                  <a:srgbClr val="003399"/>
                </a:solidFill>
                <a:effectLst/>
                <a:latin typeface="+mj-lt"/>
                <a:cs typeface="Times New Roman" pitchFamily="18" charset="0"/>
              </a:rPr>
              <a:t> </a:t>
            </a:r>
            <a:r>
              <a:rPr lang="vi-VN" sz="8000" b="0" i="0" dirty="0">
                <a:solidFill>
                  <a:srgbClr val="003399"/>
                </a:solidFill>
                <a:effectLst/>
                <a:latin typeface="+mn-lt"/>
              </a:rPr>
              <a:t>Này là phiến đá thợ xây loại ra. Thế nhưng đã trở nên đá tảng góc tường kia.</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vi-VN" sz="8000" b="0" i="0" dirty="0">
                <a:solidFill>
                  <a:srgbClr val="FF0000"/>
                </a:solidFill>
                <a:effectLst/>
                <a:latin typeface="+mn-lt"/>
              </a:rPr>
              <a:t>**</a:t>
            </a:r>
            <a:r>
              <a:rPr lang="vi-VN" sz="8000" b="0" i="0" dirty="0">
                <a:solidFill>
                  <a:srgbClr val="003399"/>
                </a:solidFill>
                <a:effectLst/>
                <a:latin typeface="+mn-lt"/>
              </a:rPr>
              <a:t> Mọi điều kỳ công đó Chúa đã làm ôi diệu kỳ trước mắt của chúng ta.</a:t>
            </a:r>
            <a:endParaRPr lang="en-US" altLang="en-US" sz="8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latin typeface="+mj-lt"/>
                <a:cs typeface="Times New Roman" pitchFamily="18" charset="0"/>
              </a:rPr>
              <a:t>Đk</a:t>
            </a:r>
            <a:r>
              <a:rPr lang="en-US" sz="72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7200" b="1" dirty="0" err="1">
                <a:solidFill>
                  <a:srgbClr val="003399"/>
                </a:solidFill>
                <a:effectLst/>
                <a:latin typeface="+mj-lt"/>
                <a:cs typeface="Times New Roman" panose="02020603050405020304" pitchFamily="18" charset="0"/>
              </a:rPr>
              <a:t>Đây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là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cs typeface="Times New Roman" panose="02020603050405020304" pitchFamily="18" charset="0"/>
              </a:rPr>
              <a:t>thiết</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lập</a:t>
            </a:r>
            <a:r>
              <a:rPr lang="en-US" altLang="en-US" sz="7200" b="1" dirty="0">
                <a:solidFill>
                  <a:srgbClr val="003399"/>
                </a:solidFill>
                <a:cs typeface="Times New Roman" panose="02020603050405020304" pitchFamily="18" charset="0"/>
              </a:rPr>
              <a:t> </a:t>
            </a:r>
            <a:r>
              <a:rPr lang="en-US" altLang="en-US" sz="7200" b="1" dirty="0" err="1">
                <a:solidFill>
                  <a:srgbClr val="003399"/>
                </a:solidFill>
                <a:cs typeface="Times New Roman" panose="02020603050405020304" pitchFamily="18" charset="0"/>
              </a:rPr>
              <a:t>ra</a:t>
            </a:r>
            <a:r>
              <a:rPr lang="en-US" altLang="en-US" sz="7200" b="1" dirty="0">
                <a:solidFill>
                  <a:srgbClr val="003399"/>
                </a:solidFill>
                <a:effectLst/>
                <a:latin typeface="+mj-lt"/>
                <a:cs typeface="Times New Roman" panose="02020603050405020304" pitchFamily="18" charset="0"/>
              </a:rPr>
              <a:t>, ta </a:t>
            </a:r>
            <a:r>
              <a:rPr lang="en-US" altLang="en-US" sz="7200" b="1" dirty="0" err="1">
                <a:solidFill>
                  <a:srgbClr val="003399"/>
                </a:solidFill>
                <a:effectLst/>
                <a:latin typeface="+mj-lt"/>
                <a:cs typeface="Times New Roman" panose="02020603050405020304" pitchFamily="18" charset="0"/>
              </a:rPr>
              <a:t>hãy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mừng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rỡ</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hoan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về</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ngày</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đó</a:t>
            </a:r>
            <a:r>
              <a:rPr lang="en-US" altLang="en-US" sz="72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75726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2</a:t>
            </a:r>
          </a:p>
          <a:p>
            <a:r>
              <a:rPr lang="vi-VN" sz="3200" i="1" dirty="0">
                <a:solidFill>
                  <a:prstClr val="black"/>
                </a:solidFill>
              </a:rPr>
              <a:t>Anh em hãy tìm kiếm những gì thuộc thượng giới, nơi Đức Ki-tô đang ngự.</a:t>
            </a: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tiếp</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liên</a:t>
            </a:r>
            <a:b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Ngợi</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Mừng</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Chúa</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Lm</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Bùi</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itchFamily="18" charset="0"/>
              </a:rPr>
              <a:t>Ninh</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40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n-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0" i="0" dirty="0">
                <a:solidFill>
                  <a:srgbClr val="003299"/>
                </a:solidFill>
                <a:effectLst/>
                <a:latin typeface="+mn-lt"/>
              </a:rPr>
              <a:t>Nào người ơi vui lên dâng lời khen ngợi. Mừng hy lễ Chiên Con cứu chuộc đoàn chiên. </a:t>
            </a:r>
            <a:endParaRPr lang="en-US" sz="6600" b="1" dirty="0">
              <a:solidFill>
                <a:srgbClr val="0032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80576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299"/>
                </a:solidFill>
                <a:effectLst/>
                <a:latin typeface="+mn-lt"/>
              </a:rPr>
              <a:t>Ngài vô tội giao hòa tội nhân với Chúa. Sống và chết giao tranh Ngài đã thắng trận.</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7555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0" i="0" u="sng" dirty="0">
                <a:solidFill>
                  <a:srgbClr val="FF0000"/>
                </a:solidFill>
                <a:effectLst/>
                <a:latin typeface="+mn-lt"/>
              </a:rPr>
              <a:t>**:</a:t>
            </a:r>
            <a:r>
              <a:rPr lang="vi-VN" sz="5400" b="0" i="0" dirty="0">
                <a:solidFill>
                  <a:srgbClr val="003299"/>
                </a:solidFill>
                <a:effectLst/>
                <a:latin typeface="+mn-lt"/>
              </a:rPr>
              <a:t> Xin hãy kể ra hỡi chị </a:t>
            </a:r>
            <a:br>
              <a:rPr lang="vi-VN" sz="5400" b="0" i="0" dirty="0">
                <a:solidFill>
                  <a:srgbClr val="003299"/>
                </a:solidFill>
                <a:effectLst/>
                <a:latin typeface="+mn-lt"/>
              </a:rPr>
            </a:br>
            <a:r>
              <a:rPr lang="vi-VN" sz="5400" b="0" i="0" dirty="0">
                <a:solidFill>
                  <a:srgbClr val="003299"/>
                </a:solidFill>
                <a:effectLst/>
                <a:latin typeface="+mn-lt"/>
              </a:rPr>
              <a:t>Ma-đa-lê-na. Trên đường chị đi đã nhìn và thấy những chi?</a:t>
            </a:r>
            <a:r>
              <a:rPr lang="vi-VN" sz="5400" dirty="0">
                <a:solidFill>
                  <a:srgbClr val="003299"/>
                </a:solidFill>
                <a:latin typeface="+mn-lt"/>
              </a:rPr>
              <a:t> </a:t>
            </a:r>
            <a:r>
              <a:rPr lang="vi-VN" sz="5400" b="0" i="0" dirty="0">
                <a:solidFill>
                  <a:srgbClr val="003299"/>
                </a:solidFill>
                <a:effectLst/>
                <a:latin typeface="+mn-lt"/>
              </a:rPr>
              <a:t>Tôi đã thấy mồ thấy mồ của Đức Ki-tô. Ngài đã sống lại sống lại rạng rỡ vinh quang. </a:t>
            </a:r>
          </a:p>
        </p:txBody>
      </p:sp>
    </p:spTree>
    <p:extLst>
      <p:ext uri="{BB962C8B-B14F-4D97-AF65-F5344CB8AC3E}">
        <p14:creationId xmlns:p14="http://schemas.microsoft.com/office/powerpoint/2010/main" val="233870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0" i="0" dirty="0">
                <a:solidFill>
                  <a:srgbClr val="003299"/>
                </a:solidFill>
                <a:effectLst/>
                <a:latin typeface="+mn-lt"/>
              </a:rPr>
              <a:t> Thấy các Thiên thần nhân chứng cho Ngài bên những khăn liệm vải gai. Chúa đã sống lại đi trước đang chờ ở mãi xứ Ga-li-lê.</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653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Tk1:</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Vui lên nào, ngàn dân khắp nơi. Chúa sống lại, Ngài là nguồn sống mới.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b="0" i="0" dirty="0">
                <a:solidFill>
                  <a:srgbClr val="003299"/>
                </a:solidFill>
                <a:effectLst/>
                <a:latin typeface="+mn-lt"/>
              </a:rPr>
              <a:t> Vui ca lên ngợi mừng Chúa sống lại hiển vinh. Từ cõi chết thắng tử thần Ngài đã phục sinh. </a:t>
            </a:r>
            <a:endParaRPr lang="en-US" sz="16600" b="1" dirty="0">
              <a:solidFill>
                <a:srgbClr val="0032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45167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0" i="0" dirty="0">
                <a:solidFill>
                  <a:srgbClr val="003299"/>
                </a:solidFill>
                <a:effectLst/>
                <a:latin typeface="+mn-lt"/>
              </a:rPr>
              <a:t> Vui ca lên ngợi mừng Chúa sống lại hiển vinh. Vua hòa bình xin dủ tình thương xót chúng con.</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09100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a:solidFill>
                  <a:srgbClr val="003399"/>
                </a:solidFill>
                <a:effectLst/>
                <a:latin typeface="+mj-lt"/>
                <a:cs typeface="Times New Roman" pitchFamily="18" charset="0"/>
              </a:rPr>
              <a:t>Chiên</a:t>
            </a:r>
            <a:r>
              <a:rPr lang="en-US" sz="6600" b="1" dirty="0">
                <a:solidFill>
                  <a:srgbClr val="003399"/>
                </a:solidFill>
                <a:effectLst/>
                <a:latin typeface="+mj-lt"/>
                <a:cs typeface="Times New Roman" pitchFamily="18" charset="0"/>
              </a:rPr>
              <a:t> 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a:solidFill>
                  <a:srgbClr val="003399"/>
                </a:solidFill>
                <a:cs typeface="Times New Roman" pitchFamily="18" charset="0"/>
              </a:rPr>
              <a:t>Ngài</a:t>
            </a:r>
            <a:r>
              <a:rPr lang="en-US" sz="6600" b="1" dirty="0">
                <a:solidFill>
                  <a:srgbClr val="003399"/>
                </a:solidFill>
                <a:cs typeface="Times New Roman" pitchFamily="18" charset="0"/>
              </a:rPr>
              <a:t>.</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0" i="0" dirty="0">
                <a:solidFill>
                  <a:srgbClr val="003399"/>
                </a:solidFill>
                <a:effectLst/>
              </a:rPr>
              <a:t>Là hào quang soi chiếu nhân gian, đời lầm than sóng gió nguy nan, trong Chúa cao sang lòng con ca vang.</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24018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133600" y="1047750"/>
            <a:ext cx="6781800" cy="2677656"/>
          </a:xfrm>
          <a:prstGeom prst="rect">
            <a:avLst/>
          </a:prstGeom>
        </p:spPr>
        <p:txBody>
          <a:bodyPr wrap="square">
            <a:spAutoFit/>
          </a:bodyPr>
          <a:lstStyle/>
          <a:p>
            <a:r>
              <a:rPr lang="en-US" sz="2800" dirty="0"/>
              <a:t>H</a:t>
            </a:r>
            <a:r>
              <a:rPr lang="vi-VN" sz="2800" dirty="0"/>
              <a:t>ôm nay toàn thể Hội thánh long trọng mừng Chúa Giêsu Kitô sống lại</a:t>
            </a:r>
            <a:r>
              <a:rPr lang="en-US" sz="2800" dirty="0"/>
              <a:t>,</a:t>
            </a:r>
            <a:r>
              <a:rPr lang="vi-VN" sz="2800" dirty="0"/>
              <a:t> 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Tâm</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Tình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4</a:t>
            </a:r>
            <a:b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br>
            <a:r>
              <a:rPr lang="en-US" sz="4800" b="1" i="1" dirty="0">
                <a:solidFill>
                  <a:srgbClr val="FF0000"/>
                </a:solidFill>
                <a:effectLst>
                  <a:outerShdw blurRad="38100" dist="38100" dir="2700000" algn="tl">
                    <a:srgbClr val="000000">
                      <a:alpha val="43137"/>
                    </a:srgbClr>
                  </a:outerShdw>
                </a:effectLst>
                <a:latin typeface="+mj-lt"/>
                <a:cs typeface="Times New Roman" pitchFamily="18" charset="0"/>
              </a:rPr>
              <a:t>Mai </a:t>
            </a:r>
            <a:r>
              <a:rPr lang="en-US" sz="4800" b="1" i="1" dirty="0" err="1">
                <a:solidFill>
                  <a:srgbClr val="FF0000"/>
                </a:solidFill>
                <a:effectLst>
                  <a:outerShdw blurRad="38100" dist="38100" dir="2700000" algn="tl">
                    <a:srgbClr val="000000">
                      <a:alpha val="43137"/>
                    </a:srgbClr>
                  </a:outerShdw>
                </a:effectLst>
                <a:latin typeface="+mj-lt"/>
                <a:cs typeface="Times New Roman" pitchFamily="18" charset="0"/>
              </a:rPr>
              <a:t>Khanh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1333471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Pk:</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Này đây tấm bánh trắng cùng rượu nho thơm nồng. Bữa tiệc ly ngày xưa ấy Chúa dâng lời tạ ơn.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Nào ai được thấu đáo? Ý cao siêu nhiệm mầu. Mà lòng Cha đầy thương yêu truyền lại cho muôn đời sau.</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Giờ đây hiệp dâng lên Bánh Rượu nên tinh tuyền, nên thần lương cao vời. Chúa ngự trị trong tôi.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7308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cs typeface="Times New Roman" pitchFamily="18" charset="0"/>
              </a:rPr>
              <a:t>**</a:t>
            </a:r>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Ngàn muôn triệu con tim hướng về nơi thánh điện, nâng hồn lên cõi vô biên, phút giây đượm thần thiêng.</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8861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Này đây tấm bánh trắng cùng rượu nho thơm nồng. Bữa tiệc ly ngày xưa ấy Chúa dâng lời tạ ơn.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1796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Nào ai được thấu đáo? Ý cao siêu nhiệm mầu. Mà lòng Cha đầy thương yêu truyền lại cho muôn đời sau.</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96592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60027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718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79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Hiệp</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Niềm</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Vui</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P</a:t>
            </a:r>
            <a:r>
              <a:rPr lang="en-US" sz="5400" b="1" dirty="0" err="1">
                <a:solidFill>
                  <a:srgbClr val="FF0000"/>
                </a:solidFill>
                <a:effectLst/>
                <a:latin typeface="+mj-lt"/>
                <a:ea typeface="Tahoma" pitchFamily="34" charset="0"/>
                <a:cs typeface="Times New Roman" pitchFamily="18" charset="0"/>
              </a:rPr>
              <a:t>hục</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Sinh</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003399"/>
                </a:solidFill>
                <a:effectLst/>
                <a:latin typeface="+mj-lt"/>
                <a:ea typeface="Tahoma" pitchFamily="34" charset="0"/>
                <a:cs typeface="Times New Roman" pitchFamily="18" charset="0"/>
              </a:rPr>
              <a:t>Giang</a:t>
            </a:r>
            <a:r>
              <a:rPr lang="en-US" sz="4400" b="1" dirty="0">
                <a:solidFill>
                  <a:srgbClr val="003399"/>
                </a:solidFill>
                <a:effectLst/>
                <a:latin typeface="+mj-lt"/>
                <a:ea typeface="Tahoma" pitchFamily="34" charset="0"/>
                <a:cs typeface="Times New Roman" pitchFamily="18" charset="0"/>
              </a:rPr>
              <a:t> </a:t>
            </a:r>
            <a:r>
              <a:rPr lang="en-US" sz="4400" b="1" dirty="0" err="1">
                <a:solidFill>
                  <a:srgbClr val="003399"/>
                </a:solidFill>
                <a:effectLst/>
                <a:latin typeface="+mj-lt"/>
                <a:ea typeface="Tahoma" pitchFamily="34" charset="0"/>
                <a:cs typeface="Times New Roman" pitchFamily="18" charset="0"/>
              </a:rPr>
              <a:t>Tâm</a:t>
            </a:r>
            <a:endParaRPr lang="en-US" sz="4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err="1">
                <a:solidFill>
                  <a:srgbClr val="FF0000"/>
                </a:solidFill>
                <a:effectLst/>
                <a:latin typeface="+mj-lt"/>
                <a:ea typeface="Tahoma" pitchFamily="34" charset="0"/>
                <a:cs typeface="Times New Roman" pitchFamily="18" charset="0"/>
              </a:rPr>
              <a:t>Đk</a:t>
            </a:r>
            <a:r>
              <a:rPr lang="en-US" sz="7200" b="1" u="sng" dirty="0">
                <a:solidFill>
                  <a:srgbClr val="FF0000"/>
                </a:solidFill>
                <a:effectLst/>
                <a:latin typeface="+mj-lt"/>
                <a:ea typeface="Tahoma" pitchFamily="34" charset="0"/>
                <a:cs typeface="Times New Roman" pitchFamily="18" charset="0"/>
              </a:rPr>
              <a:t>:</a:t>
            </a:r>
            <a:r>
              <a:rPr lang="en-US" sz="7200" b="1" dirty="0">
                <a:solidFill>
                  <a:srgbClr val="003399"/>
                </a:solidFill>
                <a:effectLst/>
                <a:latin typeface="+mj-lt"/>
                <a:ea typeface="Tahoma" pitchFamily="34" charset="0"/>
                <a:cs typeface="Times New Roman" pitchFamily="18" charset="0"/>
              </a:rPr>
              <a:t> </a:t>
            </a:r>
            <a:r>
              <a:rPr lang="vi-VN" sz="7200" b="0" i="0" dirty="0">
                <a:solidFill>
                  <a:srgbClr val="003399"/>
                </a:solidFill>
                <a:effectLst/>
              </a:rPr>
              <a:t>Nào ta ca vang lên Alleluia! Nào ta ca vang lên Alleluia! </a:t>
            </a:r>
            <a:endParaRPr lang="en-US" sz="7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66008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tử thần hào quang chiếu soi trần đời, niềm vui Phục Sinh tràn hy vọng chan chứa! </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99250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khải hoàn mở đường sự sống đời đời, niềm vui Phục Sinh rạng chiếu cả đời con.</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2061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latin typeface="+mj-lt"/>
                <a:ea typeface="Tahoma" pitchFamily="34" charset="0"/>
                <a:cs typeface="Times New Roman" pitchFamily="18" charset="0"/>
              </a:rPr>
              <a:t>T</a:t>
            </a:r>
            <a:r>
              <a:rPr lang="en-US" sz="6600" b="1" u="sng" dirty="0">
                <a:solidFill>
                  <a:srgbClr val="FF0000"/>
                </a:solidFill>
                <a:effectLst/>
                <a:latin typeface="+mj-lt"/>
                <a:ea typeface="Tahoma" pitchFamily="34" charset="0"/>
                <a:cs typeface="Times New Roman" pitchFamily="18" charset="0"/>
              </a:rPr>
              <a:t>k2:</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Mau lên đường truyền rao bốn phương. Để muôn người thuộc mọi dân mọi nước.</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94202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Tk1:</a:t>
            </a:r>
            <a:r>
              <a:rPr lang="vi-VN" sz="5400" b="0" i="0" dirty="0">
                <a:solidFill>
                  <a:srgbClr val="003399"/>
                </a:solidFill>
                <a:effectLst/>
              </a:rPr>
              <a:t> Nào cùng dâng câu hát vang lời ca. Chiên Vượt Qua đã hiến mình. Này đoàn dân Thánh hỡi. </a:t>
            </a:r>
            <a:endParaRPr lang="en-US" sz="5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Nào cùng nhau, cùng mừng lễ trong Người, với cõi lòng được Thánh hiến tinh tuyền.</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74095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err="1">
                <a:solidFill>
                  <a:srgbClr val="FF0000"/>
                </a:solidFill>
                <a:effectLst/>
                <a:latin typeface="+mj-lt"/>
                <a:ea typeface="Tahoma" pitchFamily="34" charset="0"/>
                <a:cs typeface="Times New Roman" pitchFamily="18" charset="0"/>
              </a:rPr>
              <a:t>Đk</a:t>
            </a:r>
            <a:r>
              <a:rPr lang="en-US" sz="7200" b="1" u="sng" dirty="0">
                <a:solidFill>
                  <a:srgbClr val="FF0000"/>
                </a:solidFill>
                <a:effectLst/>
                <a:latin typeface="+mj-lt"/>
                <a:ea typeface="Tahoma" pitchFamily="34" charset="0"/>
                <a:cs typeface="Times New Roman" pitchFamily="18" charset="0"/>
              </a:rPr>
              <a:t>:</a:t>
            </a:r>
            <a:r>
              <a:rPr lang="en-US" sz="7200" b="1" dirty="0">
                <a:solidFill>
                  <a:srgbClr val="003399"/>
                </a:solidFill>
                <a:effectLst/>
                <a:latin typeface="+mj-lt"/>
                <a:ea typeface="Tahoma" pitchFamily="34" charset="0"/>
                <a:cs typeface="Times New Roman" pitchFamily="18" charset="0"/>
              </a:rPr>
              <a:t> </a:t>
            </a:r>
            <a:r>
              <a:rPr lang="vi-VN" sz="7200" b="0" i="0" dirty="0">
                <a:solidFill>
                  <a:srgbClr val="003399"/>
                </a:solidFill>
                <a:effectLst/>
              </a:rPr>
              <a:t>Nào ta ca vang lên Alleluia! Nào ta ca vang lên Alleluia! </a:t>
            </a:r>
            <a:endParaRPr lang="en-US" sz="7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tử thần hào quang chiếu soi trần đời, niềm vui Phục Sinh tràn hy vọng chan chứa! </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khải hoàn mở đường sự sống đời đời, niềm vui Phục Sinh rạng chiếu cả đời con.</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Tk2:</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 Vì từ nơi cõi chết, Đấng Phục Sinh đã toàn thắng trên tử thần.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Nào cùng nhau ca hát mừng Con Chúa đã bẻ tung xích xiềng cứu nhân loại khỏi cái chết muôn đời.</a:t>
            </a:r>
            <a:endParaRPr lang="en-US" sz="6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err="1">
                <a:solidFill>
                  <a:srgbClr val="FF0000"/>
                </a:solidFill>
                <a:effectLst/>
                <a:latin typeface="+mj-lt"/>
                <a:ea typeface="Tahoma" pitchFamily="34" charset="0"/>
                <a:cs typeface="Times New Roman" pitchFamily="18" charset="0"/>
              </a:rPr>
              <a:t>Đk</a:t>
            </a:r>
            <a:r>
              <a:rPr lang="en-US" sz="7200" b="1" u="sng" dirty="0">
                <a:solidFill>
                  <a:srgbClr val="FF0000"/>
                </a:solidFill>
                <a:effectLst/>
                <a:latin typeface="+mj-lt"/>
                <a:ea typeface="Tahoma" pitchFamily="34" charset="0"/>
                <a:cs typeface="Times New Roman" pitchFamily="18" charset="0"/>
              </a:rPr>
              <a:t>:</a:t>
            </a:r>
            <a:r>
              <a:rPr lang="en-US" sz="7200" b="1" dirty="0">
                <a:solidFill>
                  <a:srgbClr val="003399"/>
                </a:solidFill>
                <a:effectLst/>
                <a:latin typeface="+mj-lt"/>
                <a:ea typeface="Tahoma" pitchFamily="34" charset="0"/>
                <a:cs typeface="Times New Roman" pitchFamily="18" charset="0"/>
              </a:rPr>
              <a:t> </a:t>
            </a:r>
            <a:r>
              <a:rPr lang="vi-VN" sz="7200" b="0" i="0" dirty="0">
                <a:solidFill>
                  <a:srgbClr val="003399"/>
                </a:solidFill>
                <a:effectLst/>
              </a:rPr>
              <a:t>Nào ta ca vang lên Alleluia! Nào ta ca vang lên Alleluia! </a:t>
            </a:r>
            <a:endParaRPr lang="en-US" sz="7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729451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tử thần hào quang chiếu soi trần đời, niềm vui Phục Sinh tràn hy vọng chan chứa! </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249874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5900" b="0" i="0" dirty="0">
                <a:solidFill>
                  <a:srgbClr val="003399"/>
                </a:solidFill>
                <a:effectLst/>
              </a:rPr>
              <a:t>Mừng Chúa chiến thắng khải hoàn mở đường sự sống đời đời, niềm vui Phục Sinh rạng chiếu cả đời con.</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329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2488</Words>
  <Application>Microsoft Macintosh PowerPoint</Application>
  <PresentationFormat>On-screen Show (16:9)</PresentationFormat>
  <Paragraphs>144</Paragraphs>
  <Slides>118</Slides>
  <Notes>13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118</vt:i4>
      </vt:variant>
    </vt:vector>
  </HeadingPairs>
  <TitlesOfParts>
    <vt:vector size="129" baseType="lpstr">
      <vt:lpstr>Arial</vt:lpstr>
      <vt:lpstr>Calibri</vt:lpstr>
      <vt:lpstr>Tahoma</vt:lpstr>
      <vt:lpstr>UTM American Sans</vt:lpstr>
      <vt:lpstr>Office Theme</vt:lpstr>
      <vt:lpstr>10_Office Theme</vt:lpstr>
      <vt:lpstr>36_Default Design</vt:lpstr>
      <vt:lpstr>37_Default Design</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Đk: Đây là ngày Chúa đã thiết lập ra, ta hãy mừng rỡ hân hoan về ngày đó. </vt:lpstr>
      <vt:lpstr>Đk: Đây là ngày Chúa đã thiết lập ra, ta hãy mừng rỡ hân hoan về ngày đó. </vt:lpstr>
      <vt:lpstr>Tk1: Nào cảm tạ Chúa vì Người hảo tâm. Mãi cho tới ngàn đời Chúa vẫn giữ tình thương. </vt:lpstr>
      <vt:lpstr>***: Này nhà Is-ra-el hãy hát lên. “Đến muôn đời Chúa vẫn trọn tình thương.”</vt:lpstr>
      <vt:lpstr>Đk: Đây là ngày Chúa đã thiết lập ra, ta hãy mừng rỡ hân hoan về ngày đó. </vt:lpstr>
      <vt:lpstr>Tk2: Kìa tay hữu Chúa thần lực ra oai. Chính tay hữu của Người đã cất nhắc hồn tôi. </vt:lpstr>
      <vt:lpstr>***: Và tôi không phải chết, nhưng sẽ sống để loan truyền những sáng tạo của Chúa.</vt:lpstr>
      <vt:lpstr>Đk: Đây là ngày Chúa đã thiết lập ra, ta hãy mừng rỡ hân hoan về ngày đó. </vt:lpstr>
      <vt:lpstr>Tk3: Này là phiến đá thợ xây loại ra. Thế nhưng đã trở nên đá tảng góc tường kia.</vt:lpstr>
      <vt:lpstr>** Mọi điều kỳ công đó Chúa đã làm ôi diệu kỳ trước mắt của chúng ta.</vt:lpstr>
      <vt:lpstr>Đk: Đây là ngày Chúa đã thiết lập ra, ta hãy mừng rỡ hân hoan về ngày đó. </vt:lpstr>
      <vt:lpstr> </vt:lpstr>
      <vt:lpstr>Ca tiếp liên Ngợi Mừng Chúa Lm. Bùi Ninh</vt:lpstr>
      <vt:lpstr>Đk: Nào người ơi vui lên dâng lời khen ngợi. Mừng hy lễ Chiên Con cứu chuộc đoàn chiên. </vt:lpstr>
      <vt:lpstr>***: Ngài vô tội giao hòa tội nhân với Chúa. Sống và chết giao tranh Ngài đã thắng trận.</vt:lpstr>
      <vt:lpstr>**: Xin hãy kể ra hỡi chị  Ma-đa-lê-na. Trên đường chị đi đã nhìn và thấy những chi? Tôi đã thấy mồ thấy mồ của Đức Ki-tô. Ngài đã sống lại sống lại rạng rỡ vinh quang. </vt:lpstr>
      <vt:lpstr>***: Thấy các Thiên thần nhân chứng cho Ngài bên những khăn liệm vải gai. Chúa đã sống lại đi trước đang chờ ở mãi xứ Ga-li-lê.</vt:lpstr>
      <vt:lpstr>***: Vui ca lên ngợi mừng Chúa sống lại hiển vinh. Từ cõi chết thắng tử thần Ngài đã phục sinh. </vt:lpstr>
      <vt:lpstr>***: Vui ca lên ngợi mừng Chúa sống lại hiển vinh. Vua hòa bình xin dủ tình thương xót chúng con.</vt:lpstr>
      <vt:lpstr>Chiên Vượt Qua của chúng ta, là Đức Ki-tô. Vậy chúng ta hãy mừng lễ trong Ngài.</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Ca Dâng Lễ Tâm Tình Con Dâng 4 Mai Khanh</vt:lpstr>
      <vt:lpstr>Pk: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 Giờ đây hiệp dâng lên Bánh Rượu nên tinh tuyền, nên thần lương cao vời. Chúa ngự trị trong tôi. </vt:lpstr>
      <vt:lpstr>**: Ngàn muôn triệu con tim hướng về nơi thánh điện, nâng hồn lên cõi vô biên, phút giây đượm thần thiêng.</vt:lpstr>
      <vt:lpstr>**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60</cp:revision>
  <dcterms:created xsi:type="dcterms:W3CDTF">2021-05-09T08:36:44Z</dcterms:created>
  <dcterms:modified xsi:type="dcterms:W3CDTF">2024-03-30T14:31:41Z</dcterms:modified>
</cp:coreProperties>
</file>