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928" r:id="rId5"/>
    <p:sldMasterId id="2147483940" r:id="rId6"/>
    <p:sldMasterId id="2147483948" r:id="rId7"/>
    <p:sldMasterId id="2147484140" r:id="rId8"/>
    <p:sldMasterId id="2147484152" r:id="rId9"/>
    <p:sldMasterId id="2147484164" r:id="rId10"/>
    <p:sldMasterId id="2147484176" r:id="rId11"/>
    <p:sldMasterId id="2147484188" r:id="rId12"/>
    <p:sldMasterId id="2147484200" r:id="rId13"/>
  </p:sldMasterIdLst>
  <p:notesMasterIdLst>
    <p:notesMasterId r:id="rId185"/>
  </p:notesMasterIdLst>
  <p:sldIdLst>
    <p:sldId id="10137" r:id="rId14"/>
    <p:sldId id="10158" r:id="rId15"/>
    <p:sldId id="9975" r:id="rId16"/>
    <p:sldId id="9976" r:id="rId17"/>
    <p:sldId id="9977" r:id="rId18"/>
    <p:sldId id="9978" r:id="rId19"/>
    <p:sldId id="9979" r:id="rId20"/>
    <p:sldId id="9980" r:id="rId21"/>
    <p:sldId id="9981" r:id="rId22"/>
    <p:sldId id="10038" r:id="rId23"/>
    <p:sldId id="10039" r:id="rId24"/>
    <p:sldId id="9984" r:id="rId25"/>
    <p:sldId id="9985" r:id="rId26"/>
    <p:sldId id="10040" r:id="rId27"/>
    <p:sldId id="10041" r:id="rId28"/>
    <p:sldId id="9986" r:id="rId29"/>
    <p:sldId id="9987" r:id="rId30"/>
    <p:sldId id="10042" r:id="rId31"/>
    <p:sldId id="10043" r:id="rId32"/>
    <p:sldId id="10136" r:id="rId33"/>
    <p:sldId id="10033" r:id="rId34"/>
    <p:sldId id="10034" r:id="rId35"/>
    <p:sldId id="9806" r:id="rId36"/>
    <p:sldId id="10159" r:id="rId37"/>
    <p:sldId id="9846" r:id="rId38"/>
    <p:sldId id="9847" r:id="rId39"/>
    <p:sldId id="9848" r:id="rId40"/>
    <p:sldId id="9849" r:id="rId41"/>
    <p:sldId id="9850" r:id="rId42"/>
    <p:sldId id="9851" r:id="rId43"/>
    <p:sldId id="9852" r:id="rId44"/>
    <p:sldId id="9853" r:id="rId45"/>
    <p:sldId id="10160" r:id="rId46"/>
    <p:sldId id="10134" r:id="rId47"/>
    <p:sldId id="9988" r:id="rId48"/>
    <p:sldId id="9989" r:id="rId49"/>
    <p:sldId id="9990" r:id="rId50"/>
    <p:sldId id="9991" r:id="rId51"/>
    <p:sldId id="9992" r:id="rId52"/>
    <p:sldId id="9993" r:id="rId53"/>
    <p:sldId id="9994" r:id="rId54"/>
    <p:sldId id="9995" r:id="rId55"/>
    <p:sldId id="9996" r:id="rId56"/>
    <p:sldId id="9997" r:id="rId57"/>
    <p:sldId id="9998" r:id="rId58"/>
    <p:sldId id="10161" r:id="rId59"/>
    <p:sldId id="9936" r:id="rId60"/>
    <p:sldId id="10133" r:id="rId61"/>
    <p:sldId id="10166" r:id="rId62"/>
    <p:sldId id="10162" r:id="rId63"/>
    <p:sldId id="10119" r:id="rId64"/>
    <p:sldId id="10045" r:id="rId65"/>
    <p:sldId id="10062" r:id="rId66"/>
    <p:sldId id="10063" r:id="rId67"/>
    <p:sldId id="10046" r:id="rId68"/>
    <p:sldId id="10047" r:id="rId69"/>
    <p:sldId id="10064" r:id="rId70"/>
    <p:sldId id="10065" r:id="rId71"/>
    <p:sldId id="10050" r:id="rId72"/>
    <p:sldId id="10051" r:id="rId73"/>
    <p:sldId id="10066" r:id="rId74"/>
    <p:sldId id="10067" r:id="rId75"/>
    <p:sldId id="10054" r:id="rId76"/>
    <p:sldId id="10055" r:id="rId77"/>
    <p:sldId id="10068" r:id="rId78"/>
    <p:sldId id="10069" r:id="rId79"/>
    <p:sldId id="10163" r:id="rId80"/>
    <p:sldId id="10118" r:id="rId81"/>
    <p:sldId id="10070" r:id="rId82"/>
    <p:sldId id="10098" r:id="rId83"/>
    <p:sldId id="10073" r:id="rId84"/>
    <p:sldId id="10097" r:id="rId85"/>
    <p:sldId id="10077" r:id="rId86"/>
    <p:sldId id="10096" r:id="rId87"/>
    <p:sldId id="10081" r:id="rId88"/>
    <p:sldId id="10095" r:id="rId89"/>
    <p:sldId id="10083" r:id="rId90"/>
    <p:sldId id="10094" r:id="rId91"/>
    <p:sldId id="10085" r:id="rId92"/>
    <p:sldId id="10090" r:id="rId93"/>
    <p:sldId id="10164" r:id="rId94"/>
    <p:sldId id="10117" r:id="rId95"/>
    <p:sldId id="10099" r:id="rId96"/>
    <p:sldId id="10100" r:id="rId97"/>
    <p:sldId id="10101" r:id="rId98"/>
    <p:sldId id="10102" r:id="rId99"/>
    <p:sldId id="10103" r:id="rId100"/>
    <p:sldId id="10104" r:id="rId101"/>
    <p:sldId id="10105" r:id="rId102"/>
    <p:sldId id="10106" r:id="rId103"/>
    <p:sldId id="10107" r:id="rId104"/>
    <p:sldId id="10108" r:id="rId105"/>
    <p:sldId id="10109" r:id="rId106"/>
    <p:sldId id="10110" r:id="rId107"/>
    <p:sldId id="10111" r:id="rId108"/>
    <p:sldId id="10112" r:id="rId109"/>
    <p:sldId id="10113" r:id="rId110"/>
    <p:sldId id="10114" r:id="rId111"/>
    <p:sldId id="10115" r:id="rId112"/>
    <p:sldId id="10116" r:id="rId113"/>
    <p:sldId id="10165" r:id="rId114"/>
    <p:sldId id="9885" r:id="rId115"/>
    <p:sldId id="9886" r:id="rId116"/>
    <p:sldId id="9887" r:id="rId117"/>
    <p:sldId id="9888" r:id="rId118"/>
    <p:sldId id="9889" r:id="rId119"/>
    <p:sldId id="9890" r:id="rId120"/>
    <p:sldId id="9891" r:id="rId121"/>
    <p:sldId id="9892" r:id="rId122"/>
    <p:sldId id="9893" r:id="rId123"/>
    <p:sldId id="9894" r:id="rId124"/>
    <p:sldId id="9895" r:id="rId125"/>
    <p:sldId id="9896" r:id="rId126"/>
    <p:sldId id="9897" r:id="rId127"/>
    <p:sldId id="9898" r:id="rId128"/>
    <p:sldId id="558" r:id="rId129"/>
    <p:sldId id="561" r:id="rId130"/>
    <p:sldId id="10120" r:id="rId131"/>
    <p:sldId id="559" r:id="rId132"/>
    <p:sldId id="10121" r:id="rId133"/>
    <p:sldId id="614" r:id="rId134"/>
    <p:sldId id="10124" r:id="rId135"/>
    <p:sldId id="10122" r:id="rId136"/>
    <p:sldId id="10123" r:id="rId137"/>
    <p:sldId id="9669" r:id="rId138"/>
    <p:sldId id="9813" r:id="rId139"/>
    <p:sldId id="9814" r:id="rId140"/>
    <p:sldId id="9815" r:id="rId141"/>
    <p:sldId id="10036" r:id="rId142"/>
    <p:sldId id="9816" r:id="rId143"/>
    <p:sldId id="9817" r:id="rId144"/>
    <p:sldId id="9818" r:id="rId145"/>
    <p:sldId id="10037" r:id="rId146"/>
    <p:sldId id="10167" r:id="rId147"/>
    <p:sldId id="277" r:id="rId148"/>
    <p:sldId id="10125" r:id="rId149"/>
    <p:sldId id="278" r:id="rId150"/>
    <p:sldId id="776" r:id="rId151"/>
    <p:sldId id="290" r:id="rId152"/>
    <p:sldId id="10126" r:id="rId153"/>
    <p:sldId id="291" r:id="rId154"/>
    <p:sldId id="632" r:id="rId155"/>
    <p:sldId id="10127" r:id="rId156"/>
    <p:sldId id="10168" r:id="rId157"/>
    <p:sldId id="10139" r:id="rId158"/>
    <p:sldId id="10140" r:id="rId159"/>
    <p:sldId id="10035" r:id="rId160"/>
    <p:sldId id="10141" r:id="rId161"/>
    <p:sldId id="10142" r:id="rId162"/>
    <p:sldId id="10143" r:id="rId163"/>
    <p:sldId id="10144" r:id="rId164"/>
    <p:sldId id="10151" r:id="rId165"/>
    <p:sldId id="10152" r:id="rId166"/>
    <p:sldId id="10088" r:id="rId167"/>
    <p:sldId id="10089" r:id="rId168"/>
    <p:sldId id="10153" r:id="rId169"/>
    <p:sldId id="10154" r:id="rId170"/>
    <p:sldId id="10149" r:id="rId171"/>
    <p:sldId id="10150" r:id="rId172"/>
    <p:sldId id="10155" r:id="rId173"/>
    <p:sldId id="10156" r:id="rId174"/>
    <p:sldId id="9900" r:id="rId175"/>
    <p:sldId id="10169" r:id="rId176"/>
    <p:sldId id="10028" r:id="rId177"/>
    <p:sldId id="10030" r:id="rId178"/>
    <p:sldId id="10031" r:id="rId179"/>
    <p:sldId id="10128" r:id="rId180"/>
    <p:sldId id="9831" r:id="rId181"/>
    <p:sldId id="10129" r:id="rId182"/>
    <p:sldId id="10130" r:id="rId183"/>
    <p:sldId id="10170" r:id="rId1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106" autoAdjust="0"/>
    <p:restoredTop sz="94769"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38" Type="http://schemas.openxmlformats.org/officeDocument/2006/relationships/slide" Target="slides/slide125.xml"/><Relationship Id="rId159" Type="http://schemas.openxmlformats.org/officeDocument/2006/relationships/slide" Target="slides/slide146.xml"/><Relationship Id="rId170" Type="http://schemas.openxmlformats.org/officeDocument/2006/relationships/slide" Target="slides/slide157.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53" Type="http://schemas.openxmlformats.org/officeDocument/2006/relationships/slide" Target="slides/slide40.xml"/><Relationship Id="rId74" Type="http://schemas.openxmlformats.org/officeDocument/2006/relationships/slide" Target="slides/slide61.xml"/><Relationship Id="rId128" Type="http://schemas.openxmlformats.org/officeDocument/2006/relationships/slide" Target="slides/slide115.xml"/><Relationship Id="rId149" Type="http://schemas.openxmlformats.org/officeDocument/2006/relationships/slide" Target="slides/slide136.xml"/><Relationship Id="rId5" Type="http://schemas.openxmlformats.org/officeDocument/2006/relationships/slideMaster" Target="slideMasters/slideMaster5.xml"/><Relationship Id="rId95" Type="http://schemas.openxmlformats.org/officeDocument/2006/relationships/slide" Target="slides/slide82.xml"/><Relationship Id="rId160" Type="http://schemas.openxmlformats.org/officeDocument/2006/relationships/slide" Target="slides/slide147.xml"/><Relationship Id="rId181" Type="http://schemas.openxmlformats.org/officeDocument/2006/relationships/slide" Target="slides/slide168.xml"/><Relationship Id="rId22" Type="http://schemas.openxmlformats.org/officeDocument/2006/relationships/slide" Target="slides/slide9.xml"/><Relationship Id="rId43" Type="http://schemas.openxmlformats.org/officeDocument/2006/relationships/slide" Target="slides/slide30.xml"/><Relationship Id="rId64" Type="http://schemas.openxmlformats.org/officeDocument/2006/relationships/slide" Target="slides/slide51.xml"/><Relationship Id="rId118" Type="http://schemas.openxmlformats.org/officeDocument/2006/relationships/slide" Target="slides/slide105.xml"/><Relationship Id="rId139" Type="http://schemas.openxmlformats.org/officeDocument/2006/relationships/slide" Target="slides/slide126.xml"/><Relationship Id="rId85" Type="http://schemas.openxmlformats.org/officeDocument/2006/relationships/slide" Target="slides/slide72.xml"/><Relationship Id="rId150" Type="http://schemas.openxmlformats.org/officeDocument/2006/relationships/slide" Target="slides/slide137.xml"/><Relationship Id="rId171" Type="http://schemas.openxmlformats.org/officeDocument/2006/relationships/slide" Target="slides/slide158.xml"/><Relationship Id="rId12" Type="http://schemas.openxmlformats.org/officeDocument/2006/relationships/slideMaster" Target="slideMasters/slideMaster12.xml"/><Relationship Id="rId33" Type="http://schemas.openxmlformats.org/officeDocument/2006/relationships/slide" Target="slides/slide20.xml"/><Relationship Id="rId108" Type="http://schemas.openxmlformats.org/officeDocument/2006/relationships/slide" Target="slides/slide95.xml"/><Relationship Id="rId129" Type="http://schemas.openxmlformats.org/officeDocument/2006/relationships/slide" Target="slides/slide116.xml"/><Relationship Id="rId54" Type="http://schemas.openxmlformats.org/officeDocument/2006/relationships/slide" Target="slides/slide41.xml"/><Relationship Id="rId75" Type="http://schemas.openxmlformats.org/officeDocument/2006/relationships/slide" Target="slides/slide62.xml"/><Relationship Id="rId96" Type="http://schemas.openxmlformats.org/officeDocument/2006/relationships/slide" Target="slides/slide83.xml"/><Relationship Id="rId140" Type="http://schemas.openxmlformats.org/officeDocument/2006/relationships/slide" Target="slides/slide127.xml"/><Relationship Id="rId161" Type="http://schemas.openxmlformats.org/officeDocument/2006/relationships/slide" Target="slides/slide148.xml"/><Relationship Id="rId182" Type="http://schemas.openxmlformats.org/officeDocument/2006/relationships/slide" Target="slides/slide169.xml"/><Relationship Id="rId6" Type="http://schemas.openxmlformats.org/officeDocument/2006/relationships/slideMaster" Target="slideMasters/slideMaster6.xml"/><Relationship Id="rId23" Type="http://schemas.openxmlformats.org/officeDocument/2006/relationships/slide" Target="slides/slide10.xml"/><Relationship Id="rId119" Type="http://schemas.openxmlformats.org/officeDocument/2006/relationships/slide" Target="slides/slide106.xml"/><Relationship Id="rId44" Type="http://schemas.openxmlformats.org/officeDocument/2006/relationships/slide" Target="slides/slide31.xml"/><Relationship Id="rId65" Type="http://schemas.openxmlformats.org/officeDocument/2006/relationships/slide" Target="slides/slide52.xml"/><Relationship Id="rId86" Type="http://schemas.openxmlformats.org/officeDocument/2006/relationships/slide" Target="slides/slide73.xml"/><Relationship Id="rId130" Type="http://schemas.openxmlformats.org/officeDocument/2006/relationships/slide" Target="slides/slide117.xml"/><Relationship Id="rId151" Type="http://schemas.openxmlformats.org/officeDocument/2006/relationships/slide" Target="slides/slide138.xml"/><Relationship Id="rId172" Type="http://schemas.openxmlformats.org/officeDocument/2006/relationships/slide" Target="slides/slide15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slide" Target="slides/slide133.xml"/><Relationship Id="rId167" Type="http://schemas.openxmlformats.org/officeDocument/2006/relationships/slide" Target="slides/slide154.xml"/><Relationship Id="rId188"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162" Type="http://schemas.openxmlformats.org/officeDocument/2006/relationships/slide" Target="slides/slide149.xml"/><Relationship Id="rId183" Type="http://schemas.openxmlformats.org/officeDocument/2006/relationships/slide" Target="slides/slide170.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157" Type="http://schemas.openxmlformats.org/officeDocument/2006/relationships/slide" Target="slides/slide144.xml"/><Relationship Id="rId178" Type="http://schemas.openxmlformats.org/officeDocument/2006/relationships/slide" Target="slides/slide165.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slide" Target="slides/slide139.xml"/><Relationship Id="rId173" Type="http://schemas.openxmlformats.org/officeDocument/2006/relationships/slide" Target="slides/slide160.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168" Type="http://schemas.openxmlformats.org/officeDocument/2006/relationships/slide" Target="slides/slide155.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163" Type="http://schemas.openxmlformats.org/officeDocument/2006/relationships/slide" Target="slides/slide150.xml"/><Relationship Id="rId184" Type="http://schemas.openxmlformats.org/officeDocument/2006/relationships/slide" Target="slides/slide171.xml"/><Relationship Id="rId189"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158" Type="http://schemas.openxmlformats.org/officeDocument/2006/relationships/slide" Target="slides/slide145.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3" Type="http://schemas.openxmlformats.org/officeDocument/2006/relationships/slide" Target="slides/slide140.xml"/><Relationship Id="rId174" Type="http://schemas.openxmlformats.org/officeDocument/2006/relationships/slide" Target="slides/slide161.xml"/><Relationship Id="rId179" Type="http://schemas.openxmlformats.org/officeDocument/2006/relationships/slide" Target="slides/slide166.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43" Type="http://schemas.openxmlformats.org/officeDocument/2006/relationships/slide" Target="slides/slide130.xml"/><Relationship Id="rId148" Type="http://schemas.openxmlformats.org/officeDocument/2006/relationships/slide" Target="slides/slide135.xml"/><Relationship Id="rId164" Type="http://schemas.openxmlformats.org/officeDocument/2006/relationships/slide" Target="slides/slide151.xml"/><Relationship Id="rId169" Type="http://schemas.openxmlformats.org/officeDocument/2006/relationships/slide" Target="slides/slide156.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7.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54" Type="http://schemas.openxmlformats.org/officeDocument/2006/relationships/slide" Target="slides/slide141.xml"/><Relationship Id="rId175" Type="http://schemas.openxmlformats.org/officeDocument/2006/relationships/slide" Target="slides/slide162.xml"/><Relationship Id="rId16" Type="http://schemas.openxmlformats.org/officeDocument/2006/relationships/slide" Target="slides/slide3.xml"/><Relationship Id="rId37" Type="http://schemas.openxmlformats.org/officeDocument/2006/relationships/slide" Target="slides/slide24.xml"/><Relationship Id="rId58" Type="http://schemas.openxmlformats.org/officeDocument/2006/relationships/slide" Target="slides/slide45.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44" Type="http://schemas.openxmlformats.org/officeDocument/2006/relationships/slide" Target="slides/slide131.xml"/><Relationship Id="rId90" Type="http://schemas.openxmlformats.org/officeDocument/2006/relationships/slide" Target="slides/slide77.xml"/><Relationship Id="rId165" Type="http://schemas.openxmlformats.org/officeDocument/2006/relationships/slide" Target="slides/slide152.xml"/><Relationship Id="rId186" Type="http://schemas.openxmlformats.org/officeDocument/2006/relationships/presProps" Target="presProps.xml"/><Relationship Id="rId27" Type="http://schemas.openxmlformats.org/officeDocument/2006/relationships/slide" Target="slides/slide14.xml"/><Relationship Id="rId48" Type="http://schemas.openxmlformats.org/officeDocument/2006/relationships/slide" Target="slides/slide35.xml"/><Relationship Id="rId69" Type="http://schemas.openxmlformats.org/officeDocument/2006/relationships/slide" Target="slides/slide56.xml"/><Relationship Id="rId113" Type="http://schemas.openxmlformats.org/officeDocument/2006/relationships/slide" Target="slides/slide100.xml"/><Relationship Id="rId134" Type="http://schemas.openxmlformats.org/officeDocument/2006/relationships/slide" Target="slides/slide121.xml"/><Relationship Id="rId80" Type="http://schemas.openxmlformats.org/officeDocument/2006/relationships/slide" Target="slides/slide67.xml"/><Relationship Id="rId155" Type="http://schemas.openxmlformats.org/officeDocument/2006/relationships/slide" Target="slides/slide142.xml"/><Relationship Id="rId176" Type="http://schemas.openxmlformats.org/officeDocument/2006/relationships/slide" Target="slides/slide163.xml"/><Relationship Id="rId17" Type="http://schemas.openxmlformats.org/officeDocument/2006/relationships/slide" Target="slides/slide4.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24" Type="http://schemas.openxmlformats.org/officeDocument/2006/relationships/slide" Target="slides/slide111.xml"/><Relationship Id="rId70" Type="http://schemas.openxmlformats.org/officeDocument/2006/relationships/slide" Target="slides/slide57.xml"/><Relationship Id="rId91" Type="http://schemas.openxmlformats.org/officeDocument/2006/relationships/slide" Target="slides/slide78.xml"/><Relationship Id="rId145" Type="http://schemas.openxmlformats.org/officeDocument/2006/relationships/slide" Target="slides/slide132.xml"/><Relationship Id="rId166" Type="http://schemas.openxmlformats.org/officeDocument/2006/relationships/slide" Target="slides/slide153.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60" Type="http://schemas.openxmlformats.org/officeDocument/2006/relationships/slide" Target="slides/slide47.xml"/><Relationship Id="rId81" Type="http://schemas.openxmlformats.org/officeDocument/2006/relationships/slide" Target="slides/slide68.xml"/><Relationship Id="rId135" Type="http://schemas.openxmlformats.org/officeDocument/2006/relationships/slide" Target="slides/slide122.xml"/><Relationship Id="rId156" Type="http://schemas.openxmlformats.org/officeDocument/2006/relationships/slide" Target="slides/slide143.xml"/><Relationship Id="rId177" Type="http://schemas.openxmlformats.org/officeDocument/2006/relationships/slide" Target="slides/slide1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141</a:t>
            </a:fld>
            <a:endParaRPr lang="en-US"/>
          </a:p>
        </p:txBody>
      </p:sp>
    </p:spTree>
    <p:extLst>
      <p:ext uri="{BB962C8B-B14F-4D97-AF65-F5344CB8AC3E}">
        <p14:creationId xmlns:p14="http://schemas.microsoft.com/office/powerpoint/2010/main" val="345732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358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4332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3169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7207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842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5103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1417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1286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3901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03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6045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480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0125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953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7207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842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5103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1417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1286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390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0319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6045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480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0125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953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7207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842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5103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1417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128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3901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0319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6045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480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0125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95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523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3390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2800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6541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0565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079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5788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9515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3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4332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3169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523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3390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2800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6541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0565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079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5788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95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6/28/2024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86532"/>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08455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084557"/>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084557"/>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86532"/>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1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1.xml"/></Relationships>
</file>

<file path=ppt/slides/_rels/slide1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5476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6000" b="0" i="0" dirty="0">
                <a:solidFill>
                  <a:schemeClr val="bg1"/>
                </a:solidFill>
                <a:effectLst/>
              </a:rPr>
              <a:t>Lạy Ngài xin đến dẫn đắt chúng con trên đường. Cầu Ngài liên kết chúng con nhất tâm trong Ngài.</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919834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Tăng</a:t>
            </a:r>
            <a:r>
              <a:rPr lang="en-US" sz="6600" b="1" dirty="0">
                <a:solidFill>
                  <a:schemeClr val="bg1"/>
                </a:solidFill>
              </a:rPr>
              <a:t> </a:t>
            </a:r>
            <a:r>
              <a:rPr lang="en-US" sz="6600" b="1" dirty="0" err="1">
                <a:solidFill>
                  <a:schemeClr val="bg1"/>
                </a:solidFill>
              </a:rPr>
              <a:t>sức</a:t>
            </a:r>
            <a:r>
              <a:rPr lang="en-US" sz="6600" b="1" dirty="0">
                <a:solidFill>
                  <a:schemeClr val="bg1"/>
                </a:solidFill>
              </a:rPr>
              <a:t> </a:t>
            </a:r>
            <a:r>
              <a:rPr lang="en-US" sz="6600" b="1" dirty="0" err="1">
                <a:solidFill>
                  <a:schemeClr val="bg1"/>
                </a:solidFill>
              </a:rPr>
              <a:t>linh</a:t>
            </a:r>
            <a:r>
              <a:rPr lang="en-US" sz="6600" b="1" dirty="0">
                <a:solidFill>
                  <a:schemeClr val="bg1"/>
                </a:solidFill>
              </a:rPr>
              <a:t> </a:t>
            </a:r>
            <a:r>
              <a:rPr lang="en-US" sz="6600" b="1" dirty="0" err="1">
                <a:solidFill>
                  <a:schemeClr val="bg1"/>
                </a:solidFill>
              </a:rPr>
              <a:t>hồn</a:t>
            </a:r>
            <a:r>
              <a:rPr lang="en-US" sz="6600" b="1" dirty="0">
                <a:solidFill>
                  <a:schemeClr val="bg1"/>
                </a:solidFill>
              </a:rPr>
              <a:t> </a:t>
            </a:r>
            <a:r>
              <a:rPr lang="en-US" sz="6600" b="1" dirty="0" err="1">
                <a:solidFill>
                  <a:schemeClr val="bg1"/>
                </a:solidFill>
              </a:rPr>
              <a:t>bồi</a:t>
            </a:r>
            <a:r>
              <a:rPr lang="en-US" sz="6600" b="1" dirty="0">
                <a:solidFill>
                  <a:schemeClr val="bg1"/>
                </a:solidFill>
              </a:rPr>
              <a:t> </a:t>
            </a:r>
            <a:r>
              <a:rPr lang="en-US" sz="6600" b="1" dirty="0" err="1">
                <a:solidFill>
                  <a:schemeClr val="bg1"/>
                </a:solidFill>
              </a:rPr>
              <a:t>thêm</a:t>
            </a:r>
            <a:r>
              <a:rPr lang="en-US" sz="6600" b="1" dirty="0">
                <a:solidFill>
                  <a:schemeClr val="bg1"/>
                </a:solidFill>
              </a:rPr>
              <a:t> </a:t>
            </a:r>
            <a:r>
              <a:rPr lang="en-US" sz="6600" b="1" dirty="0" err="1">
                <a:solidFill>
                  <a:schemeClr val="bg1"/>
                </a:solidFill>
              </a:rPr>
              <a:t>lửa</a:t>
            </a:r>
            <a:r>
              <a:rPr lang="en-US" sz="6600" b="1" dirty="0">
                <a:solidFill>
                  <a:schemeClr val="bg1"/>
                </a:solidFill>
              </a:rPr>
              <a:t> </a:t>
            </a:r>
            <a:r>
              <a:rPr lang="en-US" sz="6600" b="1" dirty="0" err="1">
                <a:solidFill>
                  <a:schemeClr val="bg1"/>
                </a:solidFill>
              </a:rPr>
              <a:t>mến</a:t>
            </a:r>
            <a:r>
              <a:rPr lang="en-US" sz="6600" b="1" dirty="0">
                <a:solidFill>
                  <a:schemeClr val="bg1"/>
                </a:solidFill>
              </a:rPr>
              <a:t>, soi </a:t>
            </a:r>
            <a:r>
              <a:rPr lang="en-US" sz="6600" b="1" dirty="0" err="1">
                <a:solidFill>
                  <a:schemeClr val="bg1"/>
                </a:solidFill>
              </a:rPr>
              <a:t>sáng</a:t>
            </a:r>
            <a:r>
              <a:rPr lang="en-US" sz="6600" b="1" dirty="0">
                <a:solidFill>
                  <a:schemeClr val="bg1"/>
                </a:solidFill>
              </a:rPr>
              <a:t> </a:t>
            </a:r>
            <a:r>
              <a:rPr lang="en-US" sz="6600" b="1" dirty="0" err="1">
                <a:solidFill>
                  <a:schemeClr val="bg1"/>
                </a:solidFill>
              </a:rPr>
              <a:t>trí</a:t>
            </a:r>
            <a:r>
              <a:rPr lang="en-US" sz="6600" b="1" dirty="0">
                <a:solidFill>
                  <a:schemeClr val="bg1"/>
                </a:solidFill>
              </a:rPr>
              <a:t> </a:t>
            </a:r>
            <a:r>
              <a:rPr lang="en-US" sz="6600" b="1" dirty="0" err="1">
                <a:solidFill>
                  <a:schemeClr val="bg1"/>
                </a:solidFill>
              </a:rPr>
              <a:t>khôn</a:t>
            </a:r>
            <a:r>
              <a:rPr lang="en-US" sz="6600" b="1" dirty="0">
                <a:solidFill>
                  <a:schemeClr val="bg1"/>
                </a:solidFill>
              </a:rPr>
              <a:t>, </a:t>
            </a:r>
            <a:r>
              <a:rPr lang="en-US" sz="6600" b="1" dirty="0" err="1">
                <a:solidFill>
                  <a:schemeClr val="bg1"/>
                </a:solidFill>
              </a:rPr>
              <a:t>hiệp</a:t>
            </a:r>
            <a:r>
              <a:rPr lang="en-US" sz="6600" b="1" dirty="0">
                <a:solidFill>
                  <a:schemeClr val="bg1"/>
                </a:solidFill>
              </a:rPr>
              <a:t> </a:t>
            </a:r>
            <a:r>
              <a:rPr lang="en-US" sz="6600" b="1" dirty="0" err="1">
                <a:solidFill>
                  <a:schemeClr val="bg1"/>
                </a:solidFill>
              </a:rPr>
              <a:t>nhất</a:t>
            </a:r>
            <a:r>
              <a:rPr lang="en-US" sz="6600" b="1" dirty="0">
                <a:solidFill>
                  <a:schemeClr val="bg1"/>
                </a:solidFill>
              </a:rPr>
              <a:t> </a:t>
            </a:r>
            <a:r>
              <a:rPr lang="en-US" sz="6600" b="1" dirty="0" err="1">
                <a:solidFill>
                  <a:schemeClr val="bg1"/>
                </a:solidFill>
              </a:rPr>
              <a:t>muôn</a:t>
            </a:r>
            <a:r>
              <a:rPr lang="en-US" sz="6600" b="1" dirty="0">
                <a:solidFill>
                  <a:schemeClr val="bg1"/>
                </a:solidFill>
              </a:rPr>
              <a:t> </a:t>
            </a:r>
            <a:r>
              <a:rPr lang="en-US" sz="6600" b="1" dirty="0" err="1">
                <a:solidFill>
                  <a:schemeClr val="bg1"/>
                </a:solidFill>
              </a:rPr>
              <a:t>lòng</a:t>
            </a:r>
            <a:r>
              <a:rPr lang="en-US" sz="6600" b="1" dirty="0">
                <a:solidFill>
                  <a:schemeClr val="bg1"/>
                </a:solidFill>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27176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30378632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6000" b="0" i="0" dirty="0">
                <a:solidFill>
                  <a:schemeClr val="bg1"/>
                </a:solidFill>
                <a:effectLst/>
              </a:rPr>
              <a:t>Cầu Ngài ban ơn thêm sức kiên vững không lay. Sống sao nên người con Chúa chứng nhân tình yêu.</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176772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3581400" y="1962151"/>
            <a:ext cx="5410200" cy="1384995"/>
          </a:xfrm>
          <a:prstGeom prst="rect">
            <a:avLst/>
          </a:prstGeom>
          <a:noFill/>
        </p:spPr>
        <p:txBody>
          <a:bodyPr wrap="square" rtlCol="0">
            <a:spAutoFit/>
          </a:bodyPr>
          <a:lstStyle/>
          <a:p>
            <a:pPr algn="ctr"/>
            <a:r>
              <a:rPr lang="en-US" sz="4800" dirty="0" err="1">
                <a:solidFill>
                  <a:srgbClr val="C00000"/>
                </a:solidFill>
              </a:rPr>
              <a:t>Lễ</a:t>
            </a:r>
            <a:r>
              <a:rPr lang="en-US" sz="4800" dirty="0">
                <a:solidFill>
                  <a:srgbClr val="C00000"/>
                </a:solidFill>
              </a:rPr>
              <a:t> </a:t>
            </a:r>
            <a:r>
              <a:rPr lang="en-US" sz="4800" dirty="0" err="1">
                <a:solidFill>
                  <a:srgbClr val="C00000"/>
                </a:solidFill>
              </a:rPr>
              <a:t>Dâng</a:t>
            </a:r>
            <a:r>
              <a:rPr lang="en-US" sz="4800" dirty="0">
                <a:solidFill>
                  <a:srgbClr val="C00000"/>
                </a:solidFill>
              </a:rPr>
              <a:t> </a:t>
            </a:r>
            <a:r>
              <a:rPr lang="en-US" sz="4800" dirty="0" err="1">
                <a:solidFill>
                  <a:srgbClr val="C00000"/>
                </a:solidFill>
              </a:rPr>
              <a:t>Màu</a:t>
            </a:r>
            <a:r>
              <a:rPr lang="en-US" sz="4800" dirty="0">
                <a:solidFill>
                  <a:srgbClr val="C00000"/>
                </a:solidFill>
              </a:rPr>
              <a:t> </a:t>
            </a:r>
            <a:r>
              <a:rPr lang="en-US" sz="4800" dirty="0" err="1">
                <a:solidFill>
                  <a:srgbClr val="C00000"/>
                </a:solidFill>
              </a:rPr>
              <a:t>Hồng</a:t>
            </a:r>
            <a:endParaRPr lang="en-US" sz="4800" dirty="0">
              <a:solidFill>
                <a:srgbClr val="C00000"/>
              </a:solidFill>
            </a:endParaRPr>
          </a:p>
          <a:p>
            <a:pPr algn="ctr"/>
            <a:r>
              <a:rPr lang="en-US" sz="3600" u="sng" dirty="0" err="1">
                <a:solidFill>
                  <a:srgbClr val="000066"/>
                </a:solidFill>
              </a:rPr>
              <a:t>Thiên</a:t>
            </a:r>
            <a:r>
              <a:rPr lang="en-US" sz="3600" u="sng" dirty="0">
                <a:solidFill>
                  <a:srgbClr val="000066"/>
                </a:solidFill>
              </a:rPr>
              <a:t> </a:t>
            </a:r>
            <a:r>
              <a:rPr lang="en-US" sz="3600" u="sng" dirty="0" err="1">
                <a:solidFill>
                  <a:srgbClr val="000066"/>
                </a:solidFill>
              </a:rPr>
              <a:t>Phúc</a:t>
            </a:r>
            <a:endParaRPr lang="en-US" sz="3600" u="sng" dirty="0">
              <a:solidFill>
                <a:srgbClr val="000066"/>
              </a:solidFill>
            </a:endParaRPr>
          </a:p>
        </p:txBody>
      </p:sp>
    </p:spTree>
    <p:extLst>
      <p:ext uri="{BB962C8B-B14F-4D97-AF65-F5344CB8AC3E}">
        <p14:creationId xmlns:p14="http://schemas.microsoft.com/office/powerpoint/2010/main" val="1235855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0" u="sng" dirty="0">
                <a:solidFill>
                  <a:srgbClr val="FFFF00"/>
                </a:solidFill>
                <a:effectLst/>
              </a:rPr>
              <a:t>Tk1:</a:t>
            </a:r>
            <a:r>
              <a:rPr lang="en-US" sz="5400" b="0" dirty="0">
                <a:solidFill>
                  <a:srgbClr val="FFFF00"/>
                </a:solidFill>
                <a:effectLst/>
              </a:rPr>
              <a:t> </a:t>
            </a:r>
            <a:r>
              <a:rPr lang="vi-VN" sz="5400" dirty="0">
                <a:solidFill>
                  <a:schemeClr val="bg1"/>
                </a:solidFill>
              </a:rPr>
              <a:t>Con nguyện dâng lên với tấm lòng ước mong, cùng bánh thơm rượu nồng! Này bánh thơm chính lúa miến nương đồng, ly rượu nho con thơ góp công. </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b="0" dirty="0">
                <a:solidFill>
                  <a:srgbClr val="FFFF00"/>
                </a:solidFill>
                <a:effectLst/>
              </a:rPr>
              <a:t> </a:t>
            </a:r>
            <a:r>
              <a:rPr lang="vi-VN" sz="6600" dirty="0">
                <a:solidFill>
                  <a:schemeClr val="bg1"/>
                </a:solidFill>
              </a:rPr>
              <a:t>Này con xin dâng cả cuộc sống cùng với trái tim hồng. Nguyện Chúa thương nhận cho.</a:t>
            </a:r>
            <a:endParaRPr lang="en-US" sz="6600" b="0" dirty="0">
              <a:solidFill>
                <a:schemeClr val="bg1"/>
              </a:solidFill>
              <a:effectLst/>
            </a:endParaRPr>
          </a:p>
        </p:txBody>
      </p:sp>
    </p:spTree>
    <p:extLst>
      <p:ext uri="{BB962C8B-B14F-4D97-AF65-F5344CB8AC3E}">
        <p14:creationId xmlns:p14="http://schemas.microsoft.com/office/powerpoint/2010/main" val="3914706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err="1">
                <a:solidFill>
                  <a:srgbClr val="FFFF00"/>
                </a:solidFill>
              </a:rPr>
              <a:t>Đk</a:t>
            </a:r>
            <a:r>
              <a:rPr lang="en-US" sz="6000" u="sng" dirty="0">
                <a:solidFill>
                  <a:srgbClr val="FFFF00"/>
                </a:solidFill>
              </a:rPr>
              <a:t>:</a:t>
            </a:r>
            <a:r>
              <a:rPr lang="en-US" sz="6000" dirty="0">
                <a:solidFill>
                  <a:srgbClr val="FFFF00"/>
                </a:solidFill>
              </a:rPr>
              <a:t> </a:t>
            </a:r>
            <a:r>
              <a:rPr lang="vi-VN" sz="6000" dirty="0">
                <a:solidFill>
                  <a:schemeClr val="bg1"/>
                </a:solidFill>
              </a:rPr>
              <a:t>Chúa ơi! Biết bao vui buồn, đắn đo, cuộc đời lắng lo, nhiều long đong, lòng chơi vơi, con thành tâm xin dâng làm của lễ. </a:t>
            </a:r>
            <a:endParaRPr lang="en-US" sz="6000" dirty="0">
              <a:solidFill>
                <a:schemeClr val="bg1"/>
              </a:solidFill>
            </a:endParaRPr>
          </a:p>
        </p:txBody>
      </p:sp>
    </p:spTree>
    <p:extLst>
      <p:ext uri="{BB962C8B-B14F-4D97-AF65-F5344CB8AC3E}">
        <p14:creationId xmlns:p14="http://schemas.microsoft.com/office/powerpoint/2010/main" val="37593992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200" dirty="0">
                <a:solidFill>
                  <a:schemeClr val="bg1"/>
                </a:solidFill>
                <a:effectLst>
                  <a:outerShdw blurRad="38100" dist="38100" dir="2700000" algn="tl">
                    <a:srgbClr val="000000">
                      <a:alpha val="43137"/>
                    </a:srgbClr>
                  </a:outerShdw>
                </a:effectLst>
                <a:latin typeface="+mj-lt"/>
              </a:rPr>
              <a:t> </a:t>
            </a:r>
            <a:r>
              <a:rPr lang="vi-VN" sz="5200" b="1" i="0" dirty="0">
                <a:solidFill>
                  <a:schemeClr val="bg1"/>
                </a:solidFill>
                <a:effectLst/>
              </a:rPr>
              <a:t> </a:t>
            </a:r>
            <a:r>
              <a:rPr lang="vi-VN" sz="5200" b="0" i="0" dirty="0">
                <a:solidFill>
                  <a:schemeClr val="bg1"/>
                </a:solidFill>
                <a:effectLst/>
              </a:rPr>
              <a:t>Thánh Thần, khấn xin ngự đến, hồn con đang mong chờ Ngài, dẫn về những chiên lạc hướng, về chung sống trong đàn chiên Chúa. </a:t>
            </a:r>
            <a:endParaRPr lang="vi-VN" sz="52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589267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600" u="sng" dirty="0">
                <a:solidFill>
                  <a:srgbClr val="FFFF00"/>
                </a:solidFill>
              </a:rPr>
              <a:t>**:</a:t>
            </a:r>
            <a:r>
              <a:rPr lang="en-US" sz="6600" dirty="0">
                <a:solidFill>
                  <a:srgbClr val="FFFF00"/>
                </a:solidFill>
              </a:rPr>
              <a:t> </a:t>
            </a:r>
            <a:r>
              <a:rPr lang="vi-VN" sz="6600" dirty="0">
                <a:solidFill>
                  <a:schemeClr val="bg1"/>
                </a:solidFill>
              </a:rPr>
              <a:t>Chúa ơi! Tháng năm mong chờ Chúa thương ban nhận lời con thơ.</a:t>
            </a:r>
            <a:endParaRPr lang="en-US" sz="6600" dirty="0">
              <a:solidFill>
                <a:schemeClr val="bg1"/>
              </a:solidFill>
            </a:endParaRPr>
          </a:p>
        </p:txBody>
      </p:sp>
    </p:spTree>
    <p:extLst>
      <p:ext uri="{BB962C8B-B14F-4D97-AF65-F5344CB8AC3E}">
        <p14:creationId xmlns:p14="http://schemas.microsoft.com/office/powerpoint/2010/main" val="1706399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a:solidFill>
                  <a:srgbClr val="FFFF00"/>
                </a:solidFill>
              </a:rPr>
              <a:t>Tk2:</a:t>
            </a:r>
            <a:r>
              <a:rPr lang="en-US" sz="5400" dirty="0">
                <a:solidFill>
                  <a:srgbClr val="FFFF00"/>
                </a:solidFill>
              </a:rPr>
              <a:t> </a:t>
            </a:r>
            <a:r>
              <a:rPr lang="vi-VN" sz="5400" dirty="0">
                <a:solidFill>
                  <a:schemeClr val="bg1"/>
                </a:solidFill>
              </a:rPr>
              <a:t>Con nguyện dâng lên với tấm lòng thiết tha. Này ước mơ hiền hoà: là khát khao mãi mãi sống trong Ngài, môi miệng luôn tung hô hát ca. </a:t>
            </a:r>
          </a:p>
        </p:txBody>
      </p:sp>
    </p:spTree>
    <p:extLst>
      <p:ext uri="{BB962C8B-B14F-4D97-AF65-F5344CB8AC3E}">
        <p14:creationId xmlns:p14="http://schemas.microsoft.com/office/powerpoint/2010/main" val="2199709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en-US" sz="6600" b="0" dirty="0">
                <a:solidFill>
                  <a:srgbClr val="FFFF00"/>
                </a:solidFill>
                <a:effectLst/>
              </a:rPr>
              <a:t> </a:t>
            </a:r>
            <a:r>
              <a:rPr lang="vi-VN" sz="6600" dirty="0">
                <a:solidFill>
                  <a:schemeClr val="bg1"/>
                </a:solidFill>
              </a:rPr>
              <a:t>Nguyện dâng đời con là bài ca, đượm thắm bao ân tình, tựa sắc hương của ngàn hoa.</a:t>
            </a:r>
            <a:endParaRPr lang="en-US" sz="6600" b="0" dirty="0">
              <a:solidFill>
                <a:schemeClr val="bg1"/>
              </a:solidFill>
              <a:effectLst/>
            </a:endParaRPr>
          </a:p>
        </p:txBody>
      </p:sp>
    </p:spTree>
    <p:extLst>
      <p:ext uri="{BB962C8B-B14F-4D97-AF65-F5344CB8AC3E}">
        <p14:creationId xmlns:p14="http://schemas.microsoft.com/office/powerpoint/2010/main" val="2483706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err="1">
                <a:solidFill>
                  <a:srgbClr val="FFFF00"/>
                </a:solidFill>
              </a:rPr>
              <a:t>Đk</a:t>
            </a:r>
            <a:r>
              <a:rPr lang="en-US" sz="6000" u="sng" dirty="0">
                <a:solidFill>
                  <a:srgbClr val="FFFF00"/>
                </a:solidFill>
              </a:rPr>
              <a:t>:</a:t>
            </a:r>
            <a:r>
              <a:rPr lang="en-US" sz="6000" dirty="0">
                <a:solidFill>
                  <a:srgbClr val="FFFF00"/>
                </a:solidFill>
              </a:rPr>
              <a:t> </a:t>
            </a:r>
            <a:r>
              <a:rPr lang="vi-VN" sz="6000" dirty="0">
                <a:solidFill>
                  <a:schemeClr val="bg1"/>
                </a:solidFill>
              </a:rPr>
              <a:t>Chúa ơi! Biết bao vui buồn, đắn đo, cuộc đời lắng lo, nhiều long đong, lòng chơi vơi, con thành tâm xin dâng làm của lễ. </a:t>
            </a:r>
            <a:endParaRPr lang="en-US" sz="6000" dirty="0">
              <a:solidFill>
                <a:schemeClr val="bg1"/>
              </a:solidFill>
            </a:endParaRPr>
          </a:p>
        </p:txBody>
      </p:sp>
    </p:spTree>
    <p:extLst>
      <p:ext uri="{BB962C8B-B14F-4D97-AF65-F5344CB8AC3E}">
        <p14:creationId xmlns:p14="http://schemas.microsoft.com/office/powerpoint/2010/main" val="933732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600" u="sng" dirty="0">
                <a:solidFill>
                  <a:srgbClr val="FFFF00"/>
                </a:solidFill>
              </a:rPr>
              <a:t>**:</a:t>
            </a:r>
            <a:r>
              <a:rPr lang="en-US" sz="6600" dirty="0">
                <a:solidFill>
                  <a:srgbClr val="FFFF00"/>
                </a:solidFill>
              </a:rPr>
              <a:t> </a:t>
            </a:r>
            <a:r>
              <a:rPr lang="vi-VN" sz="6600" dirty="0">
                <a:solidFill>
                  <a:schemeClr val="bg1"/>
                </a:solidFill>
              </a:rPr>
              <a:t>Chúa ơi! Tháng năm mong chờ Chúa thương ban nhận lời con thơ.</a:t>
            </a:r>
            <a:endParaRPr lang="en-US" sz="6600" dirty="0">
              <a:solidFill>
                <a:schemeClr val="bg1"/>
              </a:solidFill>
            </a:endParaRPr>
          </a:p>
        </p:txBody>
      </p:sp>
    </p:spTree>
    <p:extLst>
      <p:ext uri="{BB962C8B-B14F-4D97-AF65-F5344CB8AC3E}">
        <p14:creationId xmlns:p14="http://schemas.microsoft.com/office/powerpoint/2010/main" val="1740844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dirty="0">
                <a:solidFill>
                  <a:schemeClr val="bg1"/>
                </a:solidFill>
                <a:effectLst>
                  <a:outerShdw blurRad="38100" dist="38100" dir="2700000" algn="tl">
                    <a:srgbClr val="000000">
                      <a:alpha val="43137"/>
                    </a:srgbClr>
                  </a:outerShdw>
                </a:effectLst>
                <a:latin typeface="+mj-lt"/>
              </a:rPr>
              <a:t> </a:t>
            </a:r>
            <a:r>
              <a:rPr lang="vi-VN" sz="5400" b="0" i="0" dirty="0">
                <a:solidFill>
                  <a:schemeClr val="bg1"/>
                </a:solidFill>
                <a:effectLst/>
              </a:rPr>
              <a:t> Ngài ơi, xin Ngài thương giúp chỉ lối những ai đi xa chưa về. Ngài ơi, xin Ngài hãy đến, ủi an Ngài ơi.</a:t>
            </a:r>
            <a:endParaRPr lang="vi-VN" altLang="en-US" sz="5400" b="1" dirty="0">
              <a:solidFill>
                <a:schemeClr val="bg1"/>
              </a:solidFill>
              <a:cs typeface="Tahoma" pitchFamily="34" charset="0"/>
            </a:endParaRPr>
          </a:p>
        </p:txBody>
      </p:sp>
    </p:spTree>
    <p:extLst>
      <p:ext uri="{BB962C8B-B14F-4D97-AF65-F5344CB8AC3E}">
        <p14:creationId xmlns:p14="http://schemas.microsoft.com/office/powerpoint/2010/main" val="14959450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7697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0B3BF0-A324-E7F0-A35A-6CF8C11F9FA6}"/>
              </a:ext>
            </a:extLst>
          </p:cNvPr>
          <p:cNvSpPr>
            <a:spLocks noGrp="1"/>
          </p:cNvSpPr>
          <p:nvPr>
            <p:ph type="title"/>
          </p:nvPr>
        </p:nvSpPr>
        <p:spPr/>
        <p:txBody>
          <a:bodyPr/>
          <a:lstStyle/>
          <a:p>
            <a:endParaRPr lang="x-none"/>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14204843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dirty="0">
                <a:solidFill>
                  <a:srgbClr val="FFFF00"/>
                </a:solidFill>
              </a:rPr>
              <a:t>Ca </a:t>
            </a:r>
            <a:r>
              <a:rPr lang="en-US" sz="6600" dirty="0" err="1">
                <a:solidFill>
                  <a:srgbClr val="FFFF00"/>
                </a:solidFill>
              </a:rPr>
              <a:t>Nguyện</a:t>
            </a:r>
            <a:r>
              <a:rPr lang="en-US" sz="6600" dirty="0">
                <a:solidFill>
                  <a:srgbClr val="FFFF00"/>
                </a:solidFill>
              </a:rPr>
              <a:t> </a:t>
            </a:r>
            <a:r>
              <a:rPr lang="en-US" sz="6600" dirty="0" err="1">
                <a:solidFill>
                  <a:srgbClr val="FFFF00"/>
                </a:solidFill>
              </a:rPr>
              <a:t>Hiệp</a:t>
            </a:r>
            <a:r>
              <a:rPr lang="en-US" sz="6600" dirty="0">
                <a:solidFill>
                  <a:srgbClr val="FFFF00"/>
                </a:solidFill>
              </a:rPr>
              <a:t> </a:t>
            </a:r>
            <a:r>
              <a:rPr lang="en-US" sz="6600" dirty="0" err="1">
                <a:solidFill>
                  <a:srgbClr val="FFFF00"/>
                </a:solidFill>
              </a:rPr>
              <a:t>Lễ</a:t>
            </a:r>
            <a:r>
              <a:rPr lang="en-US" sz="6600" dirty="0">
                <a:solidFill>
                  <a:srgbClr val="FFFF00"/>
                </a:solidFill>
              </a:rPr>
              <a:t/>
            </a:r>
            <a:br>
              <a:rPr lang="en-US" sz="6600" dirty="0">
                <a:solidFill>
                  <a:srgbClr val="FFFF00"/>
                </a:solidFill>
              </a:rPr>
            </a:br>
            <a:r>
              <a:rPr lang="en-US" sz="6600" dirty="0" err="1">
                <a:solidFill>
                  <a:srgbClr val="FFFF00"/>
                </a:solidFill>
              </a:rPr>
              <a:t>Chúa</a:t>
            </a:r>
            <a:r>
              <a:rPr lang="en-US" sz="6600" dirty="0">
                <a:solidFill>
                  <a:srgbClr val="FFFF00"/>
                </a:solidFill>
              </a:rPr>
              <a:t> </a:t>
            </a:r>
            <a:r>
              <a:rPr lang="en-US" sz="6600" dirty="0" err="1">
                <a:solidFill>
                  <a:srgbClr val="FFFF00"/>
                </a:solidFill>
              </a:rPr>
              <a:t>Ơi</a:t>
            </a:r>
            <a:r>
              <a:rPr lang="en-US" sz="6600" dirty="0">
                <a:solidFill>
                  <a:srgbClr val="FFFF00"/>
                </a:solidFill>
              </a:rPr>
              <a:t> </a:t>
            </a:r>
            <a:r>
              <a:rPr lang="en-US" sz="6600" dirty="0" err="1">
                <a:solidFill>
                  <a:srgbClr val="FFFF00"/>
                </a:solidFill>
              </a:rPr>
              <a:t>Ở</a:t>
            </a:r>
            <a:r>
              <a:rPr lang="en-US" sz="6600" dirty="0">
                <a:solidFill>
                  <a:srgbClr val="FFFF00"/>
                </a:solidFill>
              </a:rPr>
              <a:t> </a:t>
            </a:r>
            <a:r>
              <a:rPr lang="en-US" sz="6600" dirty="0" err="1">
                <a:solidFill>
                  <a:srgbClr val="FFFF00"/>
                </a:solidFill>
              </a:rPr>
              <a:t>Bên</a:t>
            </a:r>
            <a:r>
              <a:rPr lang="en-US" sz="6600" dirty="0">
                <a:solidFill>
                  <a:srgbClr val="FFFF00"/>
                </a:solidFill>
              </a:rPr>
              <a:t> Con</a:t>
            </a:r>
            <a:br>
              <a:rPr lang="en-US" sz="6600" dirty="0">
                <a:solidFill>
                  <a:srgbClr val="FFFF00"/>
                </a:solidFill>
              </a:rPr>
            </a:br>
            <a:r>
              <a:rPr lang="en-US" sz="6000" i="1" dirty="0" err="1">
                <a:solidFill>
                  <a:schemeClr val="bg1"/>
                </a:solidFill>
              </a:rPr>
              <a:t>Giang</a:t>
            </a:r>
            <a:r>
              <a:rPr lang="en-US" sz="6000" i="1" dirty="0">
                <a:solidFill>
                  <a:schemeClr val="bg1"/>
                </a:solidFill>
              </a:rPr>
              <a:t> </a:t>
            </a:r>
            <a:r>
              <a:rPr lang="en-US" sz="6000" i="1" dirty="0" err="1">
                <a:solidFill>
                  <a:schemeClr val="bg1"/>
                </a:solidFill>
              </a:rPr>
              <a:t>Tâm</a:t>
            </a:r>
            <a:endParaRPr lang="en-US" sz="9600" i="1" dirty="0">
              <a:solidFill>
                <a:schemeClr val="bg1"/>
              </a:solidFill>
            </a:endParaRPr>
          </a:p>
        </p:txBody>
      </p:sp>
    </p:spTree>
    <p:extLst>
      <p:ext uri="{BB962C8B-B14F-4D97-AF65-F5344CB8AC3E}">
        <p14:creationId xmlns:p14="http://schemas.microsoft.com/office/powerpoint/2010/main" val="10065945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200" u="sng" dirty="0" err="1">
                <a:solidFill>
                  <a:srgbClr val="FFFF00"/>
                </a:solidFill>
              </a:rPr>
              <a:t>Đk</a:t>
            </a:r>
            <a:r>
              <a:rPr lang="en-US" sz="5200" u="sng" dirty="0">
                <a:solidFill>
                  <a:srgbClr val="FFFF00"/>
                </a:solidFill>
              </a:rPr>
              <a:t>:</a:t>
            </a:r>
            <a:r>
              <a:rPr lang="en-US" sz="5200" dirty="0">
                <a:solidFill>
                  <a:srgbClr val="FFFF00"/>
                </a:solidFill>
              </a:rPr>
              <a:t> </a:t>
            </a:r>
            <a:r>
              <a:rPr lang="vi-VN" sz="5200" dirty="0">
                <a:solidFill>
                  <a:schemeClr val="bg1"/>
                </a:solidFill>
                <a:latin typeface="+mn-lt"/>
              </a:rPr>
              <a:t>Chúa ơi ở bên con bởi con cần đến Ngài. Chúa ơi ở bên con để Glòng con say mến. Chúa ơi ở bên con bởi con mỏng dòn và yếu đuối. Cuộc đời có Chúa ở bên con hân hoan bình an. </a:t>
            </a:r>
            <a:endParaRPr lang="en-US" sz="5200" dirty="0">
              <a:solidFill>
                <a:schemeClr val="bg1"/>
              </a:solidFill>
              <a:latin typeface="+mn-lt"/>
            </a:endParaRPr>
          </a:p>
        </p:txBody>
      </p:sp>
    </p:spTree>
    <p:extLst>
      <p:ext uri="{BB962C8B-B14F-4D97-AF65-F5344CB8AC3E}">
        <p14:creationId xmlns:p14="http://schemas.microsoft.com/office/powerpoint/2010/main" val="595967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4800" u="sng" dirty="0">
                <a:solidFill>
                  <a:srgbClr val="FFFF00"/>
                </a:solidFill>
              </a:rPr>
              <a:t>Tk1:</a:t>
            </a:r>
            <a:r>
              <a:rPr lang="en-US" sz="4800" dirty="0">
                <a:solidFill>
                  <a:srgbClr val="FFFF00"/>
                </a:solidFill>
              </a:rPr>
              <a:t> </a:t>
            </a:r>
            <a:r>
              <a:rPr lang="vi-VN" sz="4800" dirty="0">
                <a:solidFill>
                  <a:schemeClr val="bg1"/>
                </a:solidFill>
                <a:latin typeface="+mn-lt"/>
              </a:rPr>
              <a:t>Trọn ngày con sống Chúa ơi, nguyện Ngài thương hiện diện, để đời con đừng vội lãng quên tình Ngài . Vì Ngài thấy rõ chính con dễ bỏ Chúa chừng nào, cầu Ngài thương nâng đỡ để khỏi ngã quỵ.</a:t>
            </a:r>
            <a:endParaRPr lang="vi-VN" sz="4800" dirty="0">
              <a:solidFill>
                <a:schemeClr val="bg1"/>
              </a:solidFill>
            </a:endParaRPr>
          </a:p>
        </p:txBody>
      </p:sp>
    </p:spTree>
    <p:extLst>
      <p:ext uri="{BB962C8B-B14F-4D97-AF65-F5344CB8AC3E}">
        <p14:creationId xmlns:p14="http://schemas.microsoft.com/office/powerpoint/2010/main" val="188948981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200" u="sng" dirty="0" err="1">
                <a:solidFill>
                  <a:srgbClr val="FFFF00"/>
                </a:solidFill>
              </a:rPr>
              <a:t>Đk</a:t>
            </a:r>
            <a:r>
              <a:rPr lang="en-US" sz="5200" u="sng" dirty="0">
                <a:solidFill>
                  <a:srgbClr val="FFFF00"/>
                </a:solidFill>
              </a:rPr>
              <a:t>:</a:t>
            </a:r>
            <a:r>
              <a:rPr lang="en-US" sz="5200" dirty="0">
                <a:solidFill>
                  <a:srgbClr val="FFFF00"/>
                </a:solidFill>
              </a:rPr>
              <a:t> </a:t>
            </a:r>
            <a:r>
              <a:rPr lang="vi-VN" sz="5200" dirty="0">
                <a:solidFill>
                  <a:schemeClr val="bg1"/>
                </a:solidFill>
                <a:latin typeface="+mn-lt"/>
              </a:rPr>
              <a:t>Chúa ơi ở bên con bởi con cần đến Ngài. Chúa ơi ở bên con để Glòng con say mến. Chúa ơi ở bên con bởi con mỏng dòn và yếu đuối. Cuộc đời có Chúa ở bên con hân hoan bình an. </a:t>
            </a:r>
            <a:endParaRPr lang="en-US" sz="5200" dirty="0">
              <a:solidFill>
                <a:schemeClr val="bg1"/>
              </a:solidFill>
              <a:latin typeface="+mn-lt"/>
            </a:endParaRPr>
          </a:p>
        </p:txBody>
      </p:sp>
    </p:spTree>
    <p:extLst>
      <p:ext uri="{BB962C8B-B14F-4D97-AF65-F5344CB8AC3E}">
        <p14:creationId xmlns:p14="http://schemas.microsoft.com/office/powerpoint/2010/main" val="1185791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4800" u="sng" dirty="0">
                <a:solidFill>
                  <a:srgbClr val="FFFF00"/>
                </a:solidFill>
              </a:rPr>
              <a:t>Tk2:</a:t>
            </a:r>
            <a:r>
              <a:rPr lang="en-US" sz="4800" dirty="0">
                <a:solidFill>
                  <a:srgbClr val="FFFF00"/>
                </a:solidFill>
              </a:rPr>
              <a:t> </a:t>
            </a:r>
            <a:r>
              <a:rPr lang="vi-VN" sz="4800" dirty="0">
                <a:solidFill>
                  <a:schemeClr val="bg1"/>
                </a:solidFill>
                <a:latin typeface="+mn-lt"/>
              </a:rPr>
              <a:t>Đời con thiếu Chúa héo khô chẳng hăng say nhiệt thành, dù bao nhiêu niềm vui cũng chưa thỏa lòng. Nguyện ban ơn thánh sức thiêng chẳng lo lắng đường dài, con dấn bước về cõi phúc thật Nước Trời.</a:t>
            </a:r>
            <a:endParaRPr lang="en-US" sz="5400" dirty="0">
              <a:solidFill>
                <a:schemeClr val="bg1"/>
              </a:solidFill>
            </a:endParaRPr>
          </a:p>
        </p:txBody>
      </p:sp>
    </p:spTree>
    <p:extLst>
      <p:ext uri="{BB962C8B-B14F-4D97-AF65-F5344CB8AC3E}">
        <p14:creationId xmlns:p14="http://schemas.microsoft.com/office/powerpoint/2010/main" val="43533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6000" b="0" i="0" dirty="0">
                <a:solidFill>
                  <a:schemeClr val="bg1"/>
                </a:solidFill>
                <a:effectLst/>
              </a:rPr>
              <a:t>Lạy Ngài xin đến dẫn đắt chúng con trên đường. Cầu Ngài liên kết chúng con nhất tâm trong Ngài.</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652742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200" u="sng" dirty="0" err="1">
                <a:solidFill>
                  <a:srgbClr val="FFFF00"/>
                </a:solidFill>
              </a:rPr>
              <a:t>Đk</a:t>
            </a:r>
            <a:r>
              <a:rPr lang="en-US" sz="5200" u="sng" dirty="0">
                <a:solidFill>
                  <a:srgbClr val="FFFF00"/>
                </a:solidFill>
              </a:rPr>
              <a:t>:</a:t>
            </a:r>
            <a:r>
              <a:rPr lang="en-US" sz="5200" dirty="0">
                <a:solidFill>
                  <a:srgbClr val="FFFF00"/>
                </a:solidFill>
              </a:rPr>
              <a:t> </a:t>
            </a:r>
            <a:r>
              <a:rPr lang="vi-VN" sz="5200" dirty="0">
                <a:solidFill>
                  <a:schemeClr val="bg1"/>
                </a:solidFill>
                <a:latin typeface="+mn-lt"/>
              </a:rPr>
              <a:t>Chúa ơi ở bên con bởi con cần đến Ngài. Chúa ơi ở bên con để Glòng con say mến. Chúa ơi ở bên con bởi con mỏng dòn và yếu đuối. Cuộc đời có Chúa ở bên con hân hoan bình an. </a:t>
            </a:r>
            <a:endParaRPr lang="en-US" sz="5200" dirty="0">
              <a:solidFill>
                <a:schemeClr val="bg1"/>
              </a:solidFill>
              <a:latin typeface="+mn-lt"/>
            </a:endParaRPr>
          </a:p>
        </p:txBody>
      </p:sp>
    </p:spTree>
    <p:extLst>
      <p:ext uri="{BB962C8B-B14F-4D97-AF65-F5344CB8AC3E}">
        <p14:creationId xmlns:p14="http://schemas.microsoft.com/office/powerpoint/2010/main" val="5642677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900" u="sng" dirty="0">
                <a:solidFill>
                  <a:srgbClr val="FFFF00"/>
                </a:solidFill>
              </a:rPr>
              <a:t>Tk3:</a:t>
            </a:r>
            <a:r>
              <a:rPr lang="en-US" sz="4900" dirty="0">
                <a:solidFill>
                  <a:srgbClr val="FFFF00"/>
                </a:solidFill>
              </a:rPr>
              <a:t> </a:t>
            </a:r>
            <a:r>
              <a:rPr lang="vi-VN" sz="4900" dirty="0">
                <a:solidFill>
                  <a:schemeClr val="bg1"/>
                </a:solidFill>
                <a:latin typeface="+mn-lt"/>
              </a:rPr>
              <a:t>Ngày dài năm tháng lướt trôi cuộc đời đang vơi dần, trần gian sẽ vội qua tới cõi đời đời. Được Ngài ở bên sướng vui phần thưởng ấy tuyệt vời, nguyện ở với con mãi con hằng xin Ngài.</a:t>
            </a:r>
            <a:endParaRPr lang="en-US" sz="4900" dirty="0">
              <a:solidFill>
                <a:schemeClr val="bg1"/>
              </a:solidFill>
            </a:endParaRPr>
          </a:p>
        </p:txBody>
      </p:sp>
    </p:spTree>
    <p:extLst>
      <p:ext uri="{BB962C8B-B14F-4D97-AF65-F5344CB8AC3E}">
        <p14:creationId xmlns:p14="http://schemas.microsoft.com/office/powerpoint/2010/main" val="35196902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u="sng" dirty="0">
                <a:solidFill>
                  <a:srgbClr val="FFFF00"/>
                </a:solidFill>
              </a:rPr>
              <a:t>Coda:</a:t>
            </a:r>
            <a:r>
              <a:rPr lang="en-US" sz="4800" dirty="0">
                <a:solidFill>
                  <a:srgbClr val="FFFF00"/>
                </a:solidFill>
              </a:rPr>
              <a:t> </a:t>
            </a:r>
            <a:r>
              <a:rPr lang="vi-VN" sz="4800" dirty="0">
                <a:solidFill>
                  <a:schemeClr val="bg1"/>
                </a:solidFill>
                <a:latin typeface="+mn-lt"/>
              </a:rPr>
              <a:t>Con kêu van xin Chúa giữa đêm tăm tối. Khi cô đơn giăng lối giữa đời. Xin bên con Chúa hỡi, bao gian nan muôn nơi, con trông mong Nhan Thánh diệu Chuyền tỏa sáng! </a:t>
            </a:r>
            <a:endParaRPr lang="en-US" sz="4800" dirty="0">
              <a:solidFill>
                <a:schemeClr val="bg1"/>
              </a:solidFill>
            </a:endParaRPr>
          </a:p>
        </p:txBody>
      </p:sp>
    </p:spTree>
    <p:extLst>
      <p:ext uri="{BB962C8B-B14F-4D97-AF65-F5344CB8AC3E}">
        <p14:creationId xmlns:p14="http://schemas.microsoft.com/office/powerpoint/2010/main" val="41676137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200" u="sng" dirty="0" err="1">
                <a:solidFill>
                  <a:srgbClr val="FFFF00"/>
                </a:solidFill>
              </a:rPr>
              <a:t>Đk</a:t>
            </a:r>
            <a:r>
              <a:rPr lang="en-US" sz="5200" u="sng" dirty="0">
                <a:solidFill>
                  <a:srgbClr val="FFFF00"/>
                </a:solidFill>
              </a:rPr>
              <a:t>:</a:t>
            </a:r>
            <a:r>
              <a:rPr lang="en-US" sz="5200" dirty="0">
                <a:solidFill>
                  <a:srgbClr val="FFFF00"/>
                </a:solidFill>
              </a:rPr>
              <a:t> </a:t>
            </a:r>
            <a:r>
              <a:rPr lang="vi-VN" sz="5200" dirty="0">
                <a:solidFill>
                  <a:schemeClr val="bg1"/>
                </a:solidFill>
                <a:latin typeface="+mn-lt"/>
              </a:rPr>
              <a:t>Chúa ơi ở bên con bởi con cần đến Ngài. Chúa ơi ở bên con để Glòng con say mến. Chúa ơi ở bên con bởi con mỏng dòn và yếu đuối. Cuộc đời có Chúa ở bên con hân hoan bình an. </a:t>
            </a:r>
            <a:endParaRPr lang="en-US" sz="5200" dirty="0">
              <a:solidFill>
                <a:schemeClr val="bg1"/>
              </a:solidFill>
              <a:latin typeface="+mn-lt"/>
            </a:endParaRPr>
          </a:p>
        </p:txBody>
      </p:sp>
    </p:spTree>
    <p:extLst>
      <p:ext uri="{BB962C8B-B14F-4D97-AF65-F5344CB8AC3E}">
        <p14:creationId xmlns:p14="http://schemas.microsoft.com/office/powerpoint/2010/main" val="2293368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0B3BF0-A324-E7F0-A35A-6CF8C11F9FA6}"/>
              </a:ext>
            </a:extLst>
          </p:cNvPr>
          <p:cNvSpPr>
            <a:spLocks noGrp="1"/>
          </p:cNvSpPr>
          <p:nvPr>
            <p:ph type="title"/>
          </p:nvPr>
        </p:nvSpPr>
        <p:spPr/>
        <p:txBody>
          <a:bodyPr/>
          <a:lstStyle/>
          <a:p>
            <a:endParaRPr lang="x-none"/>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142048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928" y="555526"/>
            <a:ext cx="9182842" cy="37240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dirty="0">
                <a:ln w="11430"/>
                <a:solidFill>
                  <a:srgbClr val="FFFF00"/>
                </a:solidFill>
                <a:effectLst>
                  <a:outerShdw blurRad="50800" dist="39000" dir="5460000" algn="tl">
                    <a:srgbClr val="000000">
                      <a:alpha val="38000"/>
                    </a:srgbClr>
                  </a:outerShdw>
                </a:effectLst>
                <a:cs typeface="Arial" pitchFamily="34" charset="0"/>
              </a:rPr>
              <a:t>Ca </a:t>
            </a:r>
            <a:r>
              <a:rPr lang="en-US" sz="6000" b="1" dirty="0" err="1">
                <a:ln w="11430"/>
                <a:solidFill>
                  <a:srgbClr val="FFFF00"/>
                </a:solidFill>
                <a:effectLst>
                  <a:outerShdw blurRad="50800" dist="39000" dir="5460000" algn="tl">
                    <a:srgbClr val="000000">
                      <a:alpha val="38000"/>
                    </a:srgbClr>
                  </a:outerShdw>
                </a:effectLst>
                <a:cs typeface="Arial" pitchFamily="34" charset="0"/>
              </a:rPr>
              <a:t>Nguyện</a:t>
            </a:r>
            <a:r>
              <a:rPr lang="en-US" sz="6000" b="1" dirty="0">
                <a:ln w="11430"/>
                <a:solidFill>
                  <a:srgbClr val="FFFF00"/>
                </a:solidFill>
                <a:effectLst>
                  <a:outerShdw blurRad="50800" dist="39000" dir="5460000" algn="tl">
                    <a:srgbClr val="000000">
                      <a:alpha val="38000"/>
                    </a:srgbClr>
                  </a:outerShdw>
                </a:effectLst>
                <a:cs typeface="Arial" pitchFamily="34" charset="0"/>
              </a:rPr>
              <a:t> </a:t>
            </a:r>
            <a:r>
              <a:rPr lang="en-US" sz="6000" b="1" dirty="0" err="1">
                <a:ln w="11430"/>
                <a:solidFill>
                  <a:srgbClr val="FFFF00"/>
                </a:solidFill>
                <a:effectLst>
                  <a:outerShdw blurRad="50800" dist="39000" dir="5460000" algn="tl">
                    <a:srgbClr val="000000">
                      <a:alpha val="38000"/>
                    </a:srgbClr>
                  </a:outerShdw>
                </a:effectLst>
                <a:cs typeface="Arial" pitchFamily="34" charset="0"/>
              </a:rPr>
              <a:t>Hiệp</a:t>
            </a:r>
            <a:r>
              <a:rPr lang="en-US" sz="6000" b="1" dirty="0">
                <a:ln w="11430"/>
                <a:solidFill>
                  <a:srgbClr val="FFFF00"/>
                </a:solidFill>
                <a:effectLst>
                  <a:outerShdw blurRad="50800" dist="39000" dir="5460000" algn="tl">
                    <a:srgbClr val="000000">
                      <a:alpha val="38000"/>
                    </a:srgbClr>
                  </a:outerShdw>
                </a:effectLst>
                <a:cs typeface="Arial" pitchFamily="34" charset="0"/>
              </a:rPr>
              <a:t> </a:t>
            </a:r>
            <a:r>
              <a:rPr lang="en-US" sz="6000" b="1" dirty="0" err="1">
                <a:ln w="11430"/>
                <a:solidFill>
                  <a:srgbClr val="FFFF00"/>
                </a:solidFill>
                <a:effectLst>
                  <a:outerShdw blurRad="50800" dist="39000" dir="5460000" algn="tl">
                    <a:srgbClr val="000000">
                      <a:alpha val="38000"/>
                    </a:srgbClr>
                  </a:outerShdw>
                </a:effectLst>
                <a:cs typeface="Arial" pitchFamily="34" charset="0"/>
              </a:rPr>
              <a:t>Lễ</a:t>
            </a:r>
            <a:endParaRPr lang="en-US" sz="6000" b="1" dirty="0">
              <a:ln w="11430"/>
              <a:solidFill>
                <a:srgbClr val="FFFF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9600" b="1" dirty="0">
                <a:ln w="11430"/>
                <a:solidFill>
                  <a:srgbClr val="FFFF00"/>
                </a:solidFill>
                <a:effectLst>
                  <a:outerShdw blurRad="50800" dist="39000" dir="5460000" algn="tl">
                    <a:srgbClr val="000000">
                      <a:alpha val="38000"/>
                    </a:srgbClr>
                  </a:outerShdw>
                </a:effectLst>
                <a:cs typeface="Arial" pitchFamily="34" charset="0"/>
              </a:rPr>
              <a:t>Theo </a:t>
            </a:r>
            <a:r>
              <a:rPr lang="en-US" sz="9600" b="1" dirty="0" err="1">
                <a:ln w="11430"/>
                <a:solidFill>
                  <a:srgbClr val="FFFF00"/>
                </a:solidFill>
                <a:effectLst>
                  <a:outerShdw blurRad="50800" dist="39000" dir="5460000" algn="tl">
                    <a:srgbClr val="000000">
                      <a:alpha val="38000"/>
                    </a:srgbClr>
                  </a:outerShdw>
                </a:effectLst>
                <a:cs typeface="Arial" pitchFamily="34" charset="0"/>
              </a:rPr>
              <a:t>Chúa</a:t>
            </a:r>
            <a:endParaRPr lang="en-US" sz="9600" b="1" dirty="0">
              <a:ln w="11430"/>
              <a:solidFill>
                <a:srgbClr val="FFFF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8000" b="1" i="1" dirty="0" err="1">
                <a:ln w="11430"/>
                <a:solidFill>
                  <a:schemeClr val="bg1"/>
                </a:solidFill>
                <a:effectLst>
                  <a:outerShdw blurRad="50800" dist="39000" dir="5460000" algn="tl">
                    <a:srgbClr val="000000">
                      <a:alpha val="38000"/>
                    </a:srgbClr>
                  </a:outerShdw>
                </a:effectLst>
                <a:cs typeface="Arial" pitchFamily="34" charset="0"/>
              </a:rPr>
              <a:t>Lm</a:t>
            </a:r>
            <a:r>
              <a:rPr lang="en-US" sz="8000" b="1" i="1" dirty="0">
                <a:ln w="11430"/>
                <a:solidFill>
                  <a:schemeClr val="bg1"/>
                </a:solidFill>
                <a:effectLst>
                  <a:outerShdw blurRad="50800" dist="39000" dir="5460000" algn="tl">
                    <a:srgbClr val="000000">
                      <a:alpha val="38000"/>
                    </a:srgbClr>
                  </a:outerShdw>
                </a:effectLst>
                <a:cs typeface="Arial" pitchFamily="34" charset="0"/>
              </a:rPr>
              <a:t>. </a:t>
            </a:r>
            <a:r>
              <a:rPr lang="en-US" sz="8000" b="1" i="1" dirty="0" err="1">
                <a:ln w="11430"/>
                <a:solidFill>
                  <a:schemeClr val="bg1"/>
                </a:solidFill>
                <a:effectLst>
                  <a:outerShdw blurRad="50800" dist="39000" dir="5460000" algn="tl">
                    <a:srgbClr val="000000">
                      <a:alpha val="38000"/>
                    </a:srgbClr>
                  </a:outerShdw>
                </a:effectLst>
                <a:cs typeface="Arial" pitchFamily="34" charset="0"/>
              </a:rPr>
              <a:t>Thành</a:t>
            </a:r>
            <a:r>
              <a:rPr lang="en-US" sz="8000" b="1" i="1" dirty="0">
                <a:ln w="11430"/>
                <a:solidFill>
                  <a:schemeClr val="bg1"/>
                </a:solidFill>
                <a:effectLst>
                  <a:outerShdw blurRad="50800" dist="39000" dir="5460000" algn="tl">
                    <a:srgbClr val="000000">
                      <a:alpha val="38000"/>
                    </a:srgbClr>
                  </a:outerShdw>
                </a:effectLst>
                <a:cs typeface="Arial" pitchFamily="34" charset="0"/>
              </a:rPr>
              <a:t> </a:t>
            </a:r>
            <a:r>
              <a:rPr lang="en-US" sz="8000" b="1" i="1" dirty="0" err="1">
                <a:ln w="11430"/>
                <a:solidFill>
                  <a:schemeClr val="bg1"/>
                </a:solidFill>
                <a:effectLst>
                  <a:outerShdw blurRad="50800" dist="39000" dir="5460000" algn="tl">
                    <a:srgbClr val="000000">
                      <a:alpha val="38000"/>
                    </a:srgbClr>
                  </a:outerShdw>
                </a:effectLst>
                <a:cs typeface="Arial" pitchFamily="34" charset="0"/>
              </a:rPr>
              <a:t>Tâm</a:t>
            </a:r>
            <a:endParaRPr lang="en-US" sz="8000" b="1" i="1" dirty="0">
              <a:ln w="11430"/>
              <a:solidFill>
                <a:schemeClr val="bg1"/>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213707694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200" b="0" u="sng" spc="-300" dirty="0">
                <a:solidFill>
                  <a:srgbClr val="FFFF00"/>
                </a:solidFill>
                <a:latin typeface="+mj-lt"/>
              </a:rPr>
              <a:t>Tk1:</a:t>
            </a:r>
            <a:r>
              <a:rPr lang="en-US" sz="6200" b="0" spc="-300" dirty="0">
                <a:solidFill>
                  <a:srgbClr val="FFFF00"/>
                </a:solidFill>
                <a:latin typeface="+mj-lt"/>
              </a:rPr>
              <a:t> </a:t>
            </a:r>
            <a:r>
              <a:rPr lang="vi-VN" sz="6200" b="1" i="0" dirty="0">
                <a:solidFill>
                  <a:schemeClr val="bg1"/>
                </a:solidFill>
                <a:effectLst/>
              </a:rPr>
              <a:t>Này Chúa hỡi, con nguyện xin theo Chúa chẳng khi ngơi. Dù gian truân, con nguyện xin theo Chúa suốt đường đời.</a:t>
            </a:r>
            <a:endParaRPr lang="vi-VN" sz="6200" b="1" spc="-150" dirty="0">
              <a:solidFill>
                <a:schemeClr val="bg1"/>
              </a:solidFill>
            </a:endParaRPr>
          </a:p>
        </p:txBody>
      </p:sp>
    </p:spTree>
    <p:extLst>
      <p:ext uri="{BB962C8B-B14F-4D97-AF65-F5344CB8AC3E}">
        <p14:creationId xmlns:p14="http://schemas.microsoft.com/office/powerpoint/2010/main" val="4135109303"/>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300" dirty="0">
                <a:solidFill>
                  <a:srgbClr val="FFFF00"/>
                </a:solidFill>
                <a:latin typeface="+mj-lt"/>
              </a:rPr>
              <a:t>***</a:t>
            </a:r>
            <a:r>
              <a:rPr lang="en-US" sz="6600" b="0" u="sng" spc="-300" dirty="0">
                <a:solidFill>
                  <a:srgbClr val="FFFF00"/>
                </a:solidFill>
                <a:latin typeface="+mj-lt"/>
              </a:rPr>
              <a:t>:</a:t>
            </a:r>
            <a:r>
              <a:rPr lang="en-US" sz="6600" b="0" spc="-300" dirty="0">
                <a:solidFill>
                  <a:schemeClr val="bg1"/>
                </a:solidFill>
                <a:latin typeface="+mj-lt"/>
              </a:rPr>
              <a:t> </a:t>
            </a:r>
            <a:r>
              <a:rPr lang="vi-VN" sz="6600" b="1" i="0" dirty="0">
                <a:solidFill>
                  <a:schemeClr val="bg1"/>
                </a:solidFill>
                <a:effectLst/>
              </a:rPr>
              <a:t>Này có lúc tâm hồn con xao xuyến cay đắng nhiều, thì trung kiên con nguyện xin theo Chúa không dời.</a:t>
            </a:r>
            <a:endParaRPr lang="vi-VN" sz="6600" b="0" spc="-150" dirty="0">
              <a:solidFill>
                <a:schemeClr val="bg1"/>
              </a:solidFill>
              <a:latin typeface="+mj-lt"/>
            </a:endParaRPr>
          </a:p>
        </p:txBody>
      </p:sp>
    </p:spTree>
    <p:extLst>
      <p:ext uri="{BB962C8B-B14F-4D97-AF65-F5344CB8AC3E}">
        <p14:creationId xmlns:p14="http://schemas.microsoft.com/office/powerpoint/2010/main" val="3069873400"/>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000" b="0" u="sng" spc="-150" dirty="0" err="1">
                <a:solidFill>
                  <a:srgbClr val="FFFF00"/>
                </a:solidFill>
                <a:latin typeface="+mj-lt"/>
              </a:rPr>
              <a:t>Đk</a:t>
            </a:r>
            <a:r>
              <a:rPr lang="en-US" sz="7000" b="0" spc="-150" dirty="0">
                <a:solidFill>
                  <a:srgbClr val="FFFF00"/>
                </a:solidFill>
                <a:latin typeface="+mj-lt"/>
              </a:rPr>
              <a:t>: </a:t>
            </a:r>
            <a:r>
              <a:rPr lang="vi-VN" sz="7000" b="1" i="0" dirty="0">
                <a:solidFill>
                  <a:srgbClr val="FFFF00"/>
                </a:solidFill>
                <a:effectLst/>
              </a:rPr>
              <a:t> </a:t>
            </a:r>
            <a:r>
              <a:rPr lang="vi-VN" sz="7000" b="1" i="0" dirty="0">
                <a:solidFill>
                  <a:schemeClr val="bg1"/>
                </a:solidFill>
                <a:effectLst/>
              </a:rPr>
              <a:t>Con xin theo Chúa đến giây phút cuối cuộc đời, để đáp ân tình Ngài thương ban cho từ lâu. </a:t>
            </a:r>
            <a:endParaRPr lang="vi-VN" sz="7000" b="1" spc="-150" dirty="0">
              <a:solidFill>
                <a:schemeClr val="bg1"/>
              </a:solidFill>
            </a:endParaRPr>
          </a:p>
        </p:txBody>
      </p:sp>
    </p:spTree>
    <p:extLst>
      <p:ext uri="{BB962C8B-B14F-4D97-AF65-F5344CB8AC3E}">
        <p14:creationId xmlns:p14="http://schemas.microsoft.com/office/powerpoint/2010/main" val="2067393984"/>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7" y="7844"/>
            <a:ext cx="9144000" cy="5143500"/>
          </a:xfrm>
        </p:spPr>
        <p:txBody>
          <a:bodyPr anchor="ctr">
            <a:noAutofit/>
          </a:bodyPr>
          <a:lstStyle/>
          <a:p>
            <a:pPr algn="just">
              <a:lnSpc>
                <a:spcPct val="90000"/>
              </a:lnSpc>
              <a:spcBef>
                <a:spcPts val="0"/>
              </a:spcBef>
            </a:pPr>
            <a:r>
              <a:rPr lang="en-US" sz="8000" u="sng" spc="-150" dirty="0">
                <a:solidFill>
                  <a:srgbClr val="FFFF00"/>
                </a:solidFill>
                <a:latin typeface="+mj-lt"/>
              </a:rPr>
              <a:t>***</a:t>
            </a:r>
            <a:r>
              <a:rPr lang="en-US" sz="8000" b="0" spc="-150" dirty="0">
                <a:solidFill>
                  <a:srgbClr val="FFFF00"/>
                </a:solidFill>
                <a:latin typeface="+mj-lt"/>
              </a:rPr>
              <a:t>: </a:t>
            </a:r>
            <a:r>
              <a:rPr lang="vi-VN" sz="8000" b="1" i="0" dirty="0">
                <a:solidFill>
                  <a:schemeClr val="bg1"/>
                </a:solidFill>
                <a:effectLst/>
              </a:rPr>
              <a:t>Con xin tha thiết thốt lên một lần nữa, là con quyết luôn theo Ngài.</a:t>
            </a:r>
            <a:endParaRPr lang="vi-VN" sz="8000" b="1" spc="-150" dirty="0">
              <a:solidFill>
                <a:schemeClr val="bg1"/>
              </a:solidFill>
            </a:endParaRPr>
          </a:p>
        </p:txBody>
      </p:sp>
    </p:spTree>
    <p:extLst>
      <p:ext uri="{BB962C8B-B14F-4D97-AF65-F5344CB8AC3E}">
        <p14:creationId xmlns:p14="http://schemas.microsoft.com/office/powerpoint/2010/main" val="8971371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6000" b="0" i="0" dirty="0">
                <a:solidFill>
                  <a:schemeClr val="bg1"/>
                </a:solidFill>
                <a:effectLst/>
              </a:rPr>
              <a:t>Cầu Ngài ban ơn thêm sức kiên vững không lay. Sống sao nên người con Chúa chứng nhân tình yêu.</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2698791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000" b="0" u="sng" spc="-300" dirty="0">
                <a:solidFill>
                  <a:srgbClr val="FFFF00"/>
                </a:solidFill>
                <a:latin typeface="+mj-lt"/>
              </a:rPr>
              <a:t>Tk2:</a:t>
            </a:r>
            <a:r>
              <a:rPr lang="vi-VN" sz="7000" b="1" i="0" dirty="0">
                <a:solidFill>
                  <a:srgbClr val="FFFF00"/>
                </a:solidFill>
                <a:effectLst/>
              </a:rPr>
              <a:t> </a:t>
            </a:r>
            <a:r>
              <a:rPr lang="vi-VN" sz="7000" b="1" i="0" dirty="0">
                <a:solidFill>
                  <a:schemeClr val="bg1"/>
                </a:solidFill>
                <a:effectLst/>
              </a:rPr>
              <a:t>Này Chúa hỡi, sao Ngài không lên tiếng co con vui? Ngài im hơi co hồn con lo lắng âu sầu nhiều. </a:t>
            </a:r>
            <a:endParaRPr lang="vi-VN" sz="7000" b="0" dirty="0">
              <a:solidFill>
                <a:schemeClr val="bg1"/>
              </a:solidFill>
              <a:latin typeface="+mj-lt"/>
            </a:endParaRPr>
          </a:p>
        </p:txBody>
      </p:sp>
    </p:spTree>
    <p:extLst>
      <p:ext uri="{BB962C8B-B14F-4D97-AF65-F5344CB8AC3E}">
        <p14:creationId xmlns:p14="http://schemas.microsoft.com/office/powerpoint/2010/main" val="1229598873"/>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300" dirty="0">
                <a:solidFill>
                  <a:srgbClr val="FFFF00"/>
                </a:solidFill>
                <a:latin typeface="+mj-lt"/>
              </a:rPr>
              <a:t>***</a:t>
            </a:r>
            <a:r>
              <a:rPr lang="en-US" sz="6600" b="0" u="sng" spc="-300" dirty="0">
                <a:solidFill>
                  <a:srgbClr val="FFFF00"/>
                </a:solidFill>
                <a:latin typeface="+mj-lt"/>
              </a:rPr>
              <a:t>:</a:t>
            </a:r>
            <a:r>
              <a:rPr lang="en-US" sz="6600" b="0" spc="-300" dirty="0">
                <a:solidFill>
                  <a:schemeClr val="bg1"/>
                </a:solidFill>
                <a:latin typeface="+mj-lt"/>
              </a:rPr>
              <a:t> </a:t>
            </a:r>
            <a:r>
              <a:rPr lang="vi-VN" sz="6600" b="1" i="0" dirty="0">
                <a:solidFill>
                  <a:schemeClr val="bg1"/>
                </a:solidFill>
                <a:effectLst/>
              </a:rPr>
              <a:t>Này Chúa hỡi, sao Ngài yêu con đến như thế ư? Đành hy sinh nên thần lương nuôi sống muôn người.</a:t>
            </a:r>
            <a:endParaRPr lang="vi-VN" sz="6600" b="0" dirty="0">
              <a:solidFill>
                <a:schemeClr val="bg1"/>
              </a:solidFill>
              <a:latin typeface="+mj-lt"/>
            </a:endParaRPr>
          </a:p>
        </p:txBody>
      </p:sp>
    </p:spTree>
    <p:extLst>
      <p:ext uri="{BB962C8B-B14F-4D97-AF65-F5344CB8AC3E}">
        <p14:creationId xmlns:p14="http://schemas.microsoft.com/office/powerpoint/2010/main" val="479252460"/>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000" b="0" u="sng" spc="-150" dirty="0" err="1">
                <a:solidFill>
                  <a:srgbClr val="FFFF00"/>
                </a:solidFill>
                <a:latin typeface="+mj-lt"/>
              </a:rPr>
              <a:t>Đk</a:t>
            </a:r>
            <a:r>
              <a:rPr lang="en-US" sz="7000" b="0" spc="-150" dirty="0">
                <a:solidFill>
                  <a:srgbClr val="FFFF00"/>
                </a:solidFill>
                <a:latin typeface="+mj-lt"/>
              </a:rPr>
              <a:t>: </a:t>
            </a:r>
            <a:r>
              <a:rPr lang="vi-VN" sz="7000" b="1" i="0" dirty="0">
                <a:solidFill>
                  <a:srgbClr val="FFFF00"/>
                </a:solidFill>
                <a:effectLst/>
              </a:rPr>
              <a:t> </a:t>
            </a:r>
            <a:r>
              <a:rPr lang="vi-VN" sz="7000" b="1" i="0" dirty="0">
                <a:solidFill>
                  <a:schemeClr val="bg1"/>
                </a:solidFill>
                <a:effectLst/>
              </a:rPr>
              <a:t>Con xin theo Chúa đến giây phút cuối cuộc đời, để đáp ân tình Ngài thương ban cho từ lâu. </a:t>
            </a:r>
            <a:endParaRPr lang="vi-VN" sz="7000" b="1" spc="-150" dirty="0">
              <a:solidFill>
                <a:schemeClr val="bg1"/>
              </a:solidFill>
            </a:endParaRPr>
          </a:p>
        </p:txBody>
      </p:sp>
    </p:spTree>
    <p:extLst>
      <p:ext uri="{BB962C8B-B14F-4D97-AF65-F5344CB8AC3E}">
        <p14:creationId xmlns:p14="http://schemas.microsoft.com/office/powerpoint/2010/main" val="3100390784"/>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7" y="7844"/>
            <a:ext cx="9144000" cy="5143500"/>
          </a:xfrm>
        </p:spPr>
        <p:txBody>
          <a:bodyPr anchor="ctr">
            <a:noAutofit/>
          </a:bodyPr>
          <a:lstStyle/>
          <a:p>
            <a:pPr algn="just">
              <a:lnSpc>
                <a:spcPct val="90000"/>
              </a:lnSpc>
              <a:spcBef>
                <a:spcPts val="0"/>
              </a:spcBef>
            </a:pPr>
            <a:r>
              <a:rPr lang="en-US" sz="8000" u="sng" spc="-150" dirty="0">
                <a:solidFill>
                  <a:srgbClr val="FFFF00"/>
                </a:solidFill>
                <a:latin typeface="+mj-lt"/>
              </a:rPr>
              <a:t>***</a:t>
            </a:r>
            <a:r>
              <a:rPr lang="en-US" sz="8000" b="0" spc="-150" dirty="0">
                <a:solidFill>
                  <a:srgbClr val="FFFF00"/>
                </a:solidFill>
                <a:latin typeface="+mj-lt"/>
              </a:rPr>
              <a:t>: </a:t>
            </a:r>
            <a:r>
              <a:rPr lang="vi-VN" sz="8000" b="1" i="0" dirty="0">
                <a:solidFill>
                  <a:schemeClr val="bg1"/>
                </a:solidFill>
                <a:effectLst/>
              </a:rPr>
              <a:t>Con xin tha thiết thốt lên một lần nữa, là con quyết luôn theo Ngài.</a:t>
            </a:r>
            <a:endParaRPr lang="vi-VN" sz="8000" b="1" spc="-150" dirty="0">
              <a:solidFill>
                <a:schemeClr val="bg1"/>
              </a:solidFill>
            </a:endParaRPr>
          </a:p>
        </p:txBody>
      </p:sp>
    </p:spTree>
    <p:extLst>
      <p:ext uri="{BB962C8B-B14F-4D97-AF65-F5344CB8AC3E}">
        <p14:creationId xmlns:p14="http://schemas.microsoft.com/office/powerpoint/2010/main" val="4136123985"/>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300" dirty="0">
                <a:solidFill>
                  <a:srgbClr val="FFFF00"/>
                </a:solidFill>
                <a:latin typeface="+mj-lt"/>
              </a:rPr>
              <a:t>Tk3:</a:t>
            </a:r>
            <a:r>
              <a:rPr lang="vi-VN" sz="6600" b="1" i="0" dirty="0">
                <a:solidFill>
                  <a:srgbClr val="FFFF00"/>
                </a:solidFill>
                <a:effectLst/>
              </a:rPr>
              <a:t> </a:t>
            </a:r>
            <a:r>
              <a:rPr lang="vi-VN" sz="6600" b="1" i="0" dirty="0">
                <a:solidFill>
                  <a:schemeClr val="bg1"/>
                </a:solidFill>
                <a:effectLst/>
              </a:rPr>
              <a:t>Này Chúa hỡi, tâm hồn con thao thức suốt canh thâu. Chờ mong sao như đàn nai khao khát nước nguồn trào. </a:t>
            </a:r>
            <a:endParaRPr lang="vi-VN" sz="6600" b="0" dirty="0">
              <a:solidFill>
                <a:schemeClr val="bg1"/>
              </a:solidFill>
              <a:latin typeface="+mj-lt"/>
            </a:endParaRPr>
          </a:p>
        </p:txBody>
      </p:sp>
    </p:spTree>
    <p:extLst>
      <p:ext uri="{BB962C8B-B14F-4D97-AF65-F5344CB8AC3E}">
        <p14:creationId xmlns:p14="http://schemas.microsoft.com/office/powerpoint/2010/main" val="4056741961"/>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300" dirty="0">
                <a:solidFill>
                  <a:srgbClr val="FFFF00"/>
                </a:solidFill>
                <a:latin typeface="+mj-lt"/>
              </a:rPr>
              <a:t>***</a:t>
            </a:r>
            <a:r>
              <a:rPr lang="en-US" sz="6600" b="0" u="sng" spc="-300" dirty="0">
                <a:solidFill>
                  <a:srgbClr val="FFFF00"/>
                </a:solidFill>
                <a:latin typeface="+mj-lt"/>
              </a:rPr>
              <a:t>:</a:t>
            </a:r>
            <a:r>
              <a:rPr lang="en-US" sz="6600" b="0" spc="-300" dirty="0">
                <a:solidFill>
                  <a:schemeClr val="bg1"/>
                </a:solidFill>
                <a:latin typeface="+mj-lt"/>
              </a:rPr>
              <a:t> </a:t>
            </a:r>
            <a:r>
              <a:rPr lang="vi-VN" sz="6600" b="1" i="0" dirty="0">
                <a:solidFill>
                  <a:schemeClr val="bg1"/>
                </a:solidFill>
                <a:effectLst/>
              </a:rPr>
              <a:t>Này Chúa hỡi, xin Ngài thương mau đến thăm viếng con. Vì con đây, đang hoài mong Chúa đến thăm hồn. </a:t>
            </a:r>
            <a:endParaRPr lang="vi-VN" sz="6600" b="0" dirty="0">
              <a:solidFill>
                <a:schemeClr val="bg1"/>
              </a:solidFill>
              <a:latin typeface="+mj-lt"/>
            </a:endParaRPr>
          </a:p>
        </p:txBody>
      </p:sp>
    </p:spTree>
    <p:extLst>
      <p:ext uri="{BB962C8B-B14F-4D97-AF65-F5344CB8AC3E}">
        <p14:creationId xmlns:p14="http://schemas.microsoft.com/office/powerpoint/2010/main" val="2645582973"/>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000" b="0" u="sng" spc="-150" dirty="0" err="1">
                <a:solidFill>
                  <a:srgbClr val="FFFF00"/>
                </a:solidFill>
                <a:latin typeface="+mj-lt"/>
              </a:rPr>
              <a:t>Đk</a:t>
            </a:r>
            <a:r>
              <a:rPr lang="en-US" sz="7000" b="0" spc="-150" dirty="0">
                <a:solidFill>
                  <a:srgbClr val="FFFF00"/>
                </a:solidFill>
                <a:latin typeface="+mj-lt"/>
              </a:rPr>
              <a:t>: </a:t>
            </a:r>
            <a:r>
              <a:rPr lang="vi-VN" sz="7000" b="1" i="0" dirty="0">
                <a:solidFill>
                  <a:srgbClr val="FFFF00"/>
                </a:solidFill>
                <a:effectLst/>
              </a:rPr>
              <a:t> </a:t>
            </a:r>
            <a:r>
              <a:rPr lang="vi-VN" sz="7000" b="1" i="0" dirty="0">
                <a:solidFill>
                  <a:schemeClr val="bg1"/>
                </a:solidFill>
                <a:effectLst/>
              </a:rPr>
              <a:t>Con xin theo Chúa đến giây phút cuối cuộc đời, để đáp ân tình Ngài thương ban cho từ lâu. </a:t>
            </a:r>
            <a:endParaRPr lang="vi-VN" sz="7000" b="1" spc="-150" dirty="0">
              <a:solidFill>
                <a:schemeClr val="bg1"/>
              </a:solidFill>
            </a:endParaRPr>
          </a:p>
        </p:txBody>
      </p:sp>
    </p:spTree>
    <p:extLst>
      <p:ext uri="{BB962C8B-B14F-4D97-AF65-F5344CB8AC3E}">
        <p14:creationId xmlns:p14="http://schemas.microsoft.com/office/powerpoint/2010/main" val="225243215"/>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7" y="7844"/>
            <a:ext cx="9144000" cy="5143500"/>
          </a:xfrm>
        </p:spPr>
        <p:txBody>
          <a:bodyPr anchor="ctr">
            <a:noAutofit/>
          </a:bodyPr>
          <a:lstStyle/>
          <a:p>
            <a:pPr algn="just">
              <a:lnSpc>
                <a:spcPct val="90000"/>
              </a:lnSpc>
              <a:spcBef>
                <a:spcPts val="0"/>
              </a:spcBef>
            </a:pPr>
            <a:r>
              <a:rPr lang="en-US" sz="8000" u="sng" spc="-150" dirty="0">
                <a:solidFill>
                  <a:srgbClr val="FFFF00"/>
                </a:solidFill>
                <a:latin typeface="+mj-lt"/>
              </a:rPr>
              <a:t>***</a:t>
            </a:r>
            <a:r>
              <a:rPr lang="en-US" sz="8000" b="0" spc="-150" dirty="0">
                <a:solidFill>
                  <a:srgbClr val="FFFF00"/>
                </a:solidFill>
                <a:latin typeface="+mj-lt"/>
              </a:rPr>
              <a:t>: </a:t>
            </a:r>
            <a:r>
              <a:rPr lang="vi-VN" sz="8000" b="1" i="0" dirty="0">
                <a:solidFill>
                  <a:schemeClr val="bg1"/>
                </a:solidFill>
                <a:effectLst/>
              </a:rPr>
              <a:t>Con xin tha thiết thốt lên một lần nữa, là con quyết luôn theo Ngài.</a:t>
            </a:r>
            <a:endParaRPr lang="vi-VN" sz="8000" b="1" spc="-150" dirty="0">
              <a:solidFill>
                <a:schemeClr val="bg1"/>
              </a:solidFill>
            </a:endParaRPr>
          </a:p>
        </p:txBody>
      </p:sp>
    </p:spTree>
    <p:extLst>
      <p:ext uri="{BB962C8B-B14F-4D97-AF65-F5344CB8AC3E}">
        <p14:creationId xmlns:p14="http://schemas.microsoft.com/office/powerpoint/2010/main" val="2411364202"/>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300" dirty="0">
                <a:solidFill>
                  <a:srgbClr val="FFFF00"/>
                </a:solidFill>
                <a:latin typeface="+mj-lt"/>
              </a:rPr>
              <a:t>Tk4:</a:t>
            </a:r>
            <a:r>
              <a:rPr lang="vi-VN" sz="6600" b="1" i="0" dirty="0">
                <a:solidFill>
                  <a:srgbClr val="FFFF00"/>
                </a:solidFill>
                <a:effectLst/>
              </a:rPr>
              <a:t> </a:t>
            </a:r>
            <a:r>
              <a:rPr lang="vi-VN" sz="6600" b="1" i="0" dirty="0">
                <a:solidFill>
                  <a:schemeClr val="bg1"/>
                </a:solidFill>
                <a:effectLst/>
              </a:rPr>
              <a:t>Này Chúa hỡi, xin Ngài thương ban phúc cho con luôn. Dù ra sao không bội ơn Thiên Chúa ban đầy tràn.</a:t>
            </a:r>
            <a:endParaRPr lang="vi-VN" sz="6600" b="0" dirty="0">
              <a:solidFill>
                <a:schemeClr val="bg1"/>
              </a:solidFill>
              <a:latin typeface="+mj-lt"/>
            </a:endParaRPr>
          </a:p>
        </p:txBody>
      </p:sp>
    </p:spTree>
    <p:extLst>
      <p:ext uri="{BB962C8B-B14F-4D97-AF65-F5344CB8AC3E}">
        <p14:creationId xmlns:p14="http://schemas.microsoft.com/office/powerpoint/2010/main" val="2968358741"/>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300" dirty="0">
                <a:solidFill>
                  <a:srgbClr val="FFFF00"/>
                </a:solidFill>
                <a:latin typeface="+mj-lt"/>
              </a:rPr>
              <a:t>***</a:t>
            </a:r>
            <a:r>
              <a:rPr lang="en-US" sz="6600" b="0" u="sng" spc="-300" dirty="0">
                <a:solidFill>
                  <a:srgbClr val="FFFF00"/>
                </a:solidFill>
                <a:latin typeface="+mj-lt"/>
              </a:rPr>
              <a:t>:</a:t>
            </a:r>
            <a:r>
              <a:rPr lang="vi-VN" sz="6600" b="1" i="0" dirty="0">
                <a:solidFill>
                  <a:schemeClr val="bg1"/>
                </a:solidFill>
                <a:effectLst/>
              </a:rPr>
              <a:t> Dù thất tín, nhưng bền tâm tin Chúa luôn thứ tha. Tình Cha thương, ôi tình thương không bến không bờ </a:t>
            </a:r>
            <a:endParaRPr lang="vi-VN" sz="6600" b="0" dirty="0">
              <a:solidFill>
                <a:schemeClr val="bg1"/>
              </a:solidFill>
              <a:latin typeface="+mj-lt"/>
            </a:endParaRPr>
          </a:p>
        </p:txBody>
      </p:sp>
    </p:spTree>
    <p:extLst>
      <p:ext uri="{BB962C8B-B14F-4D97-AF65-F5344CB8AC3E}">
        <p14:creationId xmlns:p14="http://schemas.microsoft.com/office/powerpoint/2010/main" val="31008483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Tk4:</a:t>
            </a:r>
            <a:r>
              <a:rPr lang="en-US" sz="52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200" b="0" i="0" dirty="0">
                <a:solidFill>
                  <a:schemeClr val="bg1"/>
                </a:solidFill>
                <a:effectLst/>
              </a:rPr>
              <a:t>Thánh Thần, khấn xin ngự đến, hồn con đang mong chờ Ngài, sưởi lòng những ai lạnh giá, gặp phong ba, không còn tin yêu. </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3493620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000" b="0" u="sng" spc="-150" dirty="0" err="1">
                <a:solidFill>
                  <a:srgbClr val="FFFF00"/>
                </a:solidFill>
                <a:latin typeface="+mj-lt"/>
              </a:rPr>
              <a:t>Đk</a:t>
            </a:r>
            <a:r>
              <a:rPr lang="en-US" sz="7000" b="0" spc="-150" dirty="0">
                <a:solidFill>
                  <a:srgbClr val="FFFF00"/>
                </a:solidFill>
                <a:latin typeface="+mj-lt"/>
              </a:rPr>
              <a:t>: </a:t>
            </a:r>
            <a:r>
              <a:rPr lang="vi-VN" sz="7000" b="1" i="0" dirty="0">
                <a:solidFill>
                  <a:srgbClr val="FFFF00"/>
                </a:solidFill>
                <a:effectLst/>
              </a:rPr>
              <a:t> </a:t>
            </a:r>
            <a:r>
              <a:rPr lang="vi-VN" sz="7000" b="1" i="0" dirty="0">
                <a:solidFill>
                  <a:schemeClr val="bg1"/>
                </a:solidFill>
                <a:effectLst/>
              </a:rPr>
              <a:t>Con xin theo Chúa đến giây phút cuối cuộc đời, để đáp ân tình Ngài thương ban cho từ lâu. </a:t>
            </a:r>
            <a:endParaRPr lang="vi-VN" sz="7000" b="1" spc="-150" dirty="0">
              <a:solidFill>
                <a:schemeClr val="bg1"/>
              </a:solidFill>
            </a:endParaRPr>
          </a:p>
        </p:txBody>
      </p:sp>
    </p:spTree>
    <p:extLst>
      <p:ext uri="{BB962C8B-B14F-4D97-AF65-F5344CB8AC3E}">
        <p14:creationId xmlns:p14="http://schemas.microsoft.com/office/powerpoint/2010/main" val="559010936"/>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7" y="7844"/>
            <a:ext cx="9144000" cy="5143500"/>
          </a:xfrm>
        </p:spPr>
        <p:txBody>
          <a:bodyPr anchor="ctr">
            <a:noAutofit/>
          </a:bodyPr>
          <a:lstStyle/>
          <a:p>
            <a:pPr algn="just">
              <a:lnSpc>
                <a:spcPct val="90000"/>
              </a:lnSpc>
              <a:spcBef>
                <a:spcPts val="0"/>
              </a:spcBef>
            </a:pPr>
            <a:r>
              <a:rPr lang="en-US" sz="8000" u="sng" spc="-150" dirty="0">
                <a:solidFill>
                  <a:srgbClr val="FFFF00"/>
                </a:solidFill>
                <a:latin typeface="+mj-lt"/>
              </a:rPr>
              <a:t>***</a:t>
            </a:r>
            <a:r>
              <a:rPr lang="en-US" sz="8000" b="0" spc="-150" dirty="0">
                <a:solidFill>
                  <a:srgbClr val="FFFF00"/>
                </a:solidFill>
                <a:latin typeface="+mj-lt"/>
              </a:rPr>
              <a:t>: </a:t>
            </a:r>
            <a:r>
              <a:rPr lang="vi-VN" sz="8000" b="1" i="0" dirty="0">
                <a:solidFill>
                  <a:schemeClr val="bg1"/>
                </a:solidFill>
                <a:effectLst/>
              </a:rPr>
              <a:t>Con xin tha thiết thốt lên một lần nữa, là con quyết luôn theo Ngài.</a:t>
            </a:r>
            <a:endParaRPr lang="vi-VN" sz="8000" b="1" spc="-150" dirty="0">
              <a:solidFill>
                <a:schemeClr val="bg1"/>
              </a:solidFill>
            </a:endParaRPr>
          </a:p>
        </p:txBody>
      </p:sp>
    </p:spTree>
    <p:extLst>
      <p:ext uri="{BB962C8B-B14F-4D97-AF65-F5344CB8AC3E}">
        <p14:creationId xmlns:p14="http://schemas.microsoft.com/office/powerpoint/2010/main" val="2413110748"/>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0B3BF0-A324-E7F0-A35A-6CF8C11F9FA6}"/>
              </a:ext>
            </a:extLst>
          </p:cNvPr>
          <p:cNvSpPr>
            <a:spLocks noGrp="1"/>
          </p:cNvSpPr>
          <p:nvPr>
            <p:ph type="title"/>
          </p:nvPr>
        </p:nvSpPr>
        <p:spPr/>
        <p:txBody>
          <a:bodyPr/>
          <a:lstStyle/>
          <a:p>
            <a:endParaRPr lang="x-none"/>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142048439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THẦN KHÍ CHÚA</a:t>
            </a:r>
          </a:p>
          <a:p>
            <a:pPr algn="ctr"/>
            <a:r>
              <a:rPr lang="en-US" sz="6000" b="1" i="1" dirty="0" err="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Đăng</a:t>
            </a:r>
            <a:r>
              <a:rPr lang="en-US" sz="60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 Khoa</a:t>
            </a:r>
          </a:p>
        </p:txBody>
      </p:sp>
    </p:spTree>
    <p:extLst>
      <p:ext uri="{BB962C8B-B14F-4D97-AF65-F5344CB8AC3E}">
        <p14:creationId xmlns:p14="http://schemas.microsoft.com/office/powerpoint/2010/main" val="32114989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49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vi-VN" sz="4900" b="1" dirty="0">
                <a:solidFill>
                  <a:schemeClr val="bg1"/>
                </a:solidFill>
              </a:rPr>
              <a:t>Thần Khí Chúa là Chúa Thượng ngự trên tôi. Tấn phong tôi và sai đi báo Tin Mừng đến những ai khổ đau nghèo hèn nhỏ bé. Và giải thoát những kẻ bị giam cầm.</a:t>
            </a:r>
            <a:endParaRPr lang="en-US" sz="49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08373450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chemeClr val="bg1"/>
                </a:solidFill>
              </a:rPr>
              <a:t>Thời</a:t>
            </a:r>
            <a:r>
              <a:rPr lang="en-US" sz="6600" b="1" dirty="0">
                <a:solidFill>
                  <a:schemeClr val="bg1"/>
                </a:solidFill>
              </a:rPr>
              <a:t> </a:t>
            </a:r>
            <a:r>
              <a:rPr lang="en-US" sz="6600" b="1" dirty="0" err="1">
                <a:solidFill>
                  <a:schemeClr val="bg1"/>
                </a:solidFill>
              </a:rPr>
              <a:t>hồng</a:t>
            </a:r>
            <a:r>
              <a:rPr lang="en-US" sz="6600" b="1" dirty="0">
                <a:solidFill>
                  <a:schemeClr val="bg1"/>
                </a:solidFill>
              </a:rPr>
              <a:t> </a:t>
            </a:r>
            <a:r>
              <a:rPr lang="en-US" sz="6600" b="1" dirty="0" err="1">
                <a:solidFill>
                  <a:schemeClr val="bg1"/>
                </a:solidFill>
              </a:rPr>
              <a:t>ân</a:t>
            </a:r>
            <a:r>
              <a:rPr lang="en-US" sz="6600" b="1" dirty="0">
                <a:solidFill>
                  <a:schemeClr val="bg1"/>
                </a:solidFill>
              </a:rPr>
              <a:t> </a:t>
            </a:r>
            <a:r>
              <a:rPr lang="en-US" sz="6600" b="1" dirty="0" err="1">
                <a:solidFill>
                  <a:schemeClr val="bg1"/>
                </a:solidFill>
              </a:rPr>
              <a:t>của</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đã</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đây</a:t>
            </a:r>
            <a:r>
              <a:rPr lang="en-US" sz="6600" b="1" dirty="0">
                <a:solidFill>
                  <a:schemeClr val="bg1"/>
                </a:solidFill>
              </a:rPr>
              <a:t> </a:t>
            </a:r>
            <a:r>
              <a:rPr lang="en-US" sz="6600" b="1" dirty="0" err="1">
                <a:solidFill>
                  <a:schemeClr val="bg1"/>
                </a:solidFill>
              </a:rPr>
              <a:t>rồi</a:t>
            </a:r>
            <a:r>
              <a:rPr lang="en-US" sz="6600" b="1" dirty="0">
                <a:solidFill>
                  <a:schemeClr val="bg1"/>
                </a:solidFill>
              </a:rPr>
              <a:t>! </a:t>
            </a:r>
            <a:r>
              <a:rPr lang="en-US" sz="6600" b="1" dirty="0" err="1">
                <a:solidFill>
                  <a:schemeClr val="bg1"/>
                </a:solidFill>
              </a:rPr>
              <a:t>Nào</a:t>
            </a:r>
            <a:r>
              <a:rPr lang="en-US" sz="6600" b="1" dirty="0">
                <a:solidFill>
                  <a:schemeClr val="bg1"/>
                </a:solidFill>
              </a:rPr>
              <a:t> </a:t>
            </a:r>
            <a:r>
              <a:rPr lang="en-US" sz="6600" b="1" dirty="0" err="1">
                <a:solidFill>
                  <a:schemeClr val="bg1"/>
                </a:solidFill>
              </a:rPr>
              <a:t>mừng</a:t>
            </a:r>
            <a:r>
              <a:rPr lang="en-US" sz="6600" b="1" dirty="0">
                <a:solidFill>
                  <a:schemeClr val="bg1"/>
                </a:solidFill>
              </a:rPr>
              <a:t> </a:t>
            </a:r>
            <a:r>
              <a:rPr lang="en-US" sz="6600" b="1" dirty="0" err="1">
                <a:solidFill>
                  <a:schemeClr val="bg1"/>
                </a:solidFill>
              </a:rPr>
              <a:t>vui</a:t>
            </a:r>
            <a:r>
              <a:rPr lang="en-US" sz="6600" b="1" dirty="0">
                <a:solidFill>
                  <a:schemeClr val="bg1"/>
                </a:solidFill>
              </a:rPr>
              <a:t> </a:t>
            </a:r>
            <a:r>
              <a:rPr lang="en-US" sz="6600" b="1" dirty="0" err="1">
                <a:solidFill>
                  <a:schemeClr val="bg1"/>
                </a:solidFill>
              </a:rPr>
              <a:t>hỡi</a:t>
            </a:r>
            <a:r>
              <a:rPr lang="en-US" sz="6600" b="1" dirty="0">
                <a:solidFill>
                  <a:schemeClr val="bg1"/>
                </a:solidFill>
              </a:rPr>
              <a:t> </a:t>
            </a:r>
            <a:r>
              <a:rPr lang="en-US" sz="6600" b="1" dirty="0" err="1">
                <a:solidFill>
                  <a:schemeClr val="bg1"/>
                </a:solidFill>
              </a:rPr>
              <a:t>khắp</a:t>
            </a:r>
            <a:r>
              <a:rPr lang="en-US" sz="6600" b="1" dirty="0">
                <a:solidFill>
                  <a:schemeClr val="bg1"/>
                </a:solidFill>
              </a:rPr>
              <a:t> </a:t>
            </a:r>
            <a:r>
              <a:rPr lang="en-US" sz="6600" b="1" dirty="0" err="1">
                <a:solidFill>
                  <a:schemeClr val="bg1"/>
                </a:solidFill>
              </a:rPr>
              <a:t>các</a:t>
            </a:r>
            <a:r>
              <a:rPr lang="en-US" sz="6600" b="1" dirty="0">
                <a:solidFill>
                  <a:schemeClr val="bg1"/>
                </a:solidFill>
              </a:rPr>
              <a:t> </a:t>
            </a:r>
            <a:r>
              <a:rPr lang="en-US" sz="6600" b="1" dirty="0" err="1">
                <a:solidFill>
                  <a:schemeClr val="bg1"/>
                </a:solidFill>
              </a:rPr>
              <a:t>dân</a:t>
            </a:r>
            <a:r>
              <a:rPr lang="en-US" sz="6600" b="1" dirty="0">
                <a:solidFill>
                  <a:schemeClr val="bg1"/>
                </a:solidFill>
              </a:rPr>
              <a:t> </a:t>
            </a:r>
            <a:r>
              <a:rPr lang="en-US" sz="6600" b="1" dirty="0" err="1">
                <a:solidFill>
                  <a:schemeClr val="bg1"/>
                </a:solidFill>
              </a:rPr>
              <a:t>tộc</a:t>
            </a:r>
            <a:r>
              <a:rPr lang="en-US" sz="6600" b="1" dirty="0">
                <a:solidFill>
                  <a:schemeClr val="bg1"/>
                </a:solidFill>
              </a:rPr>
              <a:t>. </a:t>
            </a:r>
            <a:endParaRPr lang="vi-VN" sz="66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635633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rPr>
              <a:t>Vì</a:t>
            </a:r>
            <a:r>
              <a:rPr lang="en-US" sz="5400" b="1" dirty="0">
                <a:solidFill>
                  <a:schemeClr val="bg1"/>
                </a:solidFill>
              </a:rPr>
              <a:t> </a:t>
            </a:r>
            <a:r>
              <a:rPr lang="en-US" sz="5400" b="1" dirty="0" err="1">
                <a:solidFill>
                  <a:schemeClr val="bg1"/>
                </a:solidFill>
              </a:rPr>
              <a:t>tình</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yêu</a:t>
            </a:r>
            <a:r>
              <a:rPr lang="en-US" sz="5400" b="1" dirty="0">
                <a:solidFill>
                  <a:schemeClr val="bg1"/>
                </a:solidFill>
              </a:rPr>
              <a:t> </a:t>
            </a:r>
            <a:r>
              <a:rPr lang="en-US" sz="5400" b="1" dirty="0" err="1">
                <a:solidFill>
                  <a:schemeClr val="bg1"/>
                </a:solidFill>
              </a:rPr>
              <a:t>thương</a:t>
            </a:r>
            <a:r>
              <a:rPr lang="en-US" sz="5400" b="1" dirty="0">
                <a:solidFill>
                  <a:schemeClr val="bg1"/>
                </a:solidFill>
              </a:rPr>
              <a:t> </a:t>
            </a:r>
            <a:r>
              <a:rPr lang="en-US" sz="5400" b="1" dirty="0" err="1">
                <a:solidFill>
                  <a:schemeClr val="bg1"/>
                </a:solidFill>
              </a:rPr>
              <a:t>muôn</a:t>
            </a:r>
            <a:r>
              <a:rPr lang="en-US" sz="5400" b="1" dirty="0">
                <a:solidFill>
                  <a:schemeClr val="bg1"/>
                </a:solidFill>
              </a:rPr>
              <a:t> </a:t>
            </a:r>
            <a:r>
              <a:rPr lang="en-US" sz="5400" b="1" dirty="0" err="1">
                <a:solidFill>
                  <a:schemeClr val="bg1"/>
                </a:solidFill>
              </a:rPr>
              <a:t>dân</a:t>
            </a:r>
            <a:r>
              <a:rPr lang="en-US" sz="5400" b="1" dirty="0">
                <a:solidFill>
                  <a:schemeClr val="bg1"/>
                </a:solidFill>
              </a:rPr>
              <a:t>, </a:t>
            </a:r>
            <a:r>
              <a:rPr lang="en-US" sz="5400" b="1" dirty="0" err="1">
                <a:solidFill>
                  <a:schemeClr val="bg1"/>
                </a:solidFill>
              </a:rPr>
              <a:t>Ngài</a:t>
            </a:r>
            <a:r>
              <a:rPr lang="en-US" sz="5400" b="1" dirty="0">
                <a:solidFill>
                  <a:schemeClr val="bg1"/>
                </a:solidFill>
              </a:rPr>
              <a:t> </a:t>
            </a:r>
            <a:r>
              <a:rPr lang="en-US" sz="5400" b="1" dirty="0" err="1">
                <a:solidFill>
                  <a:schemeClr val="bg1"/>
                </a:solidFill>
              </a:rPr>
              <a:t>đổ</a:t>
            </a:r>
            <a:r>
              <a:rPr lang="en-US" sz="5400" b="1" dirty="0">
                <a:solidFill>
                  <a:schemeClr val="bg1"/>
                </a:solidFill>
              </a:rPr>
              <a:t> </a:t>
            </a:r>
            <a:r>
              <a:rPr lang="en-US" sz="5400" b="1" dirty="0" err="1">
                <a:solidFill>
                  <a:schemeClr val="bg1"/>
                </a:solidFill>
              </a:rPr>
              <a:t>xuống</a:t>
            </a:r>
            <a:r>
              <a:rPr lang="en-US" sz="5400" b="1" dirty="0">
                <a:solidFill>
                  <a:schemeClr val="bg1"/>
                </a:solidFill>
              </a:rPr>
              <a:t> </a:t>
            </a:r>
            <a:r>
              <a:rPr lang="en-US" sz="5400" b="1" dirty="0" err="1">
                <a:solidFill>
                  <a:schemeClr val="bg1"/>
                </a:solidFill>
              </a:rPr>
              <a:t>biết</a:t>
            </a:r>
            <a:r>
              <a:rPr lang="en-US" sz="5400" b="1" dirty="0">
                <a:solidFill>
                  <a:schemeClr val="bg1"/>
                </a:solidFill>
              </a:rPr>
              <a:t> bao </a:t>
            </a:r>
            <a:r>
              <a:rPr lang="en-US" sz="5400" b="1" dirty="0" err="1">
                <a:solidFill>
                  <a:schemeClr val="bg1"/>
                </a:solidFill>
              </a:rPr>
              <a:t>ơn</a:t>
            </a:r>
            <a:r>
              <a:rPr lang="en-US" sz="5400" b="1" dirty="0">
                <a:solidFill>
                  <a:schemeClr val="bg1"/>
                </a:solidFill>
              </a:rPr>
              <a:t> </a:t>
            </a:r>
            <a:r>
              <a:rPr lang="en-US" sz="5400" b="1" dirty="0" err="1">
                <a:solidFill>
                  <a:schemeClr val="bg1"/>
                </a:solidFill>
              </a:rPr>
              <a:t>thiêng</a:t>
            </a:r>
            <a:r>
              <a:rPr lang="en-US" sz="5400" b="1" dirty="0">
                <a:solidFill>
                  <a:schemeClr val="bg1"/>
                </a:solidFill>
              </a:rPr>
              <a:t>. Cho </a:t>
            </a:r>
            <a:r>
              <a:rPr lang="en-US" sz="5400" b="1" dirty="0" err="1">
                <a:solidFill>
                  <a:schemeClr val="bg1"/>
                </a:solidFill>
              </a:rPr>
              <a:t>người</a:t>
            </a:r>
            <a:r>
              <a:rPr lang="en-US" sz="5400" b="1" dirty="0">
                <a:solidFill>
                  <a:schemeClr val="bg1"/>
                </a:solidFill>
              </a:rPr>
              <a:t> </a:t>
            </a:r>
            <a:r>
              <a:rPr lang="en-US" sz="5400" b="1" dirty="0" err="1">
                <a:solidFill>
                  <a:schemeClr val="bg1"/>
                </a:solidFill>
              </a:rPr>
              <a:t>người</a:t>
            </a:r>
            <a:r>
              <a:rPr lang="en-US" sz="5400" b="1" dirty="0">
                <a:solidFill>
                  <a:schemeClr val="bg1"/>
                </a:solidFill>
              </a:rPr>
              <a:t> </a:t>
            </a:r>
            <a:r>
              <a:rPr lang="en-US" sz="5400" b="1" dirty="0" err="1">
                <a:solidFill>
                  <a:schemeClr val="bg1"/>
                </a:solidFill>
              </a:rPr>
              <a:t>muôn</a:t>
            </a:r>
            <a:r>
              <a:rPr lang="en-US" sz="5400" b="1" dirty="0">
                <a:solidFill>
                  <a:schemeClr val="bg1"/>
                </a:solidFill>
              </a:rPr>
              <a:t> </a:t>
            </a:r>
            <a:r>
              <a:rPr lang="en-US" sz="5400" b="1" dirty="0" err="1">
                <a:solidFill>
                  <a:schemeClr val="bg1"/>
                </a:solidFill>
              </a:rPr>
              <a:t>nơi</a:t>
            </a:r>
            <a:r>
              <a:rPr lang="en-US" sz="5400" b="1" dirty="0">
                <a:solidFill>
                  <a:schemeClr val="bg1"/>
                </a:solidFill>
              </a:rPr>
              <a:t> </a:t>
            </a:r>
            <a:r>
              <a:rPr lang="en-US" sz="5400" b="1" dirty="0" err="1">
                <a:solidFill>
                  <a:schemeClr val="bg1"/>
                </a:solidFill>
              </a:rPr>
              <a:t>lãnh</a:t>
            </a:r>
            <a:r>
              <a:rPr lang="en-US" sz="5400" b="1" dirty="0">
                <a:solidFill>
                  <a:schemeClr val="bg1"/>
                </a:solidFill>
              </a:rPr>
              <a:t> </a:t>
            </a:r>
            <a:r>
              <a:rPr lang="en-US" sz="5400" b="1" dirty="0" err="1">
                <a:solidFill>
                  <a:schemeClr val="bg1"/>
                </a:solidFill>
              </a:rPr>
              <a:t>nhận</a:t>
            </a:r>
            <a:r>
              <a:rPr lang="en-US" sz="5400" b="1" dirty="0">
                <a:solidFill>
                  <a:schemeClr val="bg1"/>
                </a:solidFill>
              </a:rPr>
              <a:t> </a:t>
            </a:r>
            <a:r>
              <a:rPr lang="en-US" sz="5400" b="1" dirty="0" err="1">
                <a:solidFill>
                  <a:schemeClr val="bg1"/>
                </a:solidFill>
              </a:rPr>
              <a:t>hồng</a:t>
            </a:r>
            <a:r>
              <a:rPr lang="en-US" sz="5400" b="1" dirty="0">
                <a:solidFill>
                  <a:schemeClr val="bg1"/>
                </a:solidFill>
              </a:rPr>
              <a:t> </a:t>
            </a:r>
            <a:r>
              <a:rPr lang="en-US" sz="5400" b="1" dirty="0" err="1">
                <a:solidFill>
                  <a:schemeClr val="bg1"/>
                </a:solidFill>
              </a:rPr>
              <a:t>ân</a:t>
            </a:r>
            <a:r>
              <a:rPr lang="en-US" sz="5400" b="1" dirty="0">
                <a:solidFill>
                  <a:schemeClr val="bg1"/>
                </a:solidFill>
              </a:rPr>
              <a:t> </a:t>
            </a:r>
            <a:r>
              <a:rPr lang="en-US" sz="5400" b="1" dirty="0" err="1">
                <a:solidFill>
                  <a:schemeClr val="bg1"/>
                </a:solidFill>
              </a:rPr>
              <a:t>cứu</a:t>
            </a:r>
            <a:r>
              <a:rPr lang="en-US" sz="5400" b="1" dirty="0">
                <a:solidFill>
                  <a:schemeClr val="bg1"/>
                </a:solidFill>
              </a:rPr>
              <a:t> </a:t>
            </a:r>
            <a:r>
              <a:rPr lang="en-US" sz="5400" b="1" dirty="0" err="1">
                <a:solidFill>
                  <a:schemeClr val="bg1"/>
                </a:solidFill>
              </a:rPr>
              <a:t>độ</a:t>
            </a:r>
            <a:r>
              <a:rPr lang="en-US" sz="5400" b="1" dirty="0">
                <a:solidFill>
                  <a:schemeClr val="bg1"/>
                </a:solidFill>
              </a:rPr>
              <a:t>.</a:t>
            </a:r>
            <a:endParaRPr lang="vi-VN" sz="54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37110366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4972050"/>
          </a:xfrm>
        </p:spPr>
        <p:txBody>
          <a:bodyPr>
            <a:noAutofit/>
          </a:bodyPr>
          <a:lstStyle/>
          <a:p>
            <a:pPr marL="0" indent="0" algn="just">
              <a:lnSpc>
                <a:spcPct val="120000"/>
              </a:lnSpc>
              <a:buNone/>
            </a:pPr>
            <a:r>
              <a:rPr lang="en-US" sz="477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77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770" b="1" dirty="0">
                <a:solidFill>
                  <a:schemeClr val="bg1"/>
                </a:solidFill>
              </a:rPr>
              <a:t>Thần Khí Chúa là Đấng hằng ngự trên tôi. Xức cho tôi dầu thơm bởi chính tay Người. Đến những nơi hoài nghi, lầm đường, u tối để truyền rao ơn Người sẽ cứu độ.</a:t>
            </a:r>
            <a:endParaRPr lang="vi-VN" sz="477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chemeClr val="bg1"/>
                </a:solidFill>
              </a:rPr>
              <a:t>Thời</a:t>
            </a:r>
            <a:r>
              <a:rPr lang="en-US" sz="6600" b="1" dirty="0">
                <a:solidFill>
                  <a:schemeClr val="bg1"/>
                </a:solidFill>
              </a:rPr>
              <a:t> </a:t>
            </a:r>
            <a:r>
              <a:rPr lang="en-US" sz="6600" b="1" dirty="0" err="1">
                <a:solidFill>
                  <a:schemeClr val="bg1"/>
                </a:solidFill>
              </a:rPr>
              <a:t>hồng</a:t>
            </a:r>
            <a:r>
              <a:rPr lang="en-US" sz="6600" b="1" dirty="0">
                <a:solidFill>
                  <a:schemeClr val="bg1"/>
                </a:solidFill>
              </a:rPr>
              <a:t> </a:t>
            </a:r>
            <a:r>
              <a:rPr lang="en-US" sz="6600" b="1" dirty="0" err="1">
                <a:solidFill>
                  <a:schemeClr val="bg1"/>
                </a:solidFill>
              </a:rPr>
              <a:t>ân</a:t>
            </a:r>
            <a:r>
              <a:rPr lang="en-US" sz="6600" b="1" dirty="0">
                <a:solidFill>
                  <a:schemeClr val="bg1"/>
                </a:solidFill>
              </a:rPr>
              <a:t> </a:t>
            </a:r>
            <a:r>
              <a:rPr lang="en-US" sz="6600" b="1" dirty="0" err="1">
                <a:solidFill>
                  <a:schemeClr val="bg1"/>
                </a:solidFill>
              </a:rPr>
              <a:t>của</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đã</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đây</a:t>
            </a:r>
            <a:r>
              <a:rPr lang="en-US" sz="6600" b="1" dirty="0">
                <a:solidFill>
                  <a:schemeClr val="bg1"/>
                </a:solidFill>
              </a:rPr>
              <a:t> </a:t>
            </a:r>
            <a:r>
              <a:rPr lang="en-US" sz="6600" b="1" dirty="0" err="1">
                <a:solidFill>
                  <a:schemeClr val="bg1"/>
                </a:solidFill>
              </a:rPr>
              <a:t>rồi</a:t>
            </a:r>
            <a:r>
              <a:rPr lang="en-US" sz="6600" b="1" dirty="0">
                <a:solidFill>
                  <a:schemeClr val="bg1"/>
                </a:solidFill>
              </a:rPr>
              <a:t>! </a:t>
            </a:r>
            <a:r>
              <a:rPr lang="en-US" sz="6600" b="1" dirty="0" err="1">
                <a:solidFill>
                  <a:schemeClr val="bg1"/>
                </a:solidFill>
              </a:rPr>
              <a:t>Nào</a:t>
            </a:r>
            <a:r>
              <a:rPr lang="en-US" sz="6600" b="1" dirty="0">
                <a:solidFill>
                  <a:schemeClr val="bg1"/>
                </a:solidFill>
              </a:rPr>
              <a:t> </a:t>
            </a:r>
            <a:r>
              <a:rPr lang="en-US" sz="6600" b="1" dirty="0" err="1">
                <a:solidFill>
                  <a:schemeClr val="bg1"/>
                </a:solidFill>
              </a:rPr>
              <a:t>mừng</a:t>
            </a:r>
            <a:r>
              <a:rPr lang="en-US" sz="6600" b="1" dirty="0">
                <a:solidFill>
                  <a:schemeClr val="bg1"/>
                </a:solidFill>
              </a:rPr>
              <a:t> </a:t>
            </a:r>
            <a:r>
              <a:rPr lang="en-US" sz="6600" b="1" dirty="0" err="1">
                <a:solidFill>
                  <a:schemeClr val="bg1"/>
                </a:solidFill>
              </a:rPr>
              <a:t>vui</a:t>
            </a:r>
            <a:r>
              <a:rPr lang="en-US" sz="6600" b="1" dirty="0">
                <a:solidFill>
                  <a:schemeClr val="bg1"/>
                </a:solidFill>
              </a:rPr>
              <a:t> </a:t>
            </a:r>
            <a:r>
              <a:rPr lang="en-US" sz="6600" b="1" dirty="0" err="1">
                <a:solidFill>
                  <a:schemeClr val="bg1"/>
                </a:solidFill>
              </a:rPr>
              <a:t>hỡi</a:t>
            </a:r>
            <a:r>
              <a:rPr lang="en-US" sz="6600" b="1" dirty="0">
                <a:solidFill>
                  <a:schemeClr val="bg1"/>
                </a:solidFill>
              </a:rPr>
              <a:t> </a:t>
            </a:r>
            <a:r>
              <a:rPr lang="en-US" sz="6600" b="1" dirty="0" err="1">
                <a:solidFill>
                  <a:schemeClr val="bg1"/>
                </a:solidFill>
              </a:rPr>
              <a:t>khắp</a:t>
            </a:r>
            <a:r>
              <a:rPr lang="en-US" sz="6600" b="1" dirty="0">
                <a:solidFill>
                  <a:schemeClr val="bg1"/>
                </a:solidFill>
              </a:rPr>
              <a:t> </a:t>
            </a:r>
            <a:r>
              <a:rPr lang="en-US" sz="6600" b="1" dirty="0" err="1">
                <a:solidFill>
                  <a:schemeClr val="bg1"/>
                </a:solidFill>
              </a:rPr>
              <a:t>các</a:t>
            </a:r>
            <a:r>
              <a:rPr lang="en-US" sz="6600" b="1" dirty="0">
                <a:solidFill>
                  <a:schemeClr val="bg1"/>
                </a:solidFill>
              </a:rPr>
              <a:t> </a:t>
            </a:r>
            <a:r>
              <a:rPr lang="en-US" sz="6600" b="1" dirty="0" err="1">
                <a:solidFill>
                  <a:schemeClr val="bg1"/>
                </a:solidFill>
              </a:rPr>
              <a:t>dân</a:t>
            </a:r>
            <a:r>
              <a:rPr lang="en-US" sz="6600" b="1" dirty="0">
                <a:solidFill>
                  <a:schemeClr val="bg1"/>
                </a:solidFill>
              </a:rPr>
              <a:t> </a:t>
            </a:r>
            <a:r>
              <a:rPr lang="en-US" sz="6600" b="1" dirty="0" err="1">
                <a:solidFill>
                  <a:schemeClr val="bg1"/>
                </a:solidFill>
              </a:rPr>
              <a:t>tộc</a:t>
            </a:r>
            <a:r>
              <a:rPr lang="en-US" sz="6600" b="1" dirty="0">
                <a:solidFill>
                  <a:schemeClr val="bg1"/>
                </a:solidFill>
              </a:rPr>
              <a:t>. </a:t>
            </a:r>
            <a:endParaRPr lang="vi-VN" sz="66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2058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2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200" b="0" i="0" dirty="0">
                <a:solidFill>
                  <a:schemeClr val="bg1"/>
                </a:solidFill>
                <a:effectLst/>
              </a:rPr>
              <a:t>Ngài ơi, xin Ngài trông đến, đốt cháy lửa thiêng vô biên mến thương. Ngài ơi, xin Ngài hãy đến, đến ban bình an.</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2440620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rPr>
              <a:t>Vì</a:t>
            </a:r>
            <a:r>
              <a:rPr lang="en-US" sz="5400" b="1" dirty="0">
                <a:solidFill>
                  <a:schemeClr val="bg1"/>
                </a:solidFill>
              </a:rPr>
              <a:t> </a:t>
            </a:r>
            <a:r>
              <a:rPr lang="en-US" sz="5400" b="1" dirty="0" err="1">
                <a:solidFill>
                  <a:schemeClr val="bg1"/>
                </a:solidFill>
              </a:rPr>
              <a:t>tình</a:t>
            </a:r>
            <a:r>
              <a:rPr lang="en-US" sz="5400" b="1" dirty="0">
                <a:solidFill>
                  <a:schemeClr val="bg1"/>
                </a:solidFill>
              </a:rPr>
              <a:t> </a:t>
            </a:r>
            <a:r>
              <a:rPr lang="en-US" sz="5400" b="1" dirty="0" err="1">
                <a:solidFill>
                  <a:schemeClr val="bg1"/>
                </a:solidFill>
              </a:rPr>
              <a:t>Chúa</a:t>
            </a:r>
            <a:r>
              <a:rPr lang="en-US" sz="5400" b="1" dirty="0">
                <a:solidFill>
                  <a:schemeClr val="bg1"/>
                </a:solidFill>
              </a:rPr>
              <a:t> </a:t>
            </a:r>
            <a:r>
              <a:rPr lang="en-US" sz="5400" b="1" dirty="0" err="1">
                <a:solidFill>
                  <a:schemeClr val="bg1"/>
                </a:solidFill>
              </a:rPr>
              <a:t>yêu</a:t>
            </a:r>
            <a:r>
              <a:rPr lang="en-US" sz="5400" b="1" dirty="0">
                <a:solidFill>
                  <a:schemeClr val="bg1"/>
                </a:solidFill>
              </a:rPr>
              <a:t> </a:t>
            </a:r>
            <a:r>
              <a:rPr lang="en-US" sz="5400" b="1" dirty="0" err="1">
                <a:solidFill>
                  <a:schemeClr val="bg1"/>
                </a:solidFill>
              </a:rPr>
              <a:t>thương</a:t>
            </a:r>
            <a:r>
              <a:rPr lang="en-US" sz="5400" b="1" dirty="0">
                <a:solidFill>
                  <a:schemeClr val="bg1"/>
                </a:solidFill>
              </a:rPr>
              <a:t> </a:t>
            </a:r>
            <a:r>
              <a:rPr lang="en-US" sz="5400" b="1" dirty="0" err="1">
                <a:solidFill>
                  <a:schemeClr val="bg1"/>
                </a:solidFill>
              </a:rPr>
              <a:t>muôn</a:t>
            </a:r>
            <a:r>
              <a:rPr lang="en-US" sz="5400" b="1" dirty="0">
                <a:solidFill>
                  <a:schemeClr val="bg1"/>
                </a:solidFill>
              </a:rPr>
              <a:t> </a:t>
            </a:r>
            <a:r>
              <a:rPr lang="en-US" sz="5400" b="1" dirty="0" err="1">
                <a:solidFill>
                  <a:schemeClr val="bg1"/>
                </a:solidFill>
              </a:rPr>
              <a:t>dân</a:t>
            </a:r>
            <a:r>
              <a:rPr lang="en-US" sz="5400" b="1" dirty="0">
                <a:solidFill>
                  <a:schemeClr val="bg1"/>
                </a:solidFill>
              </a:rPr>
              <a:t>, </a:t>
            </a:r>
            <a:r>
              <a:rPr lang="en-US" sz="5400" b="1" dirty="0" err="1">
                <a:solidFill>
                  <a:schemeClr val="bg1"/>
                </a:solidFill>
              </a:rPr>
              <a:t>Ngài</a:t>
            </a:r>
            <a:r>
              <a:rPr lang="en-US" sz="5400" b="1" dirty="0">
                <a:solidFill>
                  <a:schemeClr val="bg1"/>
                </a:solidFill>
              </a:rPr>
              <a:t> </a:t>
            </a:r>
            <a:r>
              <a:rPr lang="en-US" sz="5400" b="1" dirty="0" err="1">
                <a:solidFill>
                  <a:schemeClr val="bg1"/>
                </a:solidFill>
              </a:rPr>
              <a:t>đổ</a:t>
            </a:r>
            <a:r>
              <a:rPr lang="en-US" sz="5400" b="1" dirty="0">
                <a:solidFill>
                  <a:schemeClr val="bg1"/>
                </a:solidFill>
              </a:rPr>
              <a:t> </a:t>
            </a:r>
            <a:r>
              <a:rPr lang="en-US" sz="5400" b="1" dirty="0" err="1">
                <a:solidFill>
                  <a:schemeClr val="bg1"/>
                </a:solidFill>
              </a:rPr>
              <a:t>xuống</a:t>
            </a:r>
            <a:r>
              <a:rPr lang="en-US" sz="5400" b="1" dirty="0">
                <a:solidFill>
                  <a:schemeClr val="bg1"/>
                </a:solidFill>
              </a:rPr>
              <a:t> </a:t>
            </a:r>
            <a:r>
              <a:rPr lang="en-US" sz="5400" b="1" dirty="0" err="1">
                <a:solidFill>
                  <a:schemeClr val="bg1"/>
                </a:solidFill>
              </a:rPr>
              <a:t>biết</a:t>
            </a:r>
            <a:r>
              <a:rPr lang="en-US" sz="5400" b="1" dirty="0">
                <a:solidFill>
                  <a:schemeClr val="bg1"/>
                </a:solidFill>
              </a:rPr>
              <a:t> bao </a:t>
            </a:r>
            <a:r>
              <a:rPr lang="en-US" sz="5400" b="1" dirty="0" err="1">
                <a:solidFill>
                  <a:schemeClr val="bg1"/>
                </a:solidFill>
              </a:rPr>
              <a:t>ơn</a:t>
            </a:r>
            <a:r>
              <a:rPr lang="en-US" sz="5400" b="1" dirty="0">
                <a:solidFill>
                  <a:schemeClr val="bg1"/>
                </a:solidFill>
              </a:rPr>
              <a:t> </a:t>
            </a:r>
            <a:r>
              <a:rPr lang="en-US" sz="5400" b="1" dirty="0" err="1">
                <a:solidFill>
                  <a:schemeClr val="bg1"/>
                </a:solidFill>
              </a:rPr>
              <a:t>thiêng</a:t>
            </a:r>
            <a:r>
              <a:rPr lang="en-US" sz="5400" b="1" dirty="0">
                <a:solidFill>
                  <a:schemeClr val="bg1"/>
                </a:solidFill>
              </a:rPr>
              <a:t>. Cho </a:t>
            </a:r>
            <a:r>
              <a:rPr lang="en-US" sz="5400" b="1" dirty="0" err="1">
                <a:solidFill>
                  <a:schemeClr val="bg1"/>
                </a:solidFill>
              </a:rPr>
              <a:t>người</a:t>
            </a:r>
            <a:r>
              <a:rPr lang="en-US" sz="5400" b="1" dirty="0">
                <a:solidFill>
                  <a:schemeClr val="bg1"/>
                </a:solidFill>
              </a:rPr>
              <a:t> </a:t>
            </a:r>
            <a:r>
              <a:rPr lang="en-US" sz="5400" b="1" dirty="0" err="1">
                <a:solidFill>
                  <a:schemeClr val="bg1"/>
                </a:solidFill>
              </a:rPr>
              <a:t>người</a:t>
            </a:r>
            <a:r>
              <a:rPr lang="en-US" sz="5400" b="1" dirty="0">
                <a:solidFill>
                  <a:schemeClr val="bg1"/>
                </a:solidFill>
              </a:rPr>
              <a:t> </a:t>
            </a:r>
            <a:r>
              <a:rPr lang="en-US" sz="5400" b="1" dirty="0" err="1">
                <a:solidFill>
                  <a:schemeClr val="bg1"/>
                </a:solidFill>
              </a:rPr>
              <a:t>muôn</a:t>
            </a:r>
            <a:r>
              <a:rPr lang="en-US" sz="5400" b="1" dirty="0">
                <a:solidFill>
                  <a:schemeClr val="bg1"/>
                </a:solidFill>
              </a:rPr>
              <a:t> </a:t>
            </a:r>
            <a:r>
              <a:rPr lang="en-US" sz="5400" b="1" dirty="0" err="1">
                <a:solidFill>
                  <a:schemeClr val="bg1"/>
                </a:solidFill>
              </a:rPr>
              <a:t>nơi</a:t>
            </a:r>
            <a:r>
              <a:rPr lang="en-US" sz="5400" b="1" dirty="0">
                <a:solidFill>
                  <a:schemeClr val="bg1"/>
                </a:solidFill>
              </a:rPr>
              <a:t> </a:t>
            </a:r>
            <a:r>
              <a:rPr lang="en-US" sz="5400" b="1" dirty="0" err="1">
                <a:solidFill>
                  <a:schemeClr val="bg1"/>
                </a:solidFill>
              </a:rPr>
              <a:t>lãnh</a:t>
            </a:r>
            <a:r>
              <a:rPr lang="en-US" sz="5400" b="1" dirty="0">
                <a:solidFill>
                  <a:schemeClr val="bg1"/>
                </a:solidFill>
              </a:rPr>
              <a:t> </a:t>
            </a:r>
            <a:r>
              <a:rPr lang="en-US" sz="5400" b="1" dirty="0" err="1">
                <a:solidFill>
                  <a:schemeClr val="bg1"/>
                </a:solidFill>
              </a:rPr>
              <a:t>nhận</a:t>
            </a:r>
            <a:r>
              <a:rPr lang="en-US" sz="5400" b="1" dirty="0">
                <a:solidFill>
                  <a:schemeClr val="bg1"/>
                </a:solidFill>
              </a:rPr>
              <a:t> </a:t>
            </a:r>
            <a:r>
              <a:rPr lang="en-US" sz="5400" b="1" dirty="0" err="1">
                <a:solidFill>
                  <a:schemeClr val="bg1"/>
                </a:solidFill>
              </a:rPr>
              <a:t>hồng</a:t>
            </a:r>
            <a:r>
              <a:rPr lang="en-US" sz="5400" b="1" dirty="0">
                <a:solidFill>
                  <a:schemeClr val="bg1"/>
                </a:solidFill>
              </a:rPr>
              <a:t> </a:t>
            </a:r>
            <a:r>
              <a:rPr lang="en-US" sz="5400" b="1" dirty="0" err="1">
                <a:solidFill>
                  <a:schemeClr val="bg1"/>
                </a:solidFill>
              </a:rPr>
              <a:t>ân</a:t>
            </a:r>
            <a:r>
              <a:rPr lang="en-US" sz="5400" b="1" dirty="0">
                <a:solidFill>
                  <a:schemeClr val="bg1"/>
                </a:solidFill>
              </a:rPr>
              <a:t> </a:t>
            </a:r>
            <a:r>
              <a:rPr lang="en-US" sz="5400" b="1" dirty="0" err="1">
                <a:solidFill>
                  <a:schemeClr val="bg1"/>
                </a:solidFill>
              </a:rPr>
              <a:t>cứu</a:t>
            </a:r>
            <a:r>
              <a:rPr lang="en-US" sz="5400" b="1" dirty="0">
                <a:solidFill>
                  <a:schemeClr val="bg1"/>
                </a:solidFill>
              </a:rPr>
              <a:t> </a:t>
            </a:r>
            <a:r>
              <a:rPr lang="en-US" sz="5400" b="1" dirty="0" err="1">
                <a:solidFill>
                  <a:schemeClr val="bg1"/>
                </a:solidFill>
              </a:rPr>
              <a:t>độ</a:t>
            </a:r>
            <a:r>
              <a:rPr lang="en-US" sz="5400" b="1" dirty="0">
                <a:solidFill>
                  <a:schemeClr val="bg1"/>
                </a:solidFill>
              </a:rPr>
              <a:t>.</a:t>
            </a:r>
            <a:endParaRPr lang="vi-VN" sz="54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21072374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0381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6000" b="0" i="0" dirty="0">
                <a:solidFill>
                  <a:schemeClr val="bg1"/>
                </a:solidFill>
                <a:effectLst/>
              </a:rPr>
              <a:t>Lạy Ngài xin đến dẫn đắt chúng con trên đường. Cầu Ngài liên kết chúng con nhất tâm trong Ngài.</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00062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6000" b="0" i="0" dirty="0">
                <a:solidFill>
                  <a:schemeClr val="bg1"/>
                </a:solidFill>
                <a:effectLst/>
              </a:rPr>
              <a:t>Cầu Ngài ban ơn thêm sức kiên vững không lay. Sống sao nên người con Chúa chứng nhân tình yêu.</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163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2263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444078-0B10-4428-E7A9-157D01EF8EB8}"/>
              </a:ext>
            </a:extLst>
          </p:cNvPr>
          <p:cNvSpPr>
            <a:spLocks noGrp="1"/>
          </p:cNvSpPr>
          <p:nvPr>
            <p:ph type="title"/>
          </p:nvPr>
        </p:nvSpPr>
        <p:spPr/>
        <p:txBody>
          <a:bodyPr/>
          <a:lstStyle/>
          <a:p>
            <a:endParaRPr lang="x-none"/>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1661155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FFFF00"/>
                </a:solidFill>
              </a:rPr>
              <a:t>**</a:t>
            </a:r>
            <a:r>
              <a:rPr lang="vi-VN" sz="5700" b="0" i="0" dirty="0">
                <a:solidFill>
                  <a:schemeClr val="bg1"/>
                </a:solidFill>
                <a:effectLst/>
              </a:rPr>
              <a:t>Xin Chúa Ki-tô, thương xót chúng con. </a:t>
            </a:r>
            <a:r>
              <a:rPr lang="vi-VN" sz="6000" b="0" i="0" dirty="0">
                <a:solidFill>
                  <a:schemeClr val="bg1"/>
                </a:solidFill>
                <a:effectLst/>
              </a:rPr>
              <a:t>Xin Chúa thương (nguyện) xin Chúa thương, xin thương xót chúng con, xin thương xót chúng con.</a:t>
            </a:r>
            <a:endParaRPr lang="en-US" altLang="en-US" sz="57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444078-0B10-4428-E7A9-157D01EF8EB8}"/>
              </a:ext>
            </a:extLst>
          </p:cNvPr>
          <p:cNvSpPr>
            <a:spLocks noGrp="1"/>
          </p:cNvSpPr>
          <p:nvPr>
            <p:ph type="title"/>
          </p:nvPr>
        </p:nvSpPr>
        <p:spPr/>
        <p:txBody>
          <a:bodyPr/>
          <a:lstStyle/>
          <a:p>
            <a:endParaRPr lang="x-none"/>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3659966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FFFF00"/>
                </a:solidFill>
                <a:latin typeface="+mj-lt"/>
                <a:cs typeface="Times New Roman" panose="02020603050405020304" pitchFamily="18" charset="0"/>
              </a:rPr>
              <a:t>Chủ tế: </a:t>
            </a:r>
            <a:r>
              <a:rPr lang="vi-VN" sz="5400" b="1" i="1">
                <a:solidFill>
                  <a:srgbClr val="FFFF00"/>
                </a:solidFill>
                <a:latin typeface="+mj-lt"/>
                <a:cs typeface="Times New Roman" panose="02020603050405020304" pitchFamily="18" charset="0"/>
              </a:rPr>
              <a:t>Vinh danh Thiên Chúa trên các tầng trời. </a:t>
            </a:r>
            <a:r>
              <a:rPr lang="vi-VN" sz="5400" b="1">
                <a:solidFill>
                  <a:srgbClr val="FFFF00"/>
                </a:solidFill>
                <a:latin typeface="+mj-lt"/>
                <a:cs typeface="Times New Roman" panose="02020603050405020304" pitchFamily="18" charset="0"/>
              </a:rPr>
              <a:t>Và bình an </a:t>
            </a:r>
            <a:r>
              <a:rPr lang="vi-VN" sz="5400" b="1">
                <a:solidFill>
                  <a:schemeClr val="bg1"/>
                </a:solidFill>
                <a:latin typeface="+mj-lt"/>
                <a:cs typeface="Times New Roman" panose="02020603050405020304" pitchFamily="18" charset="0"/>
              </a:rPr>
              <a:t>dưới thế, bình an dưới thế cho người thiện tâm. </a:t>
            </a:r>
            <a:endParaRPr lang="vi-VN" sz="72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chemeClr val="bg1"/>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1"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1" indent="0" algn="ctr">
              <a:lnSpc>
                <a:spcPct val="120000"/>
              </a:lnSpc>
              <a:buNone/>
            </a:pPr>
            <a:r>
              <a:rPr lang="en-US" sz="5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 THẦN </a:t>
            </a:r>
            <a:r>
              <a:rPr lang="en-US" sz="5200" b="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HÃY ĐẾN</a:t>
            </a:r>
            <a:endParaRPr lang="en-US" sz="5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1" indent="0" algn="ctr">
              <a:lnSpc>
                <a:spcPct val="120000"/>
              </a:lnSpc>
              <a:buNone/>
            </a:pP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Thành</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Tâm</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32380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chemeClr val="bg1"/>
                </a:solidFill>
                <a:latin typeface="+mj-lt"/>
                <a:cs typeface="Times New Roman" panose="02020603050405020304" pitchFamily="18" charset="0"/>
              </a:rPr>
              <a:t>Vì lạy </a:t>
            </a:r>
            <a:r>
              <a:rPr lang="en-US" sz="4400" b="1">
                <a:solidFill>
                  <a:srgbClr val="FFFF00"/>
                </a:solidFill>
                <a:latin typeface="+mj-lt"/>
                <a:cs typeface="Times New Roman" panose="02020603050405020304" pitchFamily="18" charset="0"/>
              </a:rPr>
              <a:t>Chúa Giê-su Ki-tô, </a:t>
            </a:r>
            <a:r>
              <a:rPr lang="en-US" sz="4400" b="1">
                <a:solidFill>
                  <a:schemeClr val="bg1"/>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FFFF00"/>
                </a:solidFill>
                <a:latin typeface="+mj-lt"/>
                <a:cs typeface="Times New Roman" panose="02020603050405020304" pitchFamily="18" charset="0"/>
              </a:rPr>
              <a:t>A-men. A-men. </a:t>
            </a:r>
            <a:endParaRPr lang="vi-VN" sz="4400" b="1" u="sng">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444078-0B10-4428-E7A9-157D01EF8EB8}"/>
              </a:ext>
            </a:extLst>
          </p:cNvPr>
          <p:cNvSpPr>
            <a:spLocks noGrp="1"/>
          </p:cNvSpPr>
          <p:nvPr>
            <p:ph type="title"/>
          </p:nvPr>
        </p:nvSpPr>
        <p:spPr/>
        <p:txBody>
          <a:bodyPr/>
          <a:lstStyle/>
          <a:p>
            <a:endParaRPr lang="x-none"/>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3659966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81150"/>
            <a:ext cx="4572000" cy="3665220"/>
          </a:xfrm>
          <a:prstGeom prst="rect">
            <a:avLst/>
          </a:prstGeom>
        </p:spPr>
      </p:pic>
      <p:sp>
        <p:nvSpPr>
          <p:cNvPr id="6" name="Rectangle 5"/>
          <p:cNvSpPr/>
          <p:nvPr/>
        </p:nvSpPr>
        <p:spPr>
          <a:xfrm>
            <a:off x="4191000" y="17526"/>
            <a:ext cx="4953000" cy="4385816"/>
          </a:xfrm>
          <a:prstGeom prst="rect">
            <a:avLst/>
          </a:prstGeom>
        </p:spPr>
        <p:txBody>
          <a:bodyPr wrap="square">
            <a:spAutoFit/>
          </a:bodyPr>
          <a:lstStyle/>
          <a:p>
            <a:pPr algn="just"/>
            <a:r>
              <a:rPr lang="vi-VN" sz="3100" dirty="0">
                <a:solidFill>
                  <a:srgbClr val="FFFF00"/>
                </a:solidFill>
              </a:rPr>
              <a:t>Bài </a:t>
            </a:r>
            <a:r>
              <a:rPr lang="en-US" sz="3100" dirty="0">
                <a:solidFill>
                  <a:srgbClr val="FFFF00"/>
                </a:solidFill>
              </a:rPr>
              <a:t>đ</a:t>
            </a:r>
            <a:r>
              <a:rPr lang="vi-VN" sz="3100" dirty="0" smtClean="0">
                <a:solidFill>
                  <a:srgbClr val="FFFF00"/>
                </a:solidFill>
              </a:rPr>
              <a:t>ọc </a:t>
            </a:r>
            <a:r>
              <a:rPr lang="en-US" sz="3100" dirty="0" smtClean="0">
                <a:solidFill>
                  <a:srgbClr val="FFFF00"/>
                </a:solidFill>
              </a:rPr>
              <a:t>1</a:t>
            </a:r>
            <a:r>
              <a:rPr lang="vi-VN" sz="3100" dirty="0" smtClean="0">
                <a:solidFill>
                  <a:srgbClr val="FFFF00"/>
                </a:solidFill>
              </a:rPr>
              <a:t>: </a:t>
            </a:r>
            <a:r>
              <a:rPr lang="vi-VN" sz="3100" dirty="0">
                <a:solidFill>
                  <a:srgbClr val="FFFF00"/>
                </a:solidFill>
              </a:rPr>
              <a:t>Is 42,1-3</a:t>
            </a:r>
          </a:p>
          <a:p>
            <a:pPr algn="just"/>
            <a:r>
              <a:rPr lang="vi-VN" sz="3100" dirty="0">
                <a:solidFill>
                  <a:schemeClr val="bg1"/>
                </a:solidFill>
              </a:rPr>
              <a:t>Bài trích sách ngôn sứ I-sai-a</a:t>
            </a:r>
          </a:p>
          <a:p>
            <a:pPr algn="just"/>
            <a:r>
              <a:rPr lang="vi-VN" sz="3100" dirty="0">
                <a:solidFill>
                  <a:schemeClr val="bg1"/>
                </a:solidFill>
              </a:rPr>
              <a:t>Đức Chúa phán: “Đây là người tôi trung Ta nâng đỡ, là người Ta tuyển chọn và quý mến hết lòng, Ta cho thần khí Ta ngự trên nó; nó sẽ làm sáng tỏ công lý trước muôn dân.</a:t>
            </a:r>
            <a:endParaRPr lang="en-US" sz="3100" dirty="0">
              <a:solidFill>
                <a:schemeClr val="bg1"/>
              </a:solidFill>
            </a:endParaRPr>
          </a:p>
        </p:txBody>
      </p:sp>
    </p:spTree>
    <p:extLst>
      <p:ext uri="{BB962C8B-B14F-4D97-AF65-F5344CB8AC3E}">
        <p14:creationId xmlns:p14="http://schemas.microsoft.com/office/powerpoint/2010/main" val="9417893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4"/>
            <a:ext cx="7772400" cy="1101725"/>
          </a:xfrm>
        </p:spPr>
        <p:txBody>
          <a:bodyPr>
            <a:normAutofit fontScale="90000"/>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Vịnh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103</a:t>
            </a:r>
          </a:p>
          <a:p>
            <a:pPr eaLnBrk="1" hangingPunct="1">
              <a:lnSpc>
                <a:spcPct val="105000"/>
              </a:lnSpc>
              <a:defRPr/>
            </a:pP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Nhật</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r>
            <a:br>
              <a:rPr lang="en-US" sz="4800" b="1" dirty="0">
                <a:solidFill>
                  <a:srgbClr val="FFFF00"/>
                </a:solidFill>
                <a:effectLst>
                  <a:outerShdw blurRad="38100" dist="38100" dir="2700000" algn="tl">
                    <a:srgbClr val="000000">
                      <a:alpha val="43137"/>
                    </a:srgbClr>
                  </a:outerShdw>
                </a:effectLst>
                <a:latin typeface="+mj-lt"/>
                <a:cs typeface="Tahoma" pitchFamily="34" charset="0"/>
              </a:rPr>
            </a:b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Thần</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Hiện</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Xuống</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Lm</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Thanh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Lâm</a:t>
            </a:r>
            <a:endParaRPr lang="en-US" sz="4800" b="1" i="1" dirty="0">
              <a:solidFill>
                <a:schemeClr val="bg1"/>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a:solidFill>
                  <a:schemeClr val="bg1"/>
                </a:solidFill>
                <a:effectLst>
                  <a:outerShdw blurRad="38100" dist="38100" dir="2700000" algn="tl">
                    <a:srgbClr val="000000">
                      <a:alpha val="43137"/>
                    </a:srgbClr>
                  </a:outerShdw>
                </a:effectLst>
                <a:latin typeface="+mj-lt"/>
                <a:cs typeface="Tahoma" pitchFamily="34" charset="0"/>
              </a:rPr>
              <a:t>03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câu</a:t>
            </a:r>
            <a:endParaRPr lang="en-US" sz="4400" b="1"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4"/>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6149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latin typeface="+mn-lt"/>
              </a:rPr>
              <a:t>Xin sai Thánh Thần Chúa đến để Ngài canh tân bộ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547645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FF00"/>
                </a:solidFill>
                <a:effectLst>
                  <a:outerShdw blurRad="38100" dist="38100" dir="2700000" algn="tl">
                    <a:srgbClr val="000000">
                      <a:alpha val="43137"/>
                    </a:srgbClr>
                  </a:outerShdw>
                </a:effectLst>
                <a:cs typeface="Times New Roman" pitchFamily="18" charset="0"/>
              </a:rPr>
              <a:t>Tk1:</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latin typeface="+mn-lt"/>
              </a:rPr>
              <a:t>Linh hồn tôi ơi hãy chúc tụng Chúa đi! Lạy Thiên Chúa chính Đấng con kính tin: Ngài thật hùng vĩ, uy nghi bất phàm,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38760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mọi việc lừng lẫy do tay Chúa làm. Địa cầu đầy dẫy muôn loài Chúa đã tạo tác nên.</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03878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latin typeface="+mn-lt"/>
              </a:rPr>
              <a:t>Xin sai Thánh Thần Chúa đến để Ngài canh tân bộ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8497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5200" b="1" dirty="0">
                <a:solidFill>
                  <a:schemeClr val="bg1"/>
                </a:solidFill>
                <a:effectLst>
                  <a:outerShdw blurRad="38100" dist="38100" dir="2700000" algn="tl">
                    <a:srgbClr val="000000">
                      <a:alpha val="43137"/>
                    </a:srgbClr>
                  </a:outerShdw>
                </a:effectLst>
              </a:rPr>
              <a:t> </a:t>
            </a:r>
            <a:r>
              <a:rPr lang="vi-VN" sz="5200" b="0" i="0" dirty="0">
                <a:solidFill>
                  <a:schemeClr val="bg1"/>
                </a:solidFill>
                <a:effectLst/>
              </a:rPr>
              <a:t>Thánh Thần, khấn xin ngự đến, hồn con đang mong chờ Ngài, suối nguồn thánh ân hiện xuống, này dương gian, xin Ngài đổi mới.</a:t>
            </a:r>
            <a:endParaRPr lang="vi-VN" sz="5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4792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6600" b="1"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66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600" b="1" dirty="0">
                <a:solidFill>
                  <a:schemeClr val="bg1"/>
                </a:solidFill>
                <a:latin typeface="+mn-lt"/>
              </a:rPr>
              <a:t>Nếu Ngài không thương, nỡ rút lại khí thiêng, mọi sinh linh sẽ hóa thành cát tro. </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533161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60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b="1" dirty="0">
                <a:solidFill>
                  <a:schemeClr val="bg1"/>
                </a:solidFill>
                <a:latin typeface="+mn-lt"/>
              </a:rPr>
              <a:t>Vì lòng từ bi ban sinh khí vào, vạn vật trần gian lại được tác thành. Bộ mặt trái đất sẽ được thắm tô ngàn nét tươi.</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167949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latin typeface="+mn-lt"/>
              </a:rPr>
              <a:t>Xin sai Thánh Thần Chúa đến để Ngài canh tân bộ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61000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Tk3:</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latin typeface="+mn-lt"/>
              </a:rPr>
              <a:t>Ước nguyện vinh quang Chúa sáng ngời khắp nơi, ngàn muôn kiếp vẫn mãi được hiển vinh. </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32092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latin typeface="+mn-lt"/>
              </a:rPr>
              <a:t>Nguyện Ngài vừa ý bao công sức Ngài, ngàn lời khen chúc mong vui ý Ngài. Vì chưng Thiên Chúa mãi là mối hoan lạc của con.</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83204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latin typeface="+mn-lt"/>
              </a:rPr>
              <a:t>Xin sai Thánh Thần Chúa đến để Ngài canh tân bộ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44154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81150"/>
            <a:ext cx="4572000" cy="3665220"/>
          </a:xfrm>
          <a:prstGeom prst="rect">
            <a:avLst/>
          </a:prstGeom>
        </p:spPr>
      </p:pic>
      <p:sp>
        <p:nvSpPr>
          <p:cNvPr id="6" name="Rectangle 5"/>
          <p:cNvSpPr/>
          <p:nvPr/>
        </p:nvSpPr>
        <p:spPr>
          <a:xfrm>
            <a:off x="4191000" y="17526"/>
            <a:ext cx="4953000" cy="4662815"/>
          </a:xfrm>
          <a:prstGeom prst="rect">
            <a:avLst/>
          </a:prstGeom>
        </p:spPr>
        <p:txBody>
          <a:bodyPr wrap="square">
            <a:spAutoFit/>
          </a:bodyPr>
          <a:lstStyle/>
          <a:p>
            <a:pPr algn="just"/>
            <a:r>
              <a:rPr lang="vi-VN" sz="3300" dirty="0" smtClean="0">
                <a:solidFill>
                  <a:srgbClr val="FFFF00"/>
                </a:solidFill>
              </a:rPr>
              <a:t>Bài </a:t>
            </a:r>
            <a:r>
              <a:rPr lang="en-US" sz="3300" dirty="0">
                <a:solidFill>
                  <a:srgbClr val="FFFF00"/>
                </a:solidFill>
              </a:rPr>
              <a:t>đ</a:t>
            </a:r>
            <a:r>
              <a:rPr lang="vi-VN" sz="3300" dirty="0" smtClean="0">
                <a:solidFill>
                  <a:srgbClr val="FFFF00"/>
                </a:solidFill>
              </a:rPr>
              <a:t>ọc </a:t>
            </a:r>
            <a:r>
              <a:rPr lang="en-US" sz="3300" dirty="0" smtClean="0">
                <a:solidFill>
                  <a:srgbClr val="FFFF00"/>
                </a:solidFill>
              </a:rPr>
              <a:t>2</a:t>
            </a:r>
            <a:r>
              <a:rPr lang="vi-VN" sz="3300" dirty="0" smtClean="0">
                <a:solidFill>
                  <a:srgbClr val="FFFF00"/>
                </a:solidFill>
              </a:rPr>
              <a:t>: </a:t>
            </a:r>
            <a:r>
              <a:rPr lang="vi-VN" sz="3300" dirty="0">
                <a:solidFill>
                  <a:srgbClr val="FFFF00"/>
                </a:solidFill>
              </a:rPr>
              <a:t>1Cr 12,4-13</a:t>
            </a:r>
          </a:p>
          <a:p>
            <a:pPr algn="just"/>
            <a:r>
              <a:rPr lang="vi-VN" sz="3300" dirty="0">
                <a:solidFill>
                  <a:srgbClr val="FFFF00"/>
                </a:solidFill>
              </a:rPr>
              <a:t>Trích thư thứ nhất của thánh Phaolo Tông đồ gửi tín hữu Cô-rin-tô</a:t>
            </a:r>
          </a:p>
          <a:p>
            <a:pPr algn="just"/>
            <a:r>
              <a:rPr lang="vi-VN" sz="3300" dirty="0">
                <a:solidFill>
                  <a:srgbClr val="FFFFFF"/>
                </a:solidFill>
              </a:rPr>
              <a:t>Thưa anh em, có nhiều đặc sủng khác nhau, nhưng chỉ có một Thần Khí. Có nhiều việc phục vụ khác nhau, nhưng chỉ có một Chúa. </a:t>
            </a:r>
            <a:endParaRPr lang="en-US" sz="3300" dirty="0">
              <a:solidFill>
                <a:srgbClr val="FFFFFF"/>
              </a:solidFill>
            </a:endParaRPr>
          </a:p>
        </p:txBody>
      </p:sp>
    </p:spTree>
    <p:extLst>
      <p:ext uri="{BB962C8B-B14F-4D97-AF65-F5344CB8AC3E}">
        <p14:creationId xmlns:p14="http://schemas.microsoft.com/office/powerpoint/2010/main" val="22613114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458411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0B3BF0-A324-E7F0-A35A-6CF8C11F9FA6}"/>
              </a:ext>
            </a:extLst>
          </p:cNvPr>
          <p:cNvSpPr>
            <a:spLocks noGrp="1"/>
          </p:cNvSpPr>
          <p:nvPr>
            <p:ph type="title"/>
          </p:nvPr>
        </p:nvSpPr>
        <p:spPr/>
        <p:txBody>
          <a:bodyPr/>
          <a:lstStyle/>
          <a:p>
            <a:endParaRPr lang="x-none"/>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1664780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95269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54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a:solidFill>
                  <a:schemeClr val="bg1"/>
                </a:solidFill>
                <a:effectLst>
                  <a:outerShdw blurRad="38100" dist="38100" dir="2700000" algn="tl">
                    <a:srgbClr val="000000">
                      <a:alpha val="43137"/>
                    </a:srgbClr>
                  </a:outerShdw>
                </a:effectLst>
              </a:rPr>
              <a:t> </a:t>
            </a:r>
            <a:r>
              <a:rPr lang="en-US" altLang="en-US" sz="5400" b="1" dirty="0">
                <a:cs typeface="Tahoma" pitchFamily="34" charset="0"/>
              </a:rPr>
              <a:t> </a:t>
            </a:r>
            <a:r>
              <a:rPr lang="vi-VN" sz="5400" b="0" i="0" dirty="0">
                <a:solidFill>
                  <a:schemeClr val="bg1"/>
                </a:solidFill>
                <a:effectLst/>
              </a:rPr>
              <a:t>Ngài ơi, xin Ngài hãy đến, chiếu sáng thế gian u mê tối tăm. Ngài ơi, xin Ngài hãy đến, hiển linh Ngài ơi.</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3622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2402130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3CA8956E-D58D-5B08-8DC4-031EED07304E}"/>
              </a:ext>
            </a:extLst>
          </p:cNvPr>
          <p:cNvSpPr txBox="1">
            <a:spLocks/>
          </p:cNvSpPr>
          <p:nvPr/>
        </p:nvSpPr>
        <p:spPr>
          <a:xfrm>
            <a:off x="23553" y="819150"/>
            <a:ext cx="9144000" cy="56578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1" indent="0" algn="ctr">
              <a:lnSpc>
                <a:spcPct val="120000"/>
              </a:lnSpc>
              <a:buFont typeface="Arial" pitchFamily="34" charset="0"/>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1" indent="0" algn="ctr">
              <a:lnSpc>
                <a:spcPct val="120000"/>
              </a:lnSpc>
              <a:buFont typeface="Arial" pitchFamily="34" charset="0"/>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NGHI THỨC THÊM SỨC</a:t>
            </a:r>
          </a:p>
          <a:p>
            <a:pPr marL="27431" indent="0" algn="ctr">
              <a:lnSpc>
                <a:spcPct val="120000"/>
              </a:lnSpc>
              <a:buFont typeface="Arial" pitchFamily="34" charset="0"/>
              <a:buNone/>
            </a:pP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Xđ</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Fatima - Gx.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Thiên</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Ân</a:t>
            </a:r>
            <a:endParaRPr lang="en-US" sz="2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974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163089"/>
            <a:ext cx="9144000" cy="3943350"/>
          </a:xfrm>
        </p:spPr>
        <p:txBody>
          <a:bodyPr>
            <a:normAutofit/>
          </a:bodyPr>
          <a:lstStyle/>
          <a:p>
            <a:pPr marL="27431" indent="0" algn="ctr">
              <a:lnSpc>
                <a:spcPct val="120000"/>
              </a:lnSpc>
              <a:buNone/>
            </a:pP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TẶNG PHẨM THẦN LINH </a:t>
            </a:r>
            <a:endParaRPr lang="en-US" sz="66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1" indent="0" algn="ctr">
              <a:lnSpc>
                <a:spcPct val="120000"/>
              </a:lnSpc>
              <a:buNone/>
            </a:pPr>
            <a:r>
              <a:rPr lang="en-US" sz="66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Sr. </a:t>
            </a:r>
            <a:r>
              <a:rPr lang="en-US" sz="66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Trầm</a:t>
            </a:r>
            <a:r>
              <a:rPr lang="en-US" sz="66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Hương</a:t>
            </a:r>
            <a:endParaRPr lang="en-US" sz="4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80997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4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400" b="0" i="0" dirty="0">
                <a:solidFill>
                  <a:schemeClr val="bg1"/>
                </a:solidFill>
                <a:effectLst/>
              </a:rPr>
              <a:t>(Xin Chúa ban Thánh Thần) Xin Chúa ban Thánh Thần! Người đến biến đổi chúng con nên những người công chính.</a:t>
            </a:r>
            <a:endParaRPr lang="en-US" sz="54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12698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6600" b="0" i="0" dirty="0">
                <a:solidFill>
                  <a:schemeClr val="bg1"/>
                </a:solidFill>
                <a:effectLst/>
              </a:rPr>
              <a:t>Người là ân huệ của Trời, là nhịp cầu nối kết tình yêu Đất Trời.</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03816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6000" b="1" dirty="0">
                <a:solidFill>
                  <a:schemeClr val="bg1"/>
                </a:solidFill>
                <a:effectLst>
                  <a:outerShdw blurRad="38100" dist="38100" dir="2700000" algn="tl">
                    <a:srgbClr val="000000">
                      <a:alpha val="43137"/>
                    </a:srgbClr>
                  </a:outerShdw>
                </a:effectLst>
              </a:rPr>
              <a:t> </a:t>
            </a:r>
            <a:r>
              <a:rPr lang="vi-VN" sz="6000" b="0" i="0" dirty="0">
                <a:solidFill>
                  <a:schemeClr val="bg1"/>
                </a:solidFill>
                <a:effectLst/>
              </a:rPr>
              <a:t> Tặng phẩm Thần Linh ban cho nhân gian, ôi tuyệt vời cao quý! Người như ý thơ dệt nên khúc ca. </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9162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rPr>
              <a:t> </a:t>
            </a:r>
            <a:r>
              <a:rPr lang="en-US" altLang="en-US" sz="6600" b="1" dirty="0">
                <a:cs typeface="Tahoma" pitchFamily="34" charset="0"/>
              </a:rPr>
              <a:t> </a:t>
            </a:r>
            <a:r>
              <a:rPr lang="vi-VN" sz="6600" b="0" i="0" dirty="0">
                <a:solidFill>
                  <a:schemeClr val="bg1"/>
                </a:solidFill>
                <a:effectLst/>
              </a:rPr>
              <a:t>Như mẹ hiền yêu dấu con mình, ánh lửa hồng sưởi ấm đêm đông.</a:t>
            </a:r>
            <a:endParaRPr lang="vi-VN"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8872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4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400" b="0" i="0" dirty="0">
                <a:solidFill>
                  <a:schemeClr val="bg1"/>
                </a:solidFill>
                <a:effectLst/>
              </a:rPr>
              <a:t>(Xin Chúa ban Thánh Thần) Xin Chúa ban Thánh Thần! Người đến biến đổi chúng con nên những người công chính.</a:t>
            </a:r>
            <a:endParaRPr lang="en-US" sz="54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72023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6600" b="0" i="0" dirty="0">
                <a:solidFill>
                  <a:schemeClr val="bg1"/>
                </a:solidFill>
                <a:effectLst/>
              </a:rPr>
              <a:t>Người là ân huệ của Trời, là nhịp cầu nối kết tình yêu Đất Trời.</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914789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54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5400" dirty="0">
                <a:solidFill>
                  <a:schemeClr val="bg1"/>
                </a:solidFill>
                <a:effectLst>
                  <a:outerShdw blurRad="38100" dist="38100" dir="2700000" algn="tl">
                    <a:srgbClr val="000000">
                      <a:alpha val="43137"/>
                    </a:srgbClr>
                  </a:outerShdw>
                </a:effectLst>
              </a:rPr>
              <a:t> </a:t>
            </a:r>
            <a:r>
              <a:rPr lang="vi-VN" sz="5400" b="0" i="0" dirty="0">
                <a:solidFill>
                  <a:schemeClr val="bg1"/>
                </a:solidFill>
                <a:effectLst/>
              </a:rPr>
              <a:t> Tặng phẩm Thần Linh như sương long lanh trên nụ hồng nhỏ bé. Người cho lớn lên, Người tỏa ngát hương. </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331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6000" b="0" i="0" dirty="0">
                <a:solidFill>
                  <a:schemeClr val="bg1"/>
                </a:solidFill>
                <a:effectLst/>
              </a:rPr>
              <a:t>Lạy Ngài xin đến dẫn đắt chúng con trên đường. Cầu Ngài liên kết chúng con nhất tâm trong Ngài.</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771097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dirty="0">
                <a:solidFill>
                  <a:schemeClr val="bg1"/>
                </a:solidFill>
                <a:effectLst>
                  <a:outerShdw blurRad="38100" dist="38100" dir="2700000" algn="tl">
                    <a:srgbClr val="000000">
                      <a:alpha val="43137"/>
                    </a:srgbClr>
                  </a:outerShdw>
                </a:effectLst>
                <a:latin typeface="+mj-lt"/>
              </a:rPr>
              <a:t> </a:t>
            </a:r>
            <a:r>
              <a:rPr lang="vi-VN" sz="6600" b="0" i="0" dirty="0">
                <a:solidFill>
                  <a:schemeClr val="bg1"/>
                </a:solidFill>
                <a:effectLst/>
              </a:rPr>
              <a:t> Thắp ngọn đèn Đức Mến trong hồn, phím đàn nào rung hết yêu thương.</a:t>
            </a:r>
            <a:endParaRPr lang="vi-VN"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5452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4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400" b="0" i="0" dirty="0">
                <a:solidFill>
                  <a:schemeClr val="bg1"/>
                </a:solidFill>
                <a:effectLst/>
              </a:rPr>
              <a:t>(Xin Chúa ban Thánh Thần) Xin Chúa ban Thánh Thần! Người đến biến đổi chúng con nên những người công chính.</a:t>
            </a:r>
            <a:endParaRPr lang="en-US" sz="54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488934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6600" b="0" i="0" dirty="0">
                <a:solidFill>
                  <a:schemeClr val="bg1"/>
                </a:solidFill>
                <a:effectLst/>
              </a:rPr>
              <a:t>Người là ân huệ của Trời, là nhịp cầu nối kết tình yêu Đất Trời.</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60460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000" dirty="0">
                <a:solidFill>
                  <a:schemeClr val="bg1"/>
                </a:solidFill>
                <a:effectLst>
                  <a:outerShdw blurRad="38100" dist="38100" dir="2700000" algn="tl">
                    <a:srgbClr val="000000">
                      <a:alpha val="43137"/>
                    </a:srgbClr>
                  </a:outerShdw>
                </a:effectLst>
                <a:latin typeface="+mj-lt"/>
              </a:rPr>
              <a:t> </a:t>
            </a:r>
            <a:r>
              <a:rPr lang="vi-VN" sz="6000" b="1" i="0" dirty="0">
                <a:solidFill>
                  <a:schemeClr val="bg1"/>
                </a:solidFill>
                <a:effectLst/>
              </a:rPr>
              <a:t> </a:t>
            </a:r>
            <a:r>
              <a:rPr lang="vi-VN" sz="6000" b="0" i="0" dirty="0">
                <a:solidFill>
                  <a:schemeClr val="bg1"/>
                </a:solidFill>
                <a:effectLst/>
              </a:rPr>
              <a:t>Tặng phẩm Thần Linh ban cho nhân gian, ôi tặng phẩm vô giá! Từ trong trái tim thầm nói với ta.</a:t>
            </a:r>
            <a:endParaRPr lang="vi-VN" sz="6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65641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dirty="0">
                <a:solidFill>
                  <a:schemeClr val="bg1"/>
                </a:solidFill>
                <a:effectLst>
                  <a:outerShdw blurRad="38100" dist="38100" dir="2700000" algn="tl">
                    <a:srgbClr val="000000">
                      <a:alpha val="43137"/>
                    </a:srgbClr>
                  </a:outerShdw>
                </a:effectLst>
                <a:latin typeface="+mj-lt"/>
              </a:rPr>
              <a:t> </a:t>
            </a:r>
            <a:r>
              <a:rPr lang="vi-VN" sz="6600" b="0" i="0" dirty="0">
                <a:solidFill>
                  <a:schemeClr val="bg1"/>
                </a:solidFill>
                <a:effectLst/>
              </a:rPr>
              <a:t> Tiếng dịu dàng tha thiết vô vàn, tiếng gọi nhìn lên Đức Ki-tô.</a:t>
            </a:r>
            <a:endParaRPr lang="vi-VN" altLang="en-US" sz="6600" b="1" dirty="0">
              <a:solidFill>
                <a:schemeClr val="bg1"/>
              </a:solidFill>
              <a:cs typeface="Tahoma" pitchFamily="34" charset="0"/>
            </a:endParaRPr>
          </a:p>
        </p:txBody>
      </p:sp>
    </p:spTree>
    <p:extLst>
      <p:ext uri="{BB962C8B-B14F-4D97-AF65-F5344CB8AC3E}">
        <p14:creationId xmlns:p14="http://schemas.microsoft.com/office/powerpoint/2010/main" val="40647421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4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4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400" b="0" i="0" dirty="0">
                <a:solidFill>
                  <a:schemeClr val="bg1"/>
                </a:solidFill>
                <a:effectLst/>
              </a:rPr>
              <a:t>(Xin Chúa ban Thánh Thần) Xin Chúa ban Thánh Thần! Người đến biến đổi chúng con nên những người công chính.</a:t>
            </a:r>
            <a:endParaRPr lang="en-US" sz="54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760494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6600" b="0" i="0" dirty="0">
                <a:solidFill>
                  <a:schemeClr val="bg1"/>
                </a:solidFill>
                <a:effectLst/>
              </a:rPr>
              <a:t>Người là ân huệ của Trời, là nhịp cầu nối kết tình yêu Đất Trời.</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32897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30378632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3CA8956E-D58D-5B08-8DC4-031EED07304E}"/>
              </a:ext>
            </a:extLst>
          </p:cNvPr>
          <p:cNvSpPr txBox="1">
            <a:spLocks/>
          </p:cNvSpPr>
          <p:nvPr/>
        </p:nvSpPr>
        <p:spPr>
          <a:xfrm>
            <a:off x="23553" y="819150"/>
            <a:ext cx="9144000" cy="56578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1" indent="0" algn="ctr">
              <a:lnSpc>
                <a:spcPct val="120000"/>
              </a:lnSpc>
              <a:buFont typeface="Arial" pitchFamily="34" charset="0"/>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1" indent="0" algn="ctr">
              <a:lnSpc>
                <a:spcPct val="120000"/>
              </a:lnSpc>
              <a:buFont typeface="Arial" pitchFamily="34" charset="0"/>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NGHI THỨC THÊM SỨC</a:t>
            </a:r>
          </a:p>
          <a:p>
            <a:pPr marL="27431" indent="0" algn="ctr">
              <a:lnSpc>
                <a:spcPct val="120000"/>
              </a:lnSpc>
              <a:buFont typeface="Arial" pitchFamily="34" charset="0"/>
              <a:buNone/>
            </a:pP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Xđ</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Fatima - Gx.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Thiên</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Ân</a:t>
            </a:r>
            <a:endParaRPr lang="en-US" sz="2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872536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163089"/>
            <a:ext cx="9144000" cy="3943350"/>
          </a:xfrm>
        </p:spPr>
        <p:txBody>
          <a:bodyPr>
            <a:normAutofit/>
          </a:bodyPr>
          <a:lstStyle/>
          <a:p>
            <a:pPr marL="27431" indent="0" algn="ctr">
              <a:lnSpc>
                <a:spcPct val="120000"/>
              </a:lnSpc>
              <a:buNone/>
            </a:pP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ƠN NGÀI ĐỔI MỚI</a:t>
            </a:r>
            <a:endParaRPr lang="en-US" sz="66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1" indent="0" algn="ctr">
              <a:lnSpc>
                <a:spcPct val="120000"/>
              </a:lnSpc>
              <a:buNone/>
            </a:pPr>
            <a:r>
              <a:rPr lang="en-US" sz="66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66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66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sz="4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7783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6000" b="0" i="0" dirty="0">
                <a:solidFill>
                  <a:schemeClr val="bg1"/>
                </a:solidFill>
                <a:effectLst/>
              </a:rPr>
              <a:t>Cầu Ngài ban ơn thêm sức kiên vững không lay. Sống sao nên người con Chúa chứng nhân tình yêu.</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857806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600" b="0" i="0" dirty="0">
                <a:solidFill>
                  <a:schemeClr val="bg1"/>
                </a:solidFill>
                <a:effectLst/>
              </a:rPr>
              <a:t>Lạy Chúa Thánh Thần xin Ngài ngự xuống lòng con. Ban cho bảy ơn vinh phúc, cúi xin đổi mới tâm hồn con.</a:t>
            </a:r>
            <a:endParaRPr lang="en-US" sz="5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697435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5200" b="1" dirty="0">
                <a:solidFill>
                  <a:schemeClr val="bg1"/>
                </a:solidFill>
                <a:effectLst>
                  <a:outerShdw blurRad="38100" dist="38100" dir="2700000" algn="tl">
                    <a:srgbClr val="000000">
                      <a:alpha val="43137"/>
                    </a:srgbClr>
                  </a:outerShdw>
                </a:effectLst>
              </a:rPr>
              <a:t> </a:t>
            </a:r>
            <a:r>
              <a:rPr lang="vi-VN" sz="5200" b="0" i="0" dirty="0">
                <a:solidFill>
                  <a:schemeClr val="bg1"/>
                </a:solidFill>
                <a:effectLst/>
              </a:rPr>
              <a:t> Dù con mọn hèn và yếu đuối nếu ơn Ngài luôn ở với con. Thì con kiên tâm và vững mạnh bước theo đường Chúa trọn đời.</a:t>
            </a:r>
            <a:endParaRPr lang="vi-VN" sz="5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1673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600" b="0" i="0" dirty="0">
                <a:solidFill>
                  <a:schemeClr val="bg1"/>
                </a:solidFill>
                <a:effectLst/>
              </a:rPr>
              <a:t>Lạy Chúa Thánh Thần xin Ngài ngự xuống lòng con. Ban cho bảy ơn vinh phúc, cúi xin đổi mới tâm hồn con.</a:t>
            </a:r>
            <a:endParaRPr lang="en-US" sz="5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7050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5200" dirty="0">
                <a:solidFill>
                  <a:schemeClr val="bg1"/>
                </a:solidFill>
                <a:effectLst>
                  <a:outerShdw blurRad="38100" dist="38100" dir="2700000" algn="tl">
                    <a:srgbClr val="000000">
                      <a:alpha val="43137"/>
                    </a:srgbClr>
                  </a:outerShdw>
                </a:effectLst>
              </a:rPr>
              <a:t> </a:t>
            </a:r>
            <a:r>
              <a:rPr lang="vi-VN" sz="5200" b="0" i="0" dirty="0">
                <a:solidFill>
                  <a:schemeClr val="bg1"/>
                </a:solidFill>
                <a:effectLst/>
              </a:rPr>
              <a:t>Dù con một đời đầy nước mắt nếu ơn Ngài luôn ở với con. Thì con an vui và hãnh diện sống trong tình Chúa dịu hiền.</a:t>
            </a:r>
            <a:endParaRPr lang="vi-VN" sz="5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127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600" b="0" i="0" dirty="0">
                <a:solidFill>
                  <a:schemeClr val="bg1"/>
                </a:solidFill>
                <a:effectLst/>
              </a:rPr>
              <a:t>Lạy Chúa Thánh Thần xin Ngài ngự xuống lòng con. Ban cho bảy ơn vinh phúc, cúi xin đổi mới tâm hồn con.</a:t>
            </a:r>
            <a:endParaRPr lang="en-US" sz="5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587506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dirty="0">
                <a:solidFill>
                  <a:schemeClr val="bg1"/>
                </a:solidFill>
                <a:effectLst>
                  <a:outerShdw blurRad="38100" dist="38100" dir="2700000" algn="tl">
                    <a:srgbClr val="000000">
                      <a:alpha val="43137"/>
                    </a:srgbClr>
                  </a:outerShdw>
                </a:effectLst>
                <a:latin typeface="+mj-lt"/>
              </a:rPr>
              <a:t> </a:t>
            </a:r>
            <a:r>
              <a:rPr lang="vi-VN" sz="5400" b="0" i="0" dirty="0">
                <a:solidFill>
                  <a:schemeClr val="bg1"/>
                </a:solidFill>
                <a:effectLst/>
              </a:rPr>
              <a:t>Dù cho trời mưa hay nắng gắt nếu ơn Ngài luôn ở với con. Thì bao lo toan và cơ cực sẽ nên hạnh phúc vẹn tròn.</a:t>
            </a:r>
            <a:endParaRPr lang="vi-VN"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1566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600" b="0" i="0" dirty="0">
                <a:solidFill>
                  <a:schemeClr val="bg1"/>
                </a:solidFill>
                <a:effectLst/>
              </a:rPr>
              <a:t>Lạy Chúa Thánh Thần xin Ngài ngự xuống lòng con. Ban cho bảy ơn vinh phúc, cúi xin đổi mới tâm hồn con.</a:t>
            </a:r>
            <a:endParaRPr lang="en-US" sz="5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161064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Tk4:</a:t>
            </a:r>
            <a:r>
              <a:rPr lang="en-US" sz="52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200" b="0" i="0" dirty="0">
                <a:solidFill>
                  <a:schemeClr val="bg1"/>
                </a:solidFill>
                <a:effectLst/>
              </a:rPr>
              <a:t>Dù con là một người lữ khách nếu ơn Ngài luôn ở với con. Đường xa bao xa nào sá gì vẫn luôn nhìn thấy đường về.</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19453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600" b="0" i="0" dirty="0">
                <a:solidFill>
                  <a:schemeClr val="bg1"/>
                </a:solidFill>
                <a:effectLst/>
              </a:rPr>
              <a:t>Lạy Chúa Thánh Thần xin Ngài ngự xuống lòng con. Ban cho bảy ơn vinh phúc, cúi xin đổi mới tâm hồn con.</a:t>
            </a:r>
            <a:endParaRPr lang="en-US" sz="5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354514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Tk5:</a:t>
            </a:r>
            <a:r>
              <a:rPr lang="vi-VN" sz="5200" b="0" i="0" dirty="0">
                <a:solidFill>
                  <a:schemeClr val="bg1"/>
                </a:solidFill>
                <a:effectLst/>
              </a:rPr>
              <a:t> Dù con đường đi trong bóng tối nếu ơn Ngài luôn ở với con. Thì đây vinh quang nguồn sáng Ngài dẫn con thẳng tiến về trời.</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8151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5200" dirty="0">
                <a:solidFill>
                  <a:schemeClr val="bg1"/>
                </a:solidFill>
                <a:effectLst>
                  <a:outerShdw blurRad="38100" dist="38100" dir="2700000" algn="tl">
                    <a:srgbClr val="000000">
                      <a:alpha val="43137"/>
                    </a:srgbClr>
                  </a:outerShdw>
                </a:effectLst>
              </a:rPr>
              <a:t> </a:t>
            </a:r>
            <a:r>
              <a:rPr lang="vi-VN" sz="5200" b="0" i="0" dirty="0">
                <a:solidFill>
                  <a:schemeClr val="bg1"/>
                </a:solidFill>
                <a:effectLst/>
              </a:rPr>
              <a:t>Thánh Thần, khấn xin ngự đến, hồn con đang mong chờ Ngài, mở lòng sáng soi đường đi, tìm chân lý, công bình bác ái.</a:t>
            </a:r>
            <a:endParaRPr lang="vi-VN" sz="5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14452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1" indent="0" algn="just">
              <a:lnSpc>
                <a:spcPct val="130000"/>
              </a:lnSpc>
              <a:buNone/>
            </a:pPr>
            <a:r>
              <a:rPr lang="en-US" sz="5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vi-VN" sz="5600" b="0" i="0" dirty="0">
                <a:solidFill>
                  <a:schemeClr val="bg1"/>
                </a:solidFill>
                <a:effectLst/>
              </a:rPr>
              <a:t>Lạy Chúa Thánh Thần xin Ngài ngự xuống lòng con. Ban cho bảy ơn vinh phúc, cúi xin đổi mới tâm hồn con.</a:t>
            </a:r>
            <a:endParaRPr lang="en-US" sz="5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436122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30378632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3CA8956E-D58D-5B08-8DC4-031EED07304E}"/>
              </a:ext>
            </a:extLst>
          </p:cNvPr>
          <p:cNvSpPr txBox="1">
            <a:spLocks/>
          </p:cNvSpPr>
          <p:nvPr/>
        </p:nvSpPr>
        <p:spPr>
          <a:xfrm>
            <a:off x="23553" y="819150"/>
            <a:ext cx="9144000" cy="56578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1" indent="0" algn="ctr">
              <a:lnSpc>
                <a:spcPct val="120000"/>
              </a:lnSpc>
              <a:buFont typeface="Arial" pitchFamily="34" charset="0"/>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1" indent="0" algn="ctr">
              <a:lnSpc>
                <a:spcPct val="120000"/>
              </a:lnSpc>
              <a:buFont typeface="Arial" pitchFamily="34" charset="0"/>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NGHI THỨC THÊM SỨC</a:t>
            </a:r>
          </a:p>
          <a:p>
            <a:pPr marL="27431" indent="0" algn="ctr">
              <a:lnSpc>
                <a:spcPct val="120000"/>
              </a:lnSpc>
              <a:buFont typeface="Arial" pitchFamily="34" charset="0"/>
              <a:buNone/>
            </a:pP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Xđ</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Fatima - Gx.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Thiên</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Ân</a:t>
            </a:r>
            <a:endParaRPr lang="en-US" sz="2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599160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8" y="1047750"/>
            <a:ext cx="9144000" cy="5657850"/>
          </a:xfrm>
        </p:spPr>
        <p:txBody>
          <a:bodyPr>
            <a:noAutofit/>
          </a:bodyPr>
          <a:lstStyle/>
          <a:p>
            <a:pPr marL="27431"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1" indent="0" algn="ctr">
              <a:lnSpc>
                <a:spcPct val="120000"/>
              </a:lnSpc>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LẠY CHÚA THÁNH THẦN</a:t>
            </a:r>
          </a:p>
          <a:p>
            <a:pPr marL="27431" indent="0" algn="ctr">
              <a:lnSpc>
                <a:spcPct val="120000"/>
              </a:lnSpc>
              <a:buNone/>
            </a:pP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Thành</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Tâm</a:t>
            </a:r>
            <a:endParaRPr lang="en-US" sz="2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71298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Lạy</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Thần</a:t>
            </a:r>
            <a:r>
              <a:rPr lang="en-US" sz="6600" b="1" dirty="0">
                <a:solidFill>
                  <a:schemeClr val="bg1"/>
                </a:solidFill>
              </a:rPr>
              <a:t>, </a:t>
            </a:r>
            <a:r>
              <a:rPr lang="en-US" sz="6600" b="1" dirty="0" err="1">
                <a:solidFill>
                  <a:schemeClr val="bg1"/>
                </a:solidFill>
              </a:rPr>
              <a:t>xin</a:t>
            </a:r>
            <a:r>
              <a:rPr lang="en-US" sz="6600" b="1" dirty="0">
                <a:solidFill>
                  <a:schemeClr val="bg1"/>
                </a:solidFill>
              </a:rPr>
              <a:t> </a:t>
            </a:r>
            <a:r>
              <a:rPr lang="en-US" sz="6600" b="1" dirty="0" err="1">
                <a:solidFill>
                  <a:schemeClr val="bg1"/>
                </a:solidFill>
              </a:rPr>
              <a:t>Ngài</a:t>
            </a:r>
            <a:r>
              <a:rPr lang="en-US" sz="6600" b="1" dirty="0">
                <a:solidFill>
                  <a:schemeClr val="bg1"/>
                </a:solidFill>
              </a:rPr>
              <a:t> </a:t>
            </a:r>
            <a:r>
              <a:rPr lang="en-US" sz="6600" b="1" dirty="0" err="1">
                <a:solidFill>
                  <a:schemeClr val="bg1"/>
                </a:solidFill>
              </a:rPr>
              <a:t>ngự</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canh</a:t>
            </a:r>
            <a:r>
              <a:rPr lang="en-US" sz="6600" b="1" dirty="0">
                <a:solidFill>
                  <a:schemeClr val="bg1"/>
                </a:solidFill>
              </a:rPr>
              <a:t> </a:t>
            </a:r>
            <a:r>
              <a:rPr lang="en-US" sz="6600" b="1" dirty="0" err="1">
                <a:solidFill>
                  <a:schemeClr val="bg1"/>
                </a:solidFill>
              </a:rPr>
              <a:t>tân</a:t>
            </a:r>
            <a:r>
              <a:rPr lang="en-US" sz="6600" b="1" dirty="0">
                <a:solidFill>
                  <a:schemeClr val="bg1"/>
                </a:solidFill>
              </a:rPr>
              <a:t> </a:t>
            </a:r>
            <a:r>
              <a:rPr lang="en-US" sz="6600" b="1" dirty="0" err="1">
                <a:solidFill>
                  <a:schemeClr val="bg1"/>
                </a:solidFill>
              </a:rPr>
              <a:t>đổi</a:t>
            </a:r>
            <a:r>
              <a:rPr lang="en-US" sz="6600" b="1" dirty="0">
                <a:solidFill>
                  <a:schemeClr val="bg1"/>
                </a:solidFill>
              </a:rPr>
              <a:t> </a:t>
            </a:r>
            <a:r>
              <a:rPr lang="en-US" sz="6600" b="1" dirty="0" err="1">
                <a:solidFill>
                  <a:schemeClr val="bg1"/>
                </a:solidFill>
              </a:rPr>
              <a:t>mới</a:t>
            </a:r>
            <a:r>
              <a:rPr lang="en-US" sz="6600" b="1" dirty="0">
                <a:solidFill>
                  <a:schemeClr val="bg1"/>
                </a:solidFill>
              </a:rPr>
              <a:t>, </a:t>
            </a:r>
            <a:r>
              <a:rPr lang="en-US" sz="6600" b="1" dirty="0" err="1">
                <a:solidFill>
                  <a:schemeClr val="bg1"/>
                </a:solidFill>
              </a:rPr>
              <a:t>đời</a:t>
            </a:r>
            <a:r>
              <a:rPr lang="en-US" sz="6600" b="1" dirty="0">
                <a:solidFill>
                  <a:schemeClr val="bg1"/>
                </a:solidFill>
              </a:rPr>
              <a:t> </a:t>
            </a:r>
            <a:r>
              <a:rPr lang="en-US" sz="6600" b="1" dirty="0" err="1">
                <a:solidFill>
                  <a:schemeClr val="bg1"/>
                </a:solidFill>
              </a:rPr>
              <a:t>sống</a:t>
            </a:r>
            <a:r>
              <a:rPr lang="en-US" sz="6600" b="1" dirty="0">
                <a:solidFill>
                  <a:schemeClr val="bg1"/>
                </a:solidFill>
              </a:rPr>
              <a:t> </a:t>
            </a:r>
            <a:r>
              <a:rPr lang="en-US" sz="6600" b="1" dirty="0" err="1">
                <a:solidFill>
                  <a:schemeClr val="bg1"/>
                </a:solidFill>
              </a:rPr>
              <a:t>chúng</a:t>
            </a:r>
            <a:r>
              <a:rPr lang="en-US" sz="6600" b="1" dirty="0">
                <a:solidFill>
                  <a:schemeClr val="bg1"/>
                </a:solidFill>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303200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Tăng</a:t>
            </a:r>
            <a:r>
              <a:rPr lang="en-US" sz="6600" b="1" dirty="0">
                <a:solidFill>
                  <a:schemeClr val="bg1"/>
                </a:solidFill>
              </a:rPr>
              <a:t> </a:t>
            </a:r>
            <a:r>
              <a:rPr lang="en-US" sz="6600" b="1" dirty="0" err="1">
                <a:solidFill>
                  <a:schemeClr val="bg1"/>
                </a:solidFill>
              </a:rPr>
              <a:t>sức</a:t>
            </a:r>
            <a:r>
              <a:rPr lang="en-US" sz="6600" b="1" dirty="0">
                <a:solidFill>
                  <a:schemeClr val="bg1"/>
                </a:solidFill>
              </a:rPr>
              <a:t> </a:t>
            </a:r>
            <a:r>
              <a:rPr lang="en-US" sz="6600" b="1" dirty="0" err="1">
                <a:solidFill>
                  <a:schemeClr val="bg1"/>
                </a:solidFill>
              </a:rPr>
              <a:t>linh</a:t>
            </a:r>
            <a:r>
              <a:rPr lang="en-US" sz="6600" b="1" dirty="0">
                <a:solidFill>
                  <a:schemeClr val="bg1"/>
                </a:solidFill>
              </a:rPr>
              <a:t> </a:t>
            </a:r>
            <a:r>
              <a:rPr lang="en-US" sz="6600" b="1" dirty="0" err="1">
                <a:solidFill>
                  <a:schemeClr val="bg1"/>
                </a:solidFill>
              </a:rPr>
              <a:t>hồn</a:t>
            </a:r>
            <a:r>
              <a:rPr lang="en-US" sz="6600" b="1" dirty="0">
                <a:solidFill>
                  <a:schemeClr val="bg1"/>
                </a:solidFill>
              </a:rPr>
              <a:t> </a:t>
            </a:r>
            <a:r>
              <a:rPr lang="en-US" sz="6600" b="1" dirty="0" err="1">
                <a:solidFill>
                  <a:schemeClr val="bg1"/>
                </a:solidFill>
              </a:rPr>
              <a:t>bồi</a:t>
            </a:r>
            <a:r>
              <a:rPr lang="en-US" sz="6600" b="1" dirty="0">
                <a:solidFill>
                  <a:schemeClr val="bg1"/>
                </a:solidFill>
              </a:rPr>
              <a:t> </a:t>
            </a:r>
            <a:r>
              <a:rPr lang="en-US" sz="6600" b="1" dirty="0" err="1">
                <a:solidFill>
                  <a:schemeClr val="bg1"/>
                </a:solidFill>
              </a:rPr>
              <a:t>thêm</a:t>
            </a:r>
            <a:r>
              <a:rPr lang="en-US" sz="6600" b="1" dirty="0">
                <a:solidFill>
                  <a:schemeClr val="bg1"/>
                </a:solidFill>
              </a:rPr>
              <a:t> </a:t>
            </a:r>
            <a:r>
              <a:rPr lang="en-US" sz="6600" b="1" dirty="0" err="1">
                <a:solidFill>
                  <a:schemeClr val="bg1"/>
                </a:solidFill>
              </a:rPr>
              <a:t>lửa</a:t>
            </a:r>
            <a:r>
              <a:rPr lang="en-US" sz="6600" b="1" dirty="0">
                <a:solidFill>
                  <a:schemeClr val="bg1"/>
                </a:solidFill>
              </a:rPr>
              <a:t> </a:t>
            </a:r>
            <a:r>
              <a:rPr lang="en-US" sz="6600" b="1" dirty="0" err="1">
                <a:solidFill>
                  <a:schemeClr val="bg1"/>
                </a:solidFill>
              </a:rPr>
              <a:t>mến</a:t>
            </a:r>
            <a:r>
              <a:rPr lang="en-US" sz="6600" b="1" dirty="0">
                <a:solidFill>
                  <a:schemeClr val="bg1"/>
                </a:solidFill>
              </a:rPr>
              <a:t>, soi </a:t>
            </a:r>
            <a:r>
              <a:rPr lang="en-US" sz="6600" b="1" dirty="0" err="1">
                <a:solidFill>
                  <a:schemeClr val="bg1"/>
                </a:solidFill>
              </a:rPr>
              <a:t>sáng</a:t>
            </a:r>
            <a:r>
              <a:rPr lang="en-US" sz="6600" b="1" dirty="0">
                <a:solidFill>
                  <a:schemeClr val="bg1"/>
                </a:solidFill>
              </a:rPr>
              <a:t> </a:t>
            </a:r>
            <a:r>
              <a:rPr lang="en-US" sz="6600" b="1" dirty="0" err="1">
                <a:solidFill>
                  <a:schemeClr val="bg1"/>
                </a:solidFill>
              </a:rPr>
              <a:t>trí</a:t>
            </a:r>
            <a:r>
              <a:rPr lang="en-US" sz="6600" b="1" dirty="0">
                <a:solidFill>
                  <a:schemeClr val="bg1"/>
                </a:solidFill>
              </a:rPr>
              <a:t> </a:t>
            </a:r>
            <a:r>
              <a:rPr lang="en-US" sz="6600" b="1" dirty="0" err="1">
                <a:solidFill>
                  <a:schemeClr val="bg1"/>
                </a:solidFill>
              </a:rPr>
              <a:t>khôn</a:t>
            </a:r>
            <a:r>
              <a:rPr lang="en-US" sz="6600" b="1" dirty="0">
                <a:solidFill>
                  <a:schemeClr val="bg1"/>
                </a:solidFill>
              </a:rPr>
              <a:t>, </a:t>
            </a:r>
            <a:r>
              <a:rPr lang="en-US" sz="6600" b="1" dirty="0" err="1">
                <a:solidFill>
                  <a:schemeClr val="bg1"/>
                </a:solidFill>
              </a:rPr>
              <a:t>hiệp</a:t>
            </a:r>
            <a:r>
              <a:rPr lang="en-US" sz="6600" b="1" dirty="0">
                <a:solidFill>
                  <a:schemeClr val="bg1"/>
                </a:solidFill>
              </a:rPr>
              <a:t> </a:t>
            </a:r>
            <a:r>
              <a:rPr lang="en-US" sz="6600" b="1" dirty="0" err="1">
                <a:solidFill>
                  <a:schemeClr val="bg1"/>
                </a:solidFill>
              </a:rPr>
              <a:t>nhất</a:t>
            </a:r>
            <a:r>
              <a:rPr lang="en-US" sz="6600" b="1" dirty="0">
                <a:solidFill>
                  <a:schemeClr val="bg1"/>
                </a:solidFill>
              </a:rPr>
              <a:t> </a:t>
            </a:r>
            <a:r>
              <a:rPr lang="en-US" sz="6600" b="1" dirty="0" err="1">
                <a:solidFill>
                  <a:schemeClr val="bg1"/>
                </a:solidFill>
              </a:rPr>
              <a:t>muôn</a:t>
            </a:r>
            <a:r>
              <a:rPr lang="en-US" sz="6600" b="1" dirty="0">
                <a:solidFill>
                  <a:schemeClr val="bg1"/>
                </a:solidFill>
              </a:rPr>
              <a:t> </a:t>
            </a:r>
            <a:r>
              <a:rPr lang="en-US" sz="6600" b="1" dirty="0" err="1">
                <a:solidFill>
                  <a:schemeClr val="bg1"/>
                </a:solidFill>
              </a:rPr>
              <a:t>lòng</a:t>
            </a:r>
            <a:r>
              <a:rPr lang="en-US" sz="6600" b="1" dirty="0">
                <a:solidFill>
                  <a:schemeClr val="bg1"/>
                </a:solidFill>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499537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chemeClr val="bg1"/>
                </a:solidFill>
              </a:rPr>
              <a:t>Chúa hỡi, khấn xin ngự đến đổ tuôn muôn ơn, phù giúp chúng con. Xin thương soi dẫn nhân tâm nương theo Thần Khí bước trong bình an.</a:t>
            </a:r>
            <a:endParaRPr lang="vi-VN" sz="52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6934101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Lạy</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Thần</a:t>
            </a:r>
            <a:r>
              <a:rPr lang="en-US" sz="6600" b="1" dirty="0">
                <a:solidFill>
                  <a:schemeClr val="bg1"/>
                </a:solidFill>
              </a:rPr>
              <a:t>, </a:t>
            </a:r>
            <a:r>
              <a:rPr lang="en-US" sz="6600" b="1" dirty="0" err="1">
                <a:solidFill>
                  <a:schemeClr val="bg1"/>
                </a:solidFill>
              </a:rPr>
              <a:t>xin</a:t>
            </a:r>
            <a:r>
              <a:rPr lang="en-US" sz="6600" b="1" dirty="0">
                <a:solidFill>
                  <a:schemeClr val="bg1"/>
                </a:solidFill>
              </a:rPr>
              <a:t> </a:t>
            </a:r>
            <a:r>
              <a:rPr lang="en-US" sz="6600" b="1" dirty="0" err="1">
                <a:solidFill>
                  <a:schemeClr val="bg1"/>
                </a:solidFill>
              </a:rPr>
              <a:t>Ngài</a:t>
            </a:r>
            <a:r>
              <a:rPr lang="en-US" sz="6600" b="1" dirty="0">
                <a:solidFill>
                  <a:schemeClr val="bg1"/>
                </a:solidFill>
              </a:rPr>
              <a:t> </a:t>
            </a:r>
            <a:r>
              <a:rPr lang="en-US" sz="6600" b="1" dirty="0" err="1">
                <a:solidFill>
                  <a:schemeClr val="bg1"/>
                </a:solidFill>
              </a:rPr>
              <a:t>ngự</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canh</a:t>
            </a:r>
            <a:r>
              <a:rPr lang="en-US" sz="6600" b="1" dirty="0">
                <a:solidFill>
                  <a:schemeClr val="bg1"/>
                </a:solidFill>
              </a:rPr>
              <a:t> </a:t>
            </a:r>
            <a:r>
              <a:rPr lang="en-US" sz="6600" b="1" dirty="0" err="1">
                <a:solidFill>
                  <a:schemeClr val="bg1"/>
                </a:solidFill>
              </a:rPr>
              <a:t>tân</a:t>
            </a:r>
            <a:r>
              <a:rPr lang="en-US" sz="6600" b="1" dirty="0">
                <a:solidFill>
                  <a:schemeClr val="bg1"/>
                </a:solidFill>
              </a:rPr>
              <a:t> </a:t>
            </a:r>
            <a:r>
              <a:rPr lang="en-US" sz="6600" b="1" dirty="0" err="1">
                <a:solidFill>
                  <a:schemeClr val="bg1"/>
                </a:solidFill>
              </a:rPr>
              <a:t>đổi</a:t>
            </a:r>
            <a:r>
              <a:rPr lang="en-US" sz="6600" b="1" dirty="0">
                <a:solidFill>
                  <a:schemeClr val="bg1"/>
                </a:solidFill>
              </a:rPr>
              <a:t> </a:t>
            </a:r>
            <a:r>
              <a:rPr lang="en-US" sz="6600" b="1" dirty="0" err="1">
                <a:solidFill>
                  <a:schemeClr val="bg1"/>
                </a:solidFill>
              </a:rPr>
              <a:t>mới</a:t>
            </a:r>
            <a:r>
              <a:rPr lang="en-US" sz="6600" b="1" dirty="0">
                <a:solidFill>
                  <a:schemeClr val="bg1"/>
                </a:solidFill>
              </a:rPr>
              <a:t>, </a:t>
            </a:r>
            <a:r>
              <a:rPr lang="en-US" sz="6600" b="1" dirty="0" err="1">
                <a:solidFill>
                  <a:schemeClr val="bg1"/>
                </a:solidFill>
              </a:rPr>
              <a:t>đời</a:t>
            </a:r>
            <a:r>
              <a:rPr lang="en-US" sz="6600" b="1" dirty="0">
                <a:solidFill>
                  <a:schemeClr val="bg1"/>
                </a:solidFill>
              </a:rPr>
              <a:t> </a:t>
            </a:r>
            <a:r>
              <a:rPr lang="en-US" sz="6600" b="1" dirty="0" err="1">
                <a:solidFill>
                  <a:schemeClr val="bg1"/>
                </a:solidFill>
              </a:rPr>
              <a:t>sống</a:t>
            </a:r>
            <a:r>
              <a:rPr lang="en-US" sz="6600" b="1" dirty="0">
                <a:solidFill>
                  <a:schemeClr val="bg1"/>
                </a:solidFill>
              </a:rPr>
              <a:t> </a:t>
            </a:r>
            <a:r>
              <a:rPr lang="en-US" sz="6600" b="1" dirty="0" err="1">
                <a:solidFill>
                  <a:schemeClr val="bg1"/>
                </a:solidFill>
              </a:rPr>
              <a:t>chúng</a:t>
            </a:r>
            <a:r>
              <a:rPr lang="en-US" sz="6600" b="1" dirty="0">
                <a:solidFill>
                  <a:schemeClr val="bg1"/>
                </a:solidFill>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267697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Tăng</a:t>
            </a:r>
            <a:r>
              <a:rPr lang="en-US" sz="6600" b="1" dirty="0">
                <a:solidFill>
                  <a:schemeClr val="bg1"/>
                </a:solidFill>
              </a:rPr>
              <a:t> </a:t>
            </a:r>
            <a:r>
              <a:rPr lang="en-US" sz="6600" b="1" dirty="0" err="1">
                <a:solidFill>
                  <a:schemeClr val="bg1"/>
                </a:solidFill>
              </a:rPr>
              <a:t>sức</a:t>
            </a:r>
            <a:r>
              <a:rPr lang="en-US" sz="6600" b="1" dirty="0">
                <a:solidFill>
                  <a:schemeClr val="bg1"/>
                </a:solidFill>
              </a:rPr>
              <a:t> </a:t>
            </a:r>
            <a:r>
              <a:rPr lang="en-US" sz="6600" b="1" dirty="0" err="1">
                <a:solidFill>
                  <a:schemeClr val="bg1"/>
                </a:solidFill>
              </a:rPr>
              <a:t>linh</a:t>
            </a:r>
            <a:r>
              <a:rPr lang="en-US" sz="6600" b="1" dirty="0">
                <a:solidFill>
                  <a:schemeClr val="bg1"/>
                </a:solidFill>
              </a:rPr>
              <a:t> </a:t>
            </a:r>
            <a:r>
              <a:rPr lang="en-US" sz="6600" b="1" dirty="0" err="1">
                <a:solidFill>
                  <a:schemeClr val="bg1"/>
                </a:solidFill>
              </a:rPr>
              <a:t>hồn</a:t>
            </a:r>
            <a:r>
              <a:rPr lang="en-US" sz="6600" b="1" dirty="0">
                <a:solidFill>
                  <a:schemeClr val="bg1"/>
                </a:solidFill>
              </a:rPr>
              <a:t> </a:t>
            </a:r>
            <a:r>
              <a:rPr lang="en-US" sz="6600" b="1" dirty="0" err="1">
                <a:solidFill>
                  <a:schemeClr val="bg1"/>
                </a:solidFill>
              </a:rPr>
              <a:t>bồi</a:t>
            </a:r>
            <a:r>
              <a:rPr lang="en-US" sz="6600" b="1" dirty="0">
                <a:solidFill>
                  <a:schemeClr val="bg1"/>
                </a:solidFill>
              </a:rPr>
              <a:t> </a:t>
            </a:r>
            <a:r>
              <a:rPr lang="en-US" sz="6600" b="1" dirty="0" err="1">
                <a:solidFill>
                  <a:schemeClr val="bg1"/>
                </a:solidFill>
              </a:rPr>
              <a:t>thêm</a:t>
            </a:r>
            <a:r>
              <a:rPr lang="en-US" sz="6600" b="1" dirty="0">
                <a:solidFill>
                  <a:schemeClr val="bg1"/>
                </a:solidFill>
              </a:rPr>
              <a:t> </a:t>
            </a:r>
            <a:r>
              <a:rPr lang="en-US" sz="6600" b="1" dirty="0" err="1">
                <a:solidFill>
                  <a:schemeClr val="bg1"/>
                </a:solidFill>
              </a:rPr>
              <a:t>lửa</a:t>
            </a:r>
            <a:r>
              <a:rPr lang="en-US" sz="6600" b="1" dirty="0">
                <a:solidFill>
                  <a:schemeClr val="bg1"/>
                </a:solidFill>
              </a:rPr>
              <a:t> </a:t>
            </a:r>
            <a:r>
              <a:rPr lang="en-US" sz="6600" b="1" dirty="0" err="1">
                <a:solidFill>
                  <a:schemeClr val="bg1"/>
                </a:solidFill>
              </a:rPr>
              <a:t>mến</a:t>
            </a:r>
            <a:r>
              <a:rPr lang="en-US" sz="6600" b="1" dirty="0">
                <a:solidFill>
                  <a:schemeClr val="bg1"/>
                </a:solidFill>
              </a:rPr>
              <a:t>, soi </a:t>
            </a:r>
            <a:r>
              <a:rPr lang="en-US" sz="6600" b="1" dirty="0" err="1">
                <a:solidFill>
                  <a:schemeClr val="bg1"/>
                </a:solidFill>
              </a:rPr>
              <a:t>sáng</a:t>
            </a:r>
            <a:r>
              <a:rPr lang="en-US" sz="6600" b="1" dirty="0">
                <a:solidFill>
                  <a:schemeClr val="bg1"/>
                </a:solidFill>
              </a:rPr>
              <a:t> </a:t>
            </a:r>
            <a:r>
              <a:rPr lang="en-US" sz="6600" b="1" dirty="0" err="1">
                <a:solidFill>
                  <a:schemeClr val="bg1"/>
                </a:solidFill>
              </a:rPr>
              <a:t>trí</a:t>
            </a:r>
            <a:r>
              <a:rPr lang="en-US" sz="6600" b="1" dirty="0">
                <a:solidFill>
                  <a:schemeClr val="bg1"/>
                </a:solidFill>
              </a:rPr>
              <a:t> </a:t>
            </a:r>
            <a:r>
              <a:rPr lang="en-US" sz="6600" b="1" dirty="0" err="1">
                <a:solidFill>
                  <a:schemeClr val="bg1"/>
                </a:solidFill>
              </a:rPr>
              <a:t>khôn</a:t>
            </a:r>
            <a:r>
              <a:rPr lang="en-US" sz="6600" b="1" dirty="0">
                <a:solidFill>
                  <a:schemeClr val="bg1"/>
                </a:solidFill>
              </a:rPr>
              <a:t>, </a:t>
            </a:r>
            <a:r>
              <a:rPr lang="en-US" sz="6600" b="1" dirty="0" err="1">
                <a:solidFill>
                  <a:schemeClr val="bg1"/>
                </a:solidFill>
              </a:rPr>
              <a:t>hiệp</a:t>
            </a:r>
            <a:r>
              <a:rPr lang="en-US" sz="6600" b="1" dirty="0">
                <a:solidFill>
                  <a:schemeClr val="bg1"/>
                </a:solidFill>
              </a:rPr>
              <a:t> </a:t>
            </a:r>
            <a:r>
              <a:rPr lang="en-US" sz="6600" b="1" dirty="0" err="1">
                <a:solidFill>
                  <a:schemeClr val="bg1"/>
                </a:solidFill>
              </a:rPr>
              <a:t>nhất</a:t>
            </a:r>
            <a:r>
              <a:rPr lang="en-US" sz="6600" b="1" dirty="0">
                <a:solidFill>
                  <a:schemeClr val="bg1"/>
                </a:solidFill>
              </a:rPr>
              <a:t> </a:t>
            </a:r>
            <a:r>
              <a:rPr lang="en-US" sz="6600" b="1" dirty="0" err="1">
                <a:solidFill>
                  <a:schemeClr val="bg1"/>
                </a:solidFill>
              </a:rPr>
              <a:t>muôn</a:t>
            </a:r>
            <a:r>
              <a:rPr lang="en-US" sz="6600" b="1" dirty="0">
                <a:solidFill>
                  <a:schemeClr val="bg1"/>
                </a:solidFill>
              </a:rPr>
              <a:t> </a:t>
            </a:r>
            <a:r>
              <a:rPr lang="en-US" sz="6600" b="1" dirty="0" err="1">
                <a:solidFill>
                  <a:schemeClr val="bg1"/>
                </a:solidFill>
              </a:rPr>
              <a:t>lòng</a:t>
            </a:r>
            <a:r>
              <a:rPr lang="en-US" sz="6600" b="1" dirty="0">
                <a:solidFill>
                  <a:schemeClr val="bg1"/>
                </a:solidFill>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406628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vi-VN" sz="5200" dirty="0">
                <a:solidFill>
                  <a:srgbClr val="000080"/>
                </a:solidFill>
                <a:latin typeface="Verdana" panose="020B0604030504040204" pitchFamily="34" charset="0"/>
              </a:rPr>
              <a:t> </a:t>
            </a:r>
            <a:r>
              <a:rPr lang="vi-VN" sz="5200" b="1" dirty="0">
                <a:solidFill>
                  <a:schemeClr val="bg1"/>
                </a:solidFill>
              </a:rPr>
              <a:t>Hãy đến Thánh Linh từ ái suối ơn mát trong là Đấng ủi an. Xin thương nâng đở ủi an con chiên lạc hướng khổ đau lầm than.</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823624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1" indent="0" algn="just">
              <a:lnSpc>
                <a:spcPct val="130000"/>
              </a:lnSpc>
              <a:buNone/>
            </a:pP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dirty="0">
                <a:solidFill>
                  <a:schemeClr val="bg1"/>
                </a:solidFill>
                <a:effectLst>
                  <a:outerShdw blurRad="38100" dist="38100" dir="2700000" algn="tl">
                    <a:srgbClr val="000000">
                      <a:alpha val="43137"/>
                    </a:srgbClr>
                  </a:outerShdw>
                </a:effectLst>
                <a:latin typeface="+mj-lt"/>
              </a:rPr>
              <a:t> </a:t>
            </a:r>
            <a:r>
              <a:rPr lang="vi-VN" sz="5400" b="0" i="0" dirty="0">
                <a:solidFill>
                  <a:schemeClr val="bg1"/>
                </a:solidFill>
                <a:effectLst/>
              </a:rPr>
              <a:t>Ngài ơi, xin Ngài thương đến, uốn nắn nẻo đi quanh co sai lầm. Ngài ơi, xin Ngài hãy đến, dẫn đi đường ngay.</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35946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Lạy</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Thần</a:t>
            </a:r>
            <a:r>
              <a:rPr lang="en-US" sz="6600" b="1" dirty="0">
                <a:solidFill>
                  <a:schemeClr val="bg1"/>
                </a:solidFill>
              </a:rPr>
              <a:t>, </a:t>
            </a:r>
            <a:r>
              <a:rPr lang="en-US" sz="6600" b="1" dirty="0" err="1">
                <a:solidFill>
                  <a:schemeClr val="bg1"/>
                </a:solidFill>
              </a:rPr>
              <a:t>xin</a:t>
            </a:r>
            <a:r>
              <a:rPr lang="en-US" sz="6600" b="1" dirty="0">
                <a:solidFill>
                  <a:schemeClr val="bg1"/>
                </a:solidFill>
              </a:rPr>
              <a:t> </a:t>
            </a:r>
            <a:r>
              <a:rPr lang="en-US" sz="6600" b="1" dirty="0" err="1">
                <a:solidFill>
                  <a:schemeClr val="bg1"/>
                </a:solidFill>
              </a:rPr>
              <a:t>Ngài</a:t>
            </a:r>
            <a:r>
              <a:rPr lang="en-US" sz="6600" b="1" dirty="0">
                <a:solidFill>
                  <a:schemeClr val="bg1"/>
                </a:solidFill>
              </a:rPr>
              <a:t> </a:t>
            </a:r>
            <a:r>
              <a:rPr lang="en-US" sz="6600" b="1" dirty="0" err="1">
                <a:solidFill>
                  <a:schemeClr val="bg1"/>
                </a:solidFill>
              </a:rPr>
              <a:t>ngự</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canh</a:t>
            </a:r>
            <a:r>
              <a:rPr lang="en-US" sz="6600" b="1" dirty="0">
                <a:solidFill>
                  <a:schemeClr val="bg1"/>
                </a:solidFill>
              </a:rPr>
              <a:t> </a:t>
            </a:r>
            <a:r>
              <a:rPr lang="en-US" sz="6600" b="1" dirty="0" err="1">
                <a:solidFill>
                  <a:schemeClr val="bg1"/>
                </a:solidFill>
              </a:rPr>
              <a:t>tân</a:t>
            </a:r>
            <a:r>
              <a:rPr lang="en-US" sz="6600" b="1" dirty="0">
                <a:solidFill>
                  <a:schemeClr val="bg1"/>
                </a:solidFill>
              </a:rPr>
              <a:t> </a:t>
            </a:r>
            <a:r>
              <a:rPr lang="en-US" sz="6600" b="1" dirty="0" err="1">
                <a:solidFill>
                  <a:schemeClr val="bg1"/>
                </a:solidFill>
              </a:rPr>
              <a:t>đổi</a:t>
            </a:r>
            <a:r>
              <a:rPr lang="en-US" sz="6600" b="1" dirty="0">
                <a:solidFill>
                  <a:schemeClr val="bg1"/>
                </a:solidFill>
              </a:rPr>
              <a:t> </a:t>
            </a:r>
            <a:r>
              <a:rPr lang="en-US" sz="6600" b="1" dirty="0" err="1">
                <a:solidFill>
                  <a:schemeClr val="bg1"/>
                </a:solidFill>
              </a:rPr>
              <a:t>mới</a:t>
            </a:r>
            <a:r>
              <a:rPr lang="en-US" sz="6600" b="1" dirty="0">
                <a:solidFill>
                  <a:schemeClr val="bg1"/>
                </a:solidFill>
              </a:rPr>
              <a:t>, </a:t>
            </a:r>
            <a:r>
              <a:rPr lang="en-US" sz="6600" b="1" dirty="0" err="1">
                <a:solidFill>
                  <a:schemeClr val="bg1"/>
                </a:solidFill>
              </a:rPr>
              <a:t>đời</a:t>
            </a:r>
            <a:r>
              <a:rPr lang="en-US" sz="6600" b="1" dirty="0">
                <a:solidFill>
                  <a:schemeClr val="bg1"/>
                </a:solidFill>
              </a:rPr>
              <a:t> </a:t>
            </a:r>
            <a:r>
              <a:rPr lang="en-US" sz="6600" b="1" dirty="0" err="1">
                <a:solidFill>
                  <a:schemeClr val="bg1"/>
                </a:solidFill>
              </a:rPr>
              <a:t>sống</a:t>
            </a:r>
            <a:r>
              <a:rPr lang="en-US" sz="6600" b="1" dirty="0">
                <a:solidFill>
                  <a:schemeClr val="bg1"/>
                </a:solidFill>
              </a:rPr>
              <a:t> </a:t>
            </a:r>
            <a:r>
              <a:rPr lang="en-US" sz="6600" b="1" dirty="0" err="1">
                <a:solidFill>
                  <a:schemeClr val="bg1"/>
                </a:solidFill>
              </a:rPr>
              <a:t>chúng</a:t>
            </a:r>
            <a:r>
              <a:rPr lang="en-US" sz="6600" b="1" dirty="0">
                <a:solidFill>
                  <a:schemeClr val="bg1"/>
                </a:solidFill>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199142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Tăng</a:t>
            </a:r>
            <a:r>
              <a:rPr lang="en-US" sz="6600" b="1" dirty="0">
                <a:solidFill>
                  <a:schemeClr val="bg1"/>
                </a:solidFill>
              </a:rPr>
              <a:t> </a:t>
            </a:r>
            <a:r>
              <a:rPr lang="en-US" sz="6600" b="1" dirty="0" err="1">
                <a:solidFill>
                  <a:schemeClr val="bg1"/>
                </a:solidFill>
              </a:rPr>
              <a:t>sức</a:t>
            </a:r>
            <a:r>
              <a:rPr lang="en-US" sz="6600" b="1" dirty="0">
                <a:solidFill>
                  <a:schemeClr val="bg1"/>
                </a:solidFill>
              </a:rPr>
              <a:t> </a:t>
            </a:r>
            <a:r>
              <a:rPr lang="en-US" sz="6600" b="1" dirty="0" err="1">
                <a:solidFill>
                  <a:schemeClr val="bg1"/>
                </a:solidFill>
              </a:rPr>
              <a:t>linh</a:t>
            </a:r>
            <a:r>
              <a:rPr lang="en-US" sz="6600" b="1" dirty="0">
                <a:solidFill>
                  <a:schemeClr val="bg1"/>
                </a:solidFill>
              </a:rPr>
              <a:t> </a:t>
            </a:r>
            <a:r>
              <a:rPr lang="en-US" sz="6600" b="1" dirty="0" err="1">
                <a:solidFill>
                  <a:schemeClr val="bg1"/>
                </a:solidFill>
              </a:rPr>
              <a:t>hồn</a:t>
            </a:r>
            <a:r>
              <a:rPr lang="en-US" sz="6600" b="1" dirty="0">
                <a:solidFill>
                  <a:schemeClr val="bg1"/>
                </a:solidFill>
              </a:rPr>
              <a:t> </a:t>
            </a:r>
            <a:r>
              <a:rPr lang="en-US" sz="6600" b="1" dirty="0" err="1">
                <a:solidFill>
                  <a:schemeClr val="bg1"/>
                </a:solidFill>
              </a:rPr>
              <a:t>bồi</a:t>
            </a:r>
            <a:r>
              <a:rPr lang="en-US" sz="6600" b="1" dirty="0">
                <a:solidFill>
                  <a:schemeClr val="bg1"/>
                </a:solidFill>
              </a:rPr>
              <a:t> </a:t>
            </a:r>
            <a:r>
              <a:rPr lang="en-US" sz="6600" b="1" dirty="0" err="1">
                <a:solidFill>
                  <a:schemeClr val="bg1"/>
                </a:solidFill>
              </a:rPr>
              <a:t>thêm</a:t>
            </a:r>
            <a:r>
              <a:rPr lang="en-US" sz="6600" b="1" dirty="0">
                <a:solidFill>
                  <a:schemeClr val="bg1"/>
                </a:solidFill>
              </a:rPr>
              <a:t> </a:t>
            </a:r>
            <a:r>
              <a:rPr lang="en-US" sz="6600" b="1" dirty="0" err="1">
                <a:solidFill>
                  <a:schemeClr val="bg1"/>
                </a:solidFill>
              </a:rPr>
              <a:t>lửa</a:t>
            </a:r>
            <a:r>
              <a:rPr lang="en-US" sz="6600" b="1" dirty="0">
                <a:solidFill>
                  <a:schemeClr val="bg1"/>
                </a:solidFill>
              </a:rPr>
              <a:t> </a:t>
            </a:r>
            <a:r>
              <a:rPr lang="en-US" sz="6600" b="1" dirty="0" err="1">
                <a:solidFill>
                  <a:schemeClr val="bg1"/>
                </a:solidFill>
              </a:rPr>
              <a:t>mến</a:t>
            </a:r>
            <a:r>
              <a:rPr lang="en-US" sz="6600" b="1" dirty="0">
                <a:solidFill>
                  <a:schemeClr val="bg1"/>
                </a:solidFill>
              </a:rPr>
              <a:t>, soi </a:t>
            </a:r>
            <a:r>
              <a:rPr lang="en-US" sz="6600" b="1" dirty="0" err="1">
                <a:solidFill>
                  <a:schemeClr val="bg1"/>
                </a:solidFill>
              </a:rPr>
              <a:t>sáng</a:t>
            </a:r>
            <a:r>
              <a:rPr lang="en-US" sz="6600" b="1" dirty="0">
                <a:solidFill>
                  <a:schemeClr val="bg1"/>
                </a:solidFill>
              </a:rPr>
              <a:t> </a:t>
            </a:r>
            <a:r>
              <a:rPr lang="en-US" sz="6600" b="1" dirty="0" err="1">
                <a:solidFill>
                  <a:schemeClr val="bg1"/>
                </a:solidFill>
              </a:rPr>
              <a:t>trí</a:t>
            </a:r>
            <a:r>
              <a:rPr lang="en-US" sz="6600" b="1" dirty="0">
                <a:solidFill>
                  <a:schemeClr val="bg1"/>
                </a:solidFill>
              </a:rPr>
              <a:t> </a:t>
            </a:r>
            <a:r>
              <a:rPr lang="en-US" sz="6600" b="1" dirty="0" err="1">
                <a:solidFill>
                  <a:schemeClr val="bg1"/>
                </a:solidFill>
              </a:rPr>
              <a:t>khôn</a:t>
            </a:r>
            <a:r>
              <a:rPr lang="en-US" sz="6600" b="1" dirty="0">
                <a:solidFill>
                  <a:schemeClr val="bg1"/>
                </a:solidFill>
              </a:rPr>
              <a:t>, </a:t>
            </a:r>
            <a:r>
              <a:rPr lang="en-US" sz="6600" b="1" dirty="0" err="1">
                <a:solidFill>
                  <a:schemeClr val="bg1"/>
                </a:solidFill>
              </a:rPr>
              <a:t>hiệp</a:t>
            </a:r>
            <a:r>
              <a:rPr lang="en-US" sz="6600" b="1" dirty="0">
                <a:solidFill>
                  <a:schemeClr val="bg1"/>
                </a:solidFill>
              </a:rPr>
              <a:t> </a:t>
            </a:r>
            <a:r>
              <a:rPr lang="en-US" sz="6600" b="1" dirty="0" err="1">
                <a:solidFill>
                  <a:schemeClr val="bg1"/>
                </a:solidFill>
              </a:rPr>
              <a:t>nhất</a:t>
            </a:r>
            <a:r>
              <a:rPr lang="en-US" sz="6600" b="1" dirty="0">
                <a:solidFill>
                  <a:schemeClr val="bg1"/>
                </a:solidFill>
              </a:rPr>
              <a:t> </a:t>
            </a:r>
            <a:r>
              <a:rPr lang="en-US" sz="6600" b="1" dirty="0" err="1">
                <a:solidFill>
                  <a:schemeClr val="bg1"/>
                </a:solidFill>
              </a:rPr>
              <a:t>muôn</a:t>
            </a:r>
            <a:r>
              <a:rPr lang="en-US" sz="6600" b="1" dirty="0">
                <a:solidFill>
                  <a:schemeClr val="bg1"/>
                </a:solidFill>
              </a:rPr>
              <a:t> </a:t>
            </a:r>
            <a:r>
              <a:rPr lang="en-US" sz="6600" b="1" dirty="0" err="1">
                <a:solidFill>
                  <a:schemeClr val="bg1"/>
                </a:solidFill>
              </a:rPr>
              <a:t>lòng</a:t>
            </a:r>
            <a:r>
              <a:rPr lang="en-US" sz="6600" b="1" dirty="0">
                <a:solidFill>
                  <a:schemeClr val="bg1"/>
                </a:solidFill>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463334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chemeClr val="bg1"/>
                </a:solidFill>
              </a:rPr>
              <a:t>Hỡi Đấng tác sinh sự sống nước thiêng nhiệm mầu là Đấng thánh thay. Xin thương thanh tẩy trinh trong bao nhiêu tội lỗi vấn vương hồn ai.</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041457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Lạy</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Thần</a:t>
            </a:r>
            <a:r>
              <a:rPr lang="en-US" sz="6600" b="1" dirty="0">
                <a:solidFill>
                  <a:schemeClr val="bg1"/>
                </a:solidFill>
              </a:rPr>
              <a:t>, </a:t>
            </a:r>
            <a:r>
              <a:rPr lang="en-US" sz="6600" b="1" dirty="0" err="1">
                <a:solidFill>
                  <a:schemeClr val="bg1"/>
                </a:solidFill>
              </a:rPr>
              <a:t>xin</a:t>
            </a:r>
            <a:r>
              <a:rPr lang="en-US" sz="6600" b="1" dirty="0">
                <a:solidFill>
                  <a:schemeClr val="bg1"/>
                </a:solidFill>
              </a:rPr>
              <a:t> </a:t>
            </a:r>
            <a:r>
              <a:rPr lang="en-US" sz="6600" b="1" dirty="0" err="1">
                <a:solidFill>
                  <a:schemeClr val="bg1"/>
                </a:solidFill>
              </a:rPr>
              <a:t>Ngài</a:t>
            </a:r>
            <a:r>
              <a:rPr lang="en-US" sz="6600" b="1" dirty="0">
                <a:solidFill>
                  <a:schemeClr val="bg1"/>
                </a:solidFill>
              </a:rPr>
              <a:t> </a:t>
            </a:r>
            <a:r>
              <a:rPr lang="en-US" sz="6600" b="1" dirty="0" err="1">
                <a:solidFill>
                  <a:schemeClr val="bg1"/>
                </a:solidFill>
              </a:rPr>
              <a:t>ngự</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canh</a:t>
            </a:r>
            <a:r>
              <a:rPr lang="en-US" sz="6600" b="1" dirty="0">
                <a:solidFill>
                  <a:schemeClr val="bg1"/>
                </a:solidFill>
              </a:rPr>
              <a:t> </a:t>
            </a:r>
            <a:r>
              <a:rPr lang="en-US" sz="6600" b="1" dirty="0" err="1">
                <a:solidFill>
                  <a:schemeClr val="bg1"/>
                </a:solidFill>
              </a:rPr>
              <a:t>tân</a:t>
            </a:r>
            <a:r>
              <a:rPr lang="en-US" sz="6600" b="1" dirty="0">
                <a:solidFill>
                  <a:schemeClr val="bg1"/>
                </a:solidFill>
              </a:rPr>
              <a:t> </a:t>
            </a:r>
            <a:r>
              <a:rPr lang="en-US" sz="6600" b="1" dirty="0" err="1">
                <a:solidFill>
                  <a:schemeClr val="bg1"/>
                </a:solidFill>
              </a:rPr>
              <a:t>đổi</a:t>
            </a:r>
            <a:r>
              <a:rPr lang="en-US" sz="6600" b="1" dirty="0">
                <a:solidFill>
                  <a:schemeClr val="bg1"/>
                </a:solidFill>
              </a:rPr>
              <a:t> </a:t>
            </a:r>
            <a:r>
              <a:rPr lang="en-US" sz="6600" b="1" dirty="0" err="1">
                <a:solidFill>
                  <a:schemeClr val="bg1"/>
                </a:solidFill>
              </a:rPr>
              <a:t>mới</a:t>
            </a:r>
            <a:r>
              <a:rPr lang="en-US" sz="6600" b="1" dirty="0">
                <a:solidFill>
                  <a:schemeClr val="bg1"/>
                </a:solidFill>
              </a:rPr>
              <a:t>, </a:t>
            </a:r>
            <a:r>
              <a:rPr lang="en-US" sz="6600" b="1" dirty="0" err="1">
                <a:solidFill>
                  <a:schemeClr val="bg1"/>
                </a:solidFill>
              </a:rPr>
              <a:t>đời</a:t>
            </a:r>
            <a:r>
              <a:rPr lang="en-US" sz="6600" b="1" dirty="0">
                <a:solidFill>
                  <a:schemeClr val="bg1"/>
                </a:solidFill>
              </a:rPr>
              <a:t> </a:t>
            </a:r>
            <a:r>
              <a:rPr lang="en-US" sz="6600" b="1" dirty="0" err="1">
                <a:solidFill>
                  <a:schemeClr val="bg1"/>
                </a:solidFill>
              </a:rPr>
              <a:t>sống</a:t>
            </a:r>
            <a:r>
              <a:rPr lang="en-US" sz="6600" b="1" dirty="0">
                <a:solidFill>
                  <a:schemeClr val="bg1"/>
                </a:solidFill>
              </a:rPr>
              <a:t> </a:t>
            </a:r>
            <a:r>
              <a:rPr lang="en-US" sz="6600" b="1" dirty="0" err="1">
                <a:solidFill>
                  <a:schemeClr val="bg1"/>
                </a:solidFill>
              </a:rPr>
              <a:t>chúng</a:t>
            </a:r>
            <a:r>
              <a:rPr lang="en-US" sz="6600" b="1" dirty="0">
                <a:solidFill>
                  <a:schemeClr val="bg1"/>
                </a:solidFill>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319875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Tăng</a:t>
            </a:r>
            <a:r>
              <a:rPr lang="en-US" sz="6600" b="1" dirty="0">
                <a:solidFill>
                  <a:schemeClr val="bg1"/>
                </a:solidFill>
              </a:rPr>
              <a:t> </a:t>
            </a:r>
            <a:r>
              <a:rPr lang="en-US" sz="6600" b="1" dirty="0" err="1">
                <a:solidFill>
                  <a:schemeClr val="bg1"/>
                </a:solidFill>
              </a:rPr>
              <a:t>sức</a:t>
            </a:r>
            <a:r>
              <a:rPr lang="en-US" sz="6600" b="1" dirty="0">
                <a:solidFill>
                  <a:schemeClr val="bg1"/>
                </a:solidFill>
              </a:rPr>
              <a:t> </a:t>
            </a:r>
            <a:r>
              <a:rPr lang="en-US" sz="6600" b="1" dirty="0" err="1">
                <a:solidFill>
                  <a:schemeClr val="bg1"/>
                </a:solidFill>
              </a:rPr>
              <a:t>linh</a:t>
            </a:r>
            <a:r>
              <a:rPr lang="en-US" sz="6600" b="1" dirty="0">
                <a:solidFill>
                  <a:schemeClr val="bg1"/>
                </a:solidFill>
              </a:rPr>
              <a:t> </a:t>
            </a:r>
            <a:r>
              <a:rPr lang="en-US" sz="6600" b="1" dirty="0" err="1">
                <a:solidFill>
                  <a:schemeClr val="bg1"/>
                </a:solidFill>
              </a:rPr>
              <a:t>hồn</a:t>
            </a:r>
            <a:r>
              <a:rPr lang="en-US" sz="6600" b="1" dirty="0">
                <a:solidFill>
                  <a:schemeClr val="bg1"/>
                </a:solidFill>
              </a:rPr>
              <a:t> </a:t>
            </a:r>
            <a:r>
              <a:rPr lang="en-US" sz="6600" b="1" dirty="0" err="1">
                <a:solidFill>
                  <a:schemeClr val="bg1"/>
                </a:solidFill>
              </a:rPr>
              <a:t>bồi</a:t>
            </a:r>
            <a:r>
              <a:rPr lang="en-US" sz="6600" b="1" dirty="0">
                <a:solidFill>
                  <a:schemeClr val="bg1"/>
                </a:solidFill>
              </a:rPr>
              <a:t> </a:t>
            </a:r>
            <a:r>
              <a:rPr lang="en-US" sz="6600" b="1" dirty="0" err="1">
                <a:solidFill>
                  <a:schemeClr val="bg1"/>
                </a:solidFill>
              </a:rPr>
              <a:t>thêm</a:t>
            </a:r>
            <a:r>
              <a:rPr lang="en-US" sz="6600" b="1" dirty="0">
                <a:solidFill>
                  <a:schemeClr val="bg1"/>
                </a:solidFill>
              </a:rPr>
              <a:t> </a:t>
            </a:r>
            <a:r>
              <a:rPr lang="en-US" sz="6600" b="1" dirty="0" err="1">
                <a:solidFill>
                  <a:schemeClr val="bg1"/>
                </a:solidFill>
              </a:rPr>
              <a:t>lửa</a:t>
            </a:r>
            <a:r>
              <a:rPr lang="en-US" sz="6600" b="1" dirty="0">
                <a:solidFill>
                  <a:schemeClr val="bg1"/>
                </a:solidFill>
              </a:rPr>
              <a:t> </a:t>
            </a:r>
            <a:r>
              <a:rPr lang="en-US" sz="6600" b="1" dirty="0" err="1">
                <a:solidFill>
                  <a:schemeClr val="bg1"/>
                </a:solidFill>
              </a:rPr>
              <a:t>mến</a:t>
            </a:r>
            <a:r>
              <a:rPr lang="en-US" sz="6600" b="1" dirty="0">
                <a:solidFill>
                  <a:schemeClr val="bg1"/>
                </a:solidFill>
              </a:rPr>
              <a:t>, soi </a:t>
            </a:r>
            <a:r>
              <a:rPr lang="en-US" sz="6600" b="1" dirty="0" err="1">
                <a:solidFill>
                  <a:schemeClr val="bg1"/>
                </a:solidFill>
              </a:rPr>
              <a:t>sáng</a:t>
            </a:r>
            <a:r>
              <a:rPr lang="en-US" sz="6600" b="1" dirty="0">
                <a:solidFill>
                  <a:schemeClr val="bg1"/>
                </a:solidFill>
              </a:rPr>
              <a:t> </a:t>
            </a:r>
            <a:r>
              <a:rPr lang="en-US" sz="6600" b="1" dirty="0" err="1">
                <a:solidFill>
                  <a:schemeClr val="bg1"/>
                </a:solidFill>
              </a:rPr>
              <a:t>trí</a:t>
            </a:r>
            <a:r>
              <a:rPr lang="en-US" sz="6600" b="1" dirty="0">
                <a:solidFill>
                  <a:schemeClr val="bg1"/>
                </a:solidFill>
              </a:rPr>
              <a:t> </a:t>
            </a:r>
            <a:r>
              <a:rPr lang="en-US" sz="6600" b="1" dirty="0" err="1">
                <a:solidFill>
                  <a:schemeClr val="bg1"/>
                </a:solidFill>
              </a:rPr>
              <a:t>khôn</a:t>
            </a:r>
            <a:r>
              <a:rPr lang="en-US" sz="6600" b="1" dirty="0">
                <a:solidFill>
                  <a:schemeClr val="bg1"/>
                </a:solidFill>
              </a:rPr>
              <a:t>, </a:t>
            </a:r>
            <a:r>
              <a:rPr lang="en-US" sz="6600" b="1" dirty="0" err="1">
                <a:solidFill>
                  <a:schemeClr val="bg1"/>
                </a:solidFill>
              </a:rPr>
              <a:t>hiệp</a:t>
            </a:r>
            <a:r>
              <a:rPr lang="en-US" sz="6600" b="1" dirty="0">
                <a:solidFill>
                  <a:schemeClr val="bg1"/>
                </a:solidFill>
              </a:rPr>
              <a:t> </a:t>
            </a:r>
            <a:r>
              <a:rPr lang="en-US" sz="6600" b="1" dirty="0" err="1">
                <a:solidFill>
                  <a:schemeClr val="bg1"/>
                </a:solidFill>
              </a:rPr>
              <a:t>nhất</a:t>
            </a:r>
            <a:r>
              <a:rPr lang="en-US" sz="6600" b="1" dirty="0">
                <a:solidFill>
                  <a:schemeClr val="bg1"/>
                </a:solidFill>
              </a:rPr>
              <a:t> </a:t>
            </a:r>
            <a:r>
              <a:rPr lang="en-US" sz="6600" b="1" dirty="0" err="1">
                <a:solidFill>
                  <a:schemeClr val="bg1"/>
                </a:solidFill>
              </a:rPr>
              <a:t>muôn</a:t>
            </a:r>
            <a:r>
              <a:rPr lang="en-US" sz="6600" b="1" dirty="0">
                <a:solidFill>
                  <a:schemeClr val="bg1"/>
                </a:solidFill>
              </a:rPr>
              <a:t> </a:t>
            </a:r>
            <a:r>
              <a:rPr lang="en-US" sz="6600" b="1" dirty="0" err="1">
                <a:solidFill>
                  <a:schemeClr val="bg1"/>
                </a:solidFill>
              </a:rPr>
              <a:t>lòng</a:t>
            </a:r>
            <a:r>
              <a:rPr lang="en-US" sz="6600" b="1" dirty="0">
                <a:solidFill>
                  <a:schemeClr val="bg1"/>
                </a:solidFill>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284423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6255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chemeClr val="bg1"/>
                </a:solidFill>
              </a:rPr>
              <a:t>Hỡi Đấng lữa thiêng hằng cháy kết liên Ba Ngôi Thần Khí Chúa Cha. Xin thương nung đốt tâm can nhen lên lòng mến những ai thờ ơ.</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480361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Lạy</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Thần</a:t>
            </a:r>
            <a:r>
              <a:rPr lang="en-US" sz="6600" b="1" dirty="0">
                <a:solidFill>
                  <a:schemeClr val="bg1"/>
                </a:solidFill>
              </a:rPr>
              <a:t>, </a:t>
            </a:r>
            <a:r>
              <a:rPr lang="en-US" sz="6600" b="1" dirty="0" err="1">
                <a:solidFill>
                  <a:schemeClr val="bg1"/>
                </a:solidFill>
              </a:rPr>
              <a:t>xin</a:t>
            </a:r>
            <a:r>
              <a:rPr lang="en-US" sz="6600" b="1" dirty="0">
                <a:solidFill>
                  <a:schemeClr val="bg1"/>
                </a:solidFill>
              </a:rPr>
              <a:t> </a:t>
            </a:r>
            <a:r>
              <a:rPr lang="en-US" sz="6600" b="1" dirty="0" err="1">
                <a:solidFill>
                  <a:schemeClr val="bg1"/>
                </a:solidFill>
              </a:rPr>
              <a:t>Ngài</a:t>
            </a:r>
            <a:r>
              <a:rPr lang="en-US" sz="6600" b="1" dirty="0">
                <a:solidFill>
                  <a:schemeClr val="bg1"/>
                </a:solidFill>
              </a:rPr>
              <a:t> </a:t>
            </a:r>
            <a:r>
              <a:rPr lang="en-US" sz="6600" b="1" dirty="0" err="1">
                <a:solidFill>
                  <a:schemeClr val="bg1"/>
                </a:solidFill>
              </a:rPr>
              <a:t>ngự</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canh</a:t>
            </a:r>
            <a:r>
              <a:rPr lang="en-US" sz="6600" b="1" dirty="0">
                <a:solidFill>
                  <a:schemeClr val="bg1"/>
                </a:solidFill>
              </a:rPr>
              <a:t> </a:t>
            </a:r>
            <a:r>
              <a:rPr lang="en-US" sz="6600" b="1" dirty="0" err="1">
                <a:solidFill>
                  <a:schemeClr val="bg1"/>
                </a:solidFill>
              </a:rPr>
              <a:t>tân</a:t>
            </a:r>
            <a:r>
              <a:rPr lang="en-US" sz="6600" b="1" dirty="0">
                <a:solidFill>
                  <a:schemeClr val="bg1"/>
                </a:solidFill>
              </a:rPr>
              <a:t> </a:t>
            </a:r>
            <a:r>
              <a:rPr lang="en-US" sz="6600" b="1" dirty="0" err="1">
                <a:solidFill>
                  <a:schemeClr val="bg1"/>
                </a:solidFill>
              </a:rPr>
              <a:t>đổi</a:t>
            </a:r>
            <a:r>
              <a:rPr lang="en-US" sz="6600" b="1" dirty="0">
                <a:solidFill>
                  <a:schemeClr val="bg1"/>
                </a:solidFill>
              </a:rPr>
              <a:t> </a:t>
            </a:r>
            <a:r>
              <a:rPr lang="en-US" sz="6600" b="1" dirty="0" err="1">
                <a:solidFill>
                  <a:schemeClr val="bg1"/>
                </a:solidFill>
              </a:rPr>
              <a:t>mới</a:t>
            </a:r>
            <a:r>
              <a:rPr lang="en-US" sz="6600" b="1" dirty="0">
                <a:solidFill>
                  <a:schemeClr val="bg1"/>
                </a:solidFill>
              </a:rPr>
              <a:t>, </a:t>
            </a:r>
            <a:r>
              <a:rPr lang="en-US" sz="6600" b="1" dirty="0" err="1">
                <a:solidFill>
                  <a:schemeClr val="bg1"/>
                </a:solidFill>
              </a:rPr>
              <a:t>đời</a:t>
            </a:r>
            <a:r>
              <a:rPr lang="en-US" sz="6600" b="1" dirty="0">
                <a:solidFill>
                  <a:schemeClr val="bg1"/>
                </a:solidFill>
              </a:rPr>
              <a:t> </a:t>
            </a:r>
            <a:r>
              <a:rPr lang="en-US" sz="6600" b="1" dirty="0" err="1">
                <a:solidFill>
                  <a:schemeClr val="bg1"/>
                </a:solidFill>
              </a:rPr>
              <a:t>sống</a:t>
            </a:r>
            <a:r>
              <a:rPr lang="en-US" sz="6600" b="1" dirty="0">
                <a:solidFill>
                  <a:schemeClr val="bg1"/>
                </a:solidFill>
              </a:rPr>
              <a:t> </a:t>
            </a:r>
            <a:r>
              <a:rPr lang="en-US" sz="6600" b="1" dirty="0" err="1">
                <a:solidFill>
                  <a:schemeClr val="bg1"/>
                </a:solidFill>
              </a:rPr>
              <a:t>chúng</a:t>
            </a:r>
            <a:r>
              <a:rPr lang="en-US" sz="6600" b="1" dirty="0">
                <a:solidFill>
                  <a:schemeClr val="bg1"/>
                </a:solidFill>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899626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Tăng</a:t>
            </a:r>
            <a:r>
              <a:rPr lang="en-US" sz="6600" b="1" dirty="0">
                <a:solidFill>
                  <a:schemeClr val="bg1"/>
                </a:solidFill>
              </a:rPr>
              <a:t> </a:t>
            </a:r>
            <a:r>
              <a:rPr lang="en-US" sz="6600" b="1" dirty="0" err="1">
                <a:solidFill>
                  <a:schemeClr val="bg1"/>
                </a:solidFill>
              </a:rPr>
              <a:t>sức</a:t>
            </a:r>
            <a:r>
              <a:rPr lang="en-US" sz="6600" b="1" dirty="0">
                <a:solidFill>
                  <a:schemeClr val="bg1"/>
                </a:solidFill>
              </a:rPr>
              <a:t> </a:t>
            </a:r>
            <a:r>
              <a:rPr lang="en-US" sz="6600" b="1" dirty="0" err="1">
                <a:solidFill>
                  <a:schemeClr val="bg1"/>
                </a:solidFill>
              </a:rPr>
              <a:t>linh</a:t>
            </a:r>
            <a:r>
              <a:rPr lang="en-US" sz="6600" b="1" dirty="0">
                <a:solidFill>
                  <a:schemeClr val="bg1"/>
                </a:solidFill>
              </a:rPr>
              <a:t> </a:t>
            </a:r>
            <a:r>
              <a:rPr lang="en-US" sz="6600" b="1" dirty="0" err="1">
                <a:solidFill>
                  <a:schemeClr val="bg1"/>
                </a:solidFill>
              </a:rPr>
              <a:t>hồn</a:t>
            </a:r>
            <a:r>
              <a:rPr lang="en-US" sz="6600" b="1" dirty="0">
                <a:solidFill>
                  <a:schemeClr val="bg1"/>
                </a:solidFill>
              </a:rPr>
              <a:t> </a:t>
            </a:r>
            <a:r>
              <a:rPr lang="en-US" sz="6600" b="1" dirty="0" err="1">
                <a:solidFill>
                  <a:schemeClr val="bg1"/>
                </a:solidFill>
              </a:rPr>
              <a:t>bồi</a:t>
            </a:r>
            <a:r>
              <a:rPr lang="en-US" sz="6600" b="1" dirty="0">
                <a:solidFill>
                  <a:schemeClr val="bg1"/>
                </a:solidFill>
              </a:rPr>
              <a:t> </a:t>
            </a:r>
            <a:r>
              <a:rPr lang="en-US" sz="6600" b="1" dirty="0" err="1">
                <a:solidFill>
                  <a:schemeClr val="bg1"/>
                </a:solidFill>
              </a:rPr>
              <a:t>thêm</a:t>
            </a:r>
            <a:r>
              <a:rPr lang="en-US" sz="6600" b="1" dirty="0">
                <a:solidFill>
                  <a:schemeClr val="bg1"/>
                </a:solidFill>
              </a:rPr>
              <a:t> </a:t>
            </a:r>
            <a:r>
              <a:rPr lang="en-US" sz="6600" b="1" dirty="0" err="1">
                <a:solidFill>
                  <a:schemeClr val="bg1"/>
                </a:solidFill>
              </a:rPr>
              <a:t>lửa</a:t>
            </a:r>
            <a:r>
              <a:rPr lang="en-US" sz="6600" b="1" dirty="0">
                <a:solidFill>
                  <a:schemeClr val="bg1"/>
                </a:solidFill>
              </a:rPr>
              <a:t> </a:t>
            </a:r>
            <a:r>
              <a:rPr lang="en-US" sz="6600" b="1" dirty="0" err="1">
                <a:solidFill>
                  <a:schemeClr val="bg1"/>
                </a:solidFill>
              </a:rPr>
              <a:t>mến</a:t>
            </a:r>
            <a:r>
              <a:rPr lang="en-US" sz="6600" b="1" dirty="0">
                <a:solidFill>
                  <a:schemeClr val="bg1"/>
                </a:solidFill>
              </a:rPr>
              <a:t>, soi </a:t>
            </a:r>
            <a:r>
              <a:rPr lang="en-US" sz="6600" b="1" dirty="0" err="1">
                <a:solidFill>
                  <a:schemeClr val="bg1"/>
                </a:solidFill>
              </a:rPr>
              <a:t>sáng</a:t>
            </a:r>
            <a:r>
              <a:rPr lang="en-US" sz="6600" b="1" dirty="0">
                <a:solidFill>
                  <a:schemeClr val="bg1"/>
                </a:solidFill>
              </a:rPr>
              <a:t> </a:t>
            </a:r>
            <a:r>
              <a:rPr lang="en-US" sz="6600" b="1" dirty="0" err="1">
                <a:solidFill>
                  <a:schemeClr val="bg1"/>
                </a:solidFill>
              </a:rPr>
              <a:t>trí</a:t>
            </a:r>
            <a:r>
              <a:rPr lang="en-US" sz="6600" b="1" dirty="0">
                <a:solidFill>
                  <a:schemeClr val="bg1"/>
                </a:solidFill>
              </a:rPr>
              <a:t> </a:t>
            </a:r>
            <a:r>
              <a:rPr lang="en-US" sz="6600" b="1" dirty="0" err="1">
                <a:solidFill>
                  <a:schemeClr val="bg1"/>
                </a:solidFill>
              </a:rPr>
              <a:t>khôn</a:t>
            </a:r>
            <a:r>
              <a:rPr lang="en-US" sz="6600" b="1" dirty="0">
                <a:solidFill>
                  <a:schemeClr val="bg1"/>
                </a:solidFill>
              </a:rPr>
              <a:t>, </a:t>
            </a:r>
            <a:r>
              <a:rPr lang="en-US" sz="6600" b="1" dirty="0" err="1">
                <a:solidFill>
                  <a:schemeClr val="bg1"/>
                </a:solidFill>
              </a:rPr>
              <a:t>hiệp</a:t>
            </a:r>
            <a:r>
              <a:rPr lang="en-US" sz="6600" b="1" dirty="0">
                <a:solidFill>
                  <a:schemeClr val="bg1"/>
                </a:solidFill>
              </a:rPr>
              <a:t> </a:t>
            </a:r>
            <a:r>
              <a:rPr lang="en-US" sz="6600" b="1" dirty="0" err="1">
                <a:solidFill>
                  <a:schemeClr val="bg1"/>
                </a:solidFill>
              </a:rPr>
              <a:t>nhất</a:t>
            </a:r>
            <a:r>
              <a:rPr lang="en-US" sz="6600" b="1" dirty="0">
                <a:solidFill>
                  <a:schemeClr val="bg1"/>
                </a:solidFill>
              </a:rPr>
              <a:t> </a:t>
            </a:r>
            <a:r>
              <a:rPr lang="en-US" sz="6600" b="1" dirty="0" err="1">
                <a:solidFill>
                  <a:schemeClr val="bg1"/>
                </a:solidFill>
              </a:rPr>
              <a:t>muôn</a:t>
            </a:r>
            <a:r>
              <a:rPr lang="en-US" sz="6600" b="1" dirty="0">
                <a:solidFill>
                  <a:schemeClr val="bg1"/>
                </a:solidFill>
              </a:rPr>
              <a:t> </a:t>
            </a:r>
            <a:r>
              <a:rPr lang="en-US" sz="6600" b="1" dirty="0" err="1">
                <a:solidFill>
                  <a:schemeClr val="bg1"/>
                </a:solidFill>
              </a:rPr>
              <a:t>lòng</a:t>
            </a:r>
            <a:r>
              <a:rPr lang="en-US" sz="6600" b="1" dirty="0">
                <a:solidFill>
                  <a:schemeClr val="bg1"/>
                </a:solidFill>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368280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62550"/>
          </a:xfrm>
        </p:spPr>
        <p:txBody>
          <a:bodyPr>
            <a:noAutofit/>
          </a:bodyPr>
          <a:lstStyle/>
          <a:p>
            <a:pPr marL="27431"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Tk5:</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chemeClr val="bg1"/>
                </a:solidFill>
              </a:rPr>
              <a:t>Hỡi Đấng chí công quyền phép thấu xuyên tâm tư hồn xác chúng con. Xin thương tuyên án khoan dung ai nương tựa Chúa biết luôn cậy tin.</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541778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1"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chemeClr val="bg1"/>
                </a:solidFill>
              </a:rPr>
              <a:t>Lạy</a:t>
            </a:r>
            <a:r>
              <a:rPr lang="en-US" sz="6600" b="1" dirty="0">
                <a:solidFill>
                  <a:schemeClr val="bg1"/>
                </a:solidFill>
              </a:rPr>
              <a:t> </a:t>
            </a:r>
            <a:r>
              <a:rPr lang="en-US" sz="6600" b="1" dirty="0" err="1">
                <a:solidFill>
                  <a:schemeClr val="bg1"/>
                </a:solidFill>
              </a:rPr>
              <a:t>Chúa</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Thần</a:t>
            </a:r>
            <a:r>
              <a:rPr lang="en-US" sz="6600" b="1" dirty="0">
                <a:solidFill>
                  <a:schemeClr val="bg1"/>
                </a:solidFill>
              </a:rPr>
              <a:t>, </a:t>
            </a:r>
            <a:r>
              <a:rPr lang="en-US" sz="6600" b="1" dirty="0" err="1">
                <a:solidFill>
                  <a:schemeClr val="bg1"/>
                </a:solidFill>
              </a:rPr>
              <a:t>xin</a:t>
            </a:r>
            <a:r>
              <a:rPr lang="en-US" sz="6600" b="1" dirty="0">
                <a:solidFill>
                  <a:schemeClr val="bg1"/>
                </a:solidFill>
              </a:rPr>
              <a:t> </a:t>
            </a:r>
            <a:r>
              <a:rPr lang="en-US" sz="6600" b="1" dirty="0" err="1">
                <a:solidFill>
                  <a:schemeClr val="bg1"/>
                </a:solidFill>
              </a:rPr>
              <a:t>Ngài</a:t>
            </a:r>
            <a:r>
              <a:rPr lang="en-US" sz="6600" b="1" dirty="0">
                <a:solidFill>
                  <a:schemeClr val="bg1"/>
                </a:solidFill>
              </a:rPr>
              <a:t> </a:t>
            </a:r>
            <a:r>
              <a:rPr lang="en-US" sz="6600" b="1" dirty="0" err="1">
                <a:solidFill>
                  <a:schemeClr val="bg1"/>
                </a:solidFill>
              </a:rPr>
              <a:t>ngự</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canh</a:t>
            </a:r>
            <a:r>
              <a:rPr lang="en-US" sz="6600" b="1" dirty="0">
                <a:solidFill>
                  <a:schemeClr val="bg1"/>
                </a:solidFill>
              </a:rPr>
              <a:t> </a:t>
            </a:r>
            <a:r>
              <a:rPr lang="en-US" sz="6600" b="1" dirty="0" err="1">
                <a:solidFill>
                  <a:schemeClr val="bg1"/>
                </a:solidFill>
              </a:rPr>
              <a:t>tân</a:t>
            </a:r>
            <a:r>
              <a:rPr lang="en-US" sz="6600" b="1" dirty="0">
                <a:solidFill>
                  <a:schemeClr val="bg1"/>
                </a:solidFill>
              </a:rPr>
              <a:t> </a:t>
            </a:r>
            <a:r>
              <a:rPr lang="en-US" sz="6600" b="1" dirty="0" err="1">
                <a:solidFill>
                  <a:schemeClr val="bg1"/>
                </a:solidFill>
              </a:rPr>
              <a:t>đổi</a:t>
            </a:r>
            <a:r>
              <a:rPr lang="en-US" sz="6600" b="1" dirty="0">
                <a:solidFill>
                  <a:schemeClr val="bg1"/>
                </a:solidFill>
              </a:rPr>
              <a:t> </a:t>
            </a:r>
            <a:r>
              <a:rPr lang="en-US" sz="6600" b="1" dirty="0" err="1">
                <a:solidFill>
                  <a:schemeClr val="bg1"/>
                </a:solidFill>
              </a:rPr>
              <a:t>mới</a:t>
            </a:r>
            <a:r>
              <a:rPr lang="en-US" sz="6600" b="1" dirty="0">
                <a:solidFill>
                  <a:schemeClr val="bg1"/>
                </a:solidFill>
              </a:rPr>
              <a:t>, </a:t>
            </a:r>
            <a:r>
              <a:rPr lang="en-US" sz="6600" b="1" dirty="0" err="1">
                <a:solidFill>
                  <a:schemeClr val="bg1"/>
                </a:solidFill>
              </a:rPr>
              <a:t>đời</a:t>
            </a:r>
            <a:r>
              <a:rPr lang="en-US" sz="6600" b="1" dirty="0">
                <a:solidFill>
                  <a:schemeClr val="bg1"/>
                </a:solidFill>
              </a:rPr>
              <a:t> </a:t>
            </a:r>
            <a:r>
              <a:rPr lang="en-US" sz="6600" b="1" dirty="0" err="1">
                <a:solidFill>
                  <a:schemeClr val="bg1"/>
                </a:solidFill>
              </a:rPr>
              <a:t>sống</a:t>
            </a:r>
            <a:r>
              <a:rPr lang="en-US" sz="6600" b="1" dirty="0">
                <a:solidFill>
                  <a:schemeClr val="bg1"/>
                </a:solidFill>
              </a:rPr>
              <a:t> </a:t>
            </a:r>
            <a:r>
              <a:rPr lang="en-US" sz="6600" b="1" dirty="0" err="1">
                <a:solidFill>
                  <a:schemeClr val="bg1"/>
                </a:solidFill>
              </a:rPr>
              <a:t>chúng</a:t>
            </a:r>
            <a:r>
              <a:rPr lang="en-US" sz="6600" b="1" dirty="0">
                <a:solidFill>
                  <a:schemeClr val="bg1"/>
                </a:solidFill>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74853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1550</TotalTime>
  <Words>3003</Words>
  <Application>Microsoft Office PowerPoint</Application>
  <PresentationFormat>On-screen Show (16:9)</PresentationFormat>
  <Paragraphs>191</Paragraphs>
  <Slides>171</Slides>
  <Notes>1</Notes>
  <HiddenSlides>0</HiddenSlides>
  <MMClips>0</MMClips>
  <ScaleCrop>false</ScaleCrop>
  <HeadingPairs>
    <vt:vector size="4" baseType="variant">
      <vt:variant>
        <vt:lpstr>Theme</vt:lpstr>
      </vt:variant>
      <vt:variant>
        <vt:i4>13</vt:i4>
      </vt:variant>
      <vt:variant>
        <vt:lpstr>Slide Titles</vt:lpstr>
      </vt:variant>
      <vt:variant>
        <vt:i4>171</vt:i4>
      </vt:variant>
    </vt:vector>
  </HeadingPairs>
  <TitlesOfParts>
    <vt:vector size="184" baseType="lpstr">
      <vt:lpstr>Office Theme</vt:lpstr>
      <vt:lpstr>1_Default Design</vt:lpstr>
      <vt:lpstr>Default Design</vt:lpstr>
      <vt:lpstr>36_Default Design</vt:lpstr>
      <vt:lpstr>10_Office Theme</vt:lpstr>
      <vt:lpstr>37_Default Design</vt:lpstr>
      <vt:lpstr>9_Office Theme</vt:lpstr>
      <vt:lpstr>6_Office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Xin sai Thánh Thần Chúa đến để Ngài canh tân bộ mặt đất này.</vt:lpstr>
      <vt:lpstr>Tk1: Linh hồn tôi ơi hãy chúc tụng Chúa đi! Lạy Thiên Chúa chính Đấng con kính tin: Ngài thật hùng vĩ, uy nghi bất phàm, </vt:lpstr>
      <vt:lpstr>***: mọi việc lừng lẫy do tay Chúa làm. Địa cầu đầy dẫy muôn loài Chúa đã tạo tác nên.</vt:lpstr>
      <vt:lpstr>Đk: Xin sai Thánh Thần Chúa đến để Ngài canh tân bộ mặt đất này.</vt:lpstr>
      <vt:lpstr>Tk2: Nếu Ngài không thương, nỡ rút lại khí thiêng, mọi sinh linh sẽ hóa thành cát tro. </vt:lpstr>
      <vt:lpstr>***: Vì lòng từ bi ban sinh khí vào, vạn vật trần gian lại được tác thành. Bộ mặt trái đất sẽ được thắm tô ngàn nét tươi.</vt:lpstr>
      <vt:lpstr>Đk: Xin sai Thánh Thần Chúa đến để Ngài canh tân bộ mặt đất này.</vt:lpstr>
      <vt:lpstr>Tk3: Ước nguyện vinh quang Chúa sáng ngời khắp nơi, ngàn muôn kiếp vẫn mãi được hiển vinh. </vt:lpstr>
      <vt:lpstr>***: Nguyện Ngài vừa ý bao công sức Ngài, ngàn lời khen chúc mong vui ý Ngài. Vì chưng Thiên Chúa mãi là mối hoan lạc của con.</vt:lpstr>
      <vt:lpstr>Đk: Xin sai Thánh Thần Chúa đến để Ngài canh tân bộ mặt đất này.</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nguyện dâng lên với tấm lòng ước mong, cùng bánh thơm rượu nồng! Này bánh thơm chính lúa miến nương đồng, ly rượu nho con thơ góp công. </vt:lpstr>
      <vt:lpstr>**: Này con xin dâng cả cuộc sống cùng với trái tim hồng. Nguyện Chúa thương nhận cho.</vt:lpstr>
      <vt:lpstr>Đk: Chúa ơi! Biết bao vui buồn, đắn đo, cuộc đời lắng lo, nhiều long đong, lòng chơi vơi, con thành tâm xin dâng làm của lễ. </vt:lpstr>
      <vt:lpstr>**: Chúa ơi! Tháng năm mong chờ Chúa thương ban nhận lời con thơ.</vt:lpstr>
      <vt:lpstr>Tk2: Con nguyện dâng lên với tấm lòng thiết tha. Này ước mơ hiền hoà: là khát khao mãi mãi sống trong Ngài, môi miệng luôn tung hô hát ca. </vt:lpstr>
      <vt:lpstr>**: Nguyện dâng đời con là bài ca, đượm thắm bao ân tình, tựa sắc hương của ngàn hoa.</vt:lpstr>
      <vt:lpstr>Đk: Chúa ơi! Biết bao vui buồn, đắn đo, cuộc đời lắng lo, nhiều long đong, lòng chơi vơi, con thành tâm xin dâng làm của lễ. </vt:lpstr>
      <vt:lpstr>**: Chúa ơi! Tháng năm mong chờ Chúa thương ban nhận lời con thơ.</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Chúa Ơi Ở Bên Con Giang Tâm</vt:lpstr>
      <vt:lpstr>Đk: Chúa ơi ở bên con bởi con cần đến Ngài. Chúa ơi ở bên con để Glòng con say mến. Chúa ơi ở bên con bởi con mỏng dòn và yếu đuối. Cuộc đời có Chúa ở bên con hân hoan bình an. </vt:lpstr>
      <vt:lpstr>Tk1: Trọn ngày con sống Chúa ơi, nguyện Ngài thương hiện diện, để đời con đừng vội lãng quên tình Ngài . Vì Ngài thấy rõ chính con dễ bỏ Chúa chừng nào, cầu Ngài thương nâng đỡ để khỏi ngã quỵ.</vt:lpstr>
      <vt:lpstr>Đk: Chúa ơi ở bên con bởi con cần đến Ngài. Chúa ơi ở bên con để Glòng con say mến. Chúa ơi ở bên con bởi con mỏng dòn và yếu đuối. Cuộc đời có Chúa ở bên con hân hoan bình an. </vt:lpstr>
      <vt:lpstr>Tk2: Đời con thiếu Chúa héo khô chẳng hăng say nhiệt thành, dù bao nhiêu niềm vui cũng chưa thỏa lòng. Nguyện ban ơn thánh sức thiêng chẳng lo lắng đường dài, con dấn bước về cõi phúc thật Nước Trời.</vt:lpstr>
      <vt:lpstr>Đk: Chúa ơi ở bên con bởi con cần đến Ngài. Chúa ơi ở bên con để Glòng con say mến. Chúa ơi ở bên con bởi con mỏng dòn và yếu đuối. Cuộc đời có Chúa ở bên con hân hoan bình an. </vt:lpstr>
      <vt:lpstr>Tk3: Ngày dài năm tháng lướt trôi cuộc đời đang vơi dần, trần gian sẽ vội qua tới cõi đời đời. Được Ngài ở bên sướng vui phần thưởng ấy tuyệt vời, nguyện ở với con mãi con hằng xin Ngài.</vt:lpstr>
      <vt:lpstr>Coda: Con kêu van xin Chúa giữa đêm tăm tối. Khi cô đơn giăng lối giữa đời. Xin bên con Chúa hỡi, bao gian nan muôn nơi, con trông mong Nhan Thánh diệu Chuyền tỏa sáng! </vt:lpstr>
      <vt:lpstr>Đk: Chúa ơi ở bên con bởi con cần đến Ngài. Chúa ơi ở bên con để Glòng con say mến. Chúa ơi ở bên con bởi con mỏng dòn và yếu đuối. Cuộc đời có Chúa ở bên con hân hoan bình 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169</cp:revision>
  <dcterms:created xsi:type="dcterms:W3CDTF">2021-05-09T08:36:44Z</dcterms:created>
  <dcterms:modified xsi:type="dcterms:W3CDTF">2024-06-27T22:12:32Z</dcterms:modified>
</cp:coreProperties>
</file>