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9.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10.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11.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708" r:id="rId3"/>
    <p:sldMasterId id="2147483776" r:id="rId4"/>
    <p:sldMasterId id="2147483812" r:id="rId5"/>
    <p:sldMasterId id="2147483968" r:id="rId6"/>
    <p:sldMasterId id="2147484004" r:id="rId7"/>
    <p:sldMasterId id="2147484016" r:id="rId8"/>
    <p:sldMasterId id="2147484064" r:id="rId9"/>
    <p:sldMasterId id="2147484112" r:id="rId10"/>
    <p:sldMasterId id="2147484136" r:id="rId11"/>
    <p:sldMasterId id="2147484160" r:id="rId12"/>
  </p:sldMasterIdLst>
  <p:notesMasterIdLst>
    <p:notesMasterId r:id="rId104"/>
  </p:notesMasterIdLst>
  <p:sldIdLst>
    <p:sldId id="256" r:id="rId13"/>
    <p:sldId id="2146" r:id="rId14"/>
    <p:sldId id="1982" r:id="rId15"/>
    <p:sldId id="9812" r:id="rId16"/>
    <p:sldId id="9830" r:id="rId17"/>
    <p:sldId id="9831" r:id="rId18"/>
    <p:sldId id="9825" r:id="rId19"/>
    <p:sldId id="9804" r:id="rId20"/>
    <p:sldId id="9849" r:id="rId21"/>
    <p:sldId id="9850" r:id="rId22"/>
    <p:sldId id="9859" r:id="rId23"/>
    <p:sldId id="9852" r:id="rId24"/>
    <p:sldId id="9853" r:id="rId25"/>
    <p:sldId id="9854" r:id="rId26"/>
    <p:sldId id="9855" r:id="rId27"/>
    <p:sldId id="9856" r:id="rId28"/>
    <p:sldId id="9857" r:id="rId29"/>
    <p:sldId id="9858" r:id="rId30"/>
    <p:sldId id="9688" r:id="rId31"/>
    <p:sldId id="2361" r:id="rId32"/>
    <p:sldId id="9791" r:id="rId33"/>
    <p:sldId id="9792" r:id="rId34"/>
    <p:sldId id="9793" r:id="rId35"/>
    <p:sldId id="9832" r:id="rId36"/>
    <p:sldId id="9794" r:id="rId37"/>
    <p:sldId id="9833" r:id="rId38"/>
    <p:sldId id="9795" r:id="rId39"/>
    <p:sldId id="9834" r:id="rId40"/>
    <p:sldId id="9828" r:id="rId41"/>
    <p:sldId id="9802" r:id="rId42"/>
    <p:sldId id="9788" r:id="rId43"/>
    <p:sldId id="9659" r:id="rId44"/>
    <p:sldId id="9644" r:id="rId45"/>
    <p:sldId id="9645" r:id="rId46"/>
    <p:sldId id="9646" r:id="rId47"/>
    <p:sldId id="9647" r:id="rId48"/>
    <p:sldId id="9648" r:id="rId49"/>
    <p:sldId id="9649" r:id="rId50"/>
    <p:sldId id="9650" r:id="rId51"/>
    <p:sldId id="9651" r:id="rId52"/>
    <p:sldId id="9652" r:id="rId53"/>
    <p:sldId id="9653" r:id="rId54"/>
    <p:sldId id="9654" r:id="rId55"/>
    <p:sldId id="9655" r:id="rId56"/>
    <p:sldId id="9656" r:id="rId57"/>
    <p:sldId id="9779" r:id="rId58"/>
    <p:sldId id="258" r:id="rId59"/>
    <p:sldId id="1134" r:id="rId60"/>
    <p:sldId id="1161" r:id="rId61"/>
    <p:sldId id="9839" r:id="rId62"/>
    <p:sldId id="9840" r:id="rId63"/>
    <p:sldId id="9806" r:id="rId64"/>
    <p:sldId id="9837" r:id="rId65"/>
    <p:sldId id="9838" r:id="rId66"/>
    <p:sldId id="9816" r:id="rId67"/>
    <p:sldId id="9835" r:id="rId68"/>
    <p:sldId id="9836" r:id="rId69"/>
    <p:sldId id="9784" r:id="rId70"/>
    <p:sldId id="1283" r:id="rId71"/>
    <p:sldId id="1284" r:id="rId72"/>
    <p:sldId id="1285" r:id="rId73"/>
    <p:sldId id="9861" r:id="rId74"/>
    <p:sldId id="1286" r:id="rId75"/>
    <p:sldId id="1287" r:id="rId76"/>
    <p:sldId id="1288" r:id="rId77"/>
    <p:sldId id="9851" r:id="rId78"/>
    <p:sldId id="9669" r:id="rId79"/>
    <p:sldId id="9789" r:id="rId80"/>
    <p:sldId id="277" r:id="rId81"/>
    <p:sldId id="278" r:id="rId82"/>
    <p:sldId id="279" r:id="rId83"/>
    <p:sldId id="290" r:id="rId84"/>
    <p:sldId id="9862" r:id="rId85"/>
    <p:sldId id="9691" r:id="rId86"/>
    <p:sldId id="9769" r:id="rId87"/>
    <p:sldId id="9390" r:id="rId88"/>
    <p:sldId id="9863" r:id="rId89"/>
    <p:sldId id="9864" r:id="rId90"/>
    <p:sldId id="9809" r:id="rId91"/>
    <p:sldId id="9844" r:id="rId92"/>
    <p:sldId id="2182" r:id="rId93"/>
    <p:sldId id="9843" r:id="rId94"/>
    <p:sldId id="9820" r:id="rId95"/>
    <p:sldId id="9842" r:id="rId96"/>
    <p:sldId id="9845" r:id="rId97"/>
    <p:sldId id="9846" r:id="rId98"/>
    <p:sldId id="9821" r:id="rId99"/>
    <p:sldId id="9841" r:id="rId100"/>
    <p:sldId id="9847" r:id="rId101"/>
    <p:sldId id="9848" r:id="rId102"/>
    <p:sldId id="9829" r:id="rId10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279" autoAdjust="0"/>
    <p:restoredTop sz="94676" autoAdjust="0"/>
  </p:normalViewPr>
  <p:slideViewPr>
    <p:cSldViewPr>
      <p:cViewPr varScale="1">
        <p:scale>
          <a:sx n="46" d="100"/>
          <a:sy n="46" d="100"/>
        </p:scale>
        <p:origin x="176" y="1704"/>
      </p:cViewPr>
      <p:guideLst>
        <p:guide orient="horz" pos="1620"/>
        <p:guide pos="2880"/>
      </p:guideLst>
    </p:cSldViewPr>
  </p:slideViewPr>
  <p:outlineViewPr>
    <p:cViewPr>
      <p:scale>
        <a:sx n="33" d="100"/>
        <a:sy n="33" d="100"/>
      </p:scale>
      <p:origin x="0" y="19906"/>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4.xml"/><Relationship Id="rId21" Type="http://schemas.openxmlformats.org/officeDocument/2006/relationships/slide" Target="slides/slide9.xml"/><Relationship Id="rId42" Type="http://schemas.openxmlformats.org/officeDocument/2006/relationships/slide" Target="slides/slide30.xml"/><Relationship Id="rId47" Type="http://schemas.openxmlformats.org/officeDocument/2006/relationships/slide" Target="slides/slide35.xml"/><Relationship Id="rId63" Type="http://schemas.openxmlformats.org/officeDocument/2006/relationships/slide" Target="slides/slide51.xml"/><Relationship Id="rId68" Type="http://schemas.openxmlformats.org/officeDocument/2006/relationships/slide" Target="slides/slide56.xml"/><Relationship Id="rId84" Type="http://schemas.openxmlformats.org/officeDocument/2006/relationships/slide" Target="slides/slide72.xml"/><Relationship Id="rId89" Type="http://schemas.openxmlformats.org/officeDocument/2006/relationships/slide" Target="slides/slide77.xml"/><Relationship Id="rId16" Type="http://schemas.openxmlformats.org/officeDocument/2006/relationships/slide" Target="slides/slide4.xml"/><Relationship Id="rId107" Type="http://schemas.openxmlformats.org/officeDocument/2006/relationships/theme" Target="theme/theme1.xml"/><Relationship Id="rId11" Type="http://schemas.openxmlformats.org/officeDocument/2006/relationships/slideMaster" Target="slideMasters/slideMaster11.xml"/><Relationship Id="rId32" Type="http://schemas.openxmlformats.org/officeDocument/2006/relationships/slide" Target="slides/slide20.xml"/><Relationship Id="rId37" Type="http://schemas.openxmlformats.org/officeDocument/2006/relationships/slide" Target="slides/slide25.xml"/><Relationship Id="rId53" Type="http://schemas.openxmlformats.org/officeDocument/2006/relationships/slide" Target="slides/slide41.xml"/><Relationship Id="rId58" Type="http://schemas.openxmlformats.org/officeDocument/2006/relationships/slide" Target="slides/slide46.xml"/><Relationship Id="rId74" Type="http://schemas.openxmlformats.org/officeDocument/2006/relationships/slide" Target="slides/slide62.xml"/><Relationship Id="rId79" Type="http://schemas.openxmlformats.org/officeDocument/2006/relationships/slide" Target="slides/slide67.xml"/><Relationship Id="rId102" Type="http://schemas.openxmlformats.org/officeDocument/2006/relationships/slide" Target="slides/slide90.xml"/><Relationship Id="rId5" Type="http://schemas.openxmlformats.org/officeDocument/2006/relationships/slideMaster" Target="slideMasters/slideMaster5.xml"/><Relationship Id="rId90" Type="http://schemas.openxmlformats.org/officeDocument/2006/relationships/slide" Target="slides/slide78.xml"/><Relationship Id="rId95" Type="http://schemas.openxmlformats.org/officeDocument/2006/relationships/slide" Target="slides/slide83.xml"/><Relationship Id="rId22" Type="http://schemas.openxmlformats.org/officeDocument/2006/relationships/slide" Target="slides/slide10.xml"/><Relationship Id="rId27" Type="http://schemas.openxmlformats.org/officeDocument/2006/relationships/slide" Target="slides/slide15.xml"/><Relationship Id="rId43" Type="http://schemas.openxmlformats.org/officeDocument/2006/relationships/slide" Target="slides/slide31.xml"/><Relationship Id="rId48" Type="http://schemas.openxmlformats.org/officeDocument/2006/relationships/slide" Target="slides/slide36.xml"/><Relationship Id="rId64" Type="http://schemas.openxmlformats.org/officeDocument/2006/relationships/slide" Target="slides/slide52.xml"/><Relationship Id="rId69" Type="http://schemas.openxmlformats.org/officeDocument/2006/relationships/slide" Target="slides/slide57.xml"/><Relationship Id="rId80" Type="http://schemas.openxmlformats.org/officeDocument/2006/relationships/slide" Target="slides/slide68.xml"/><Relationship Id="rId85" Type="http://schemas.openxmlformats.org/officeDocument/2006/relationships/slide" Target="slides/slide73.xml"/><Relationship Id="rId12" Type="http://schemas.openxmlformats.org/officeDocument/2006/relationships/slideMaster" Target="slideMasters/slideMaster12.xml"/><Relationship Id="rId17" Type="http://schemas.openxmlformats.org/officeDocument/2006/relationships/slide" Target="slides/slide5.xml"/><Relationship Id="rId33" Type="http://schemas.openxmlformats.org/officeDocument/2006/relationships/slide" Target="slides/slide21.xml"/><Relationship Id="rId38" Type="http://schemas.openxmlformats.org/officeDocument/2006/relationships/slide" Target="slides/slide26.xml"/><Relationship Id="rId59" Type="http://schemas.openxmlformats.org/officeDocument/2006/relationships/slide" Target="slides/slide47.xml"/><Relationship Id="rId103" Type="http://schemas.openxmlformats.org/officeDocument/2006/relationships/slide" Target="slides/slide91.xml"/><Relationship Id="rId108" Type="http://schemas.openxmlformats.org/officeDocument/2006/relationships/tableStyles" Target="tableStyles.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62" Type="http://schemas.openxmlformats.org/officeDocument/2006/relationships/slide" Target="slides/slide50.xml"/><Relationship Id="rId70" Type="http://schemas.openxmlformats.org/officeDocument/2006/relationships/slide" Target="slides/slide58.xml"/><Relationship Id="rId75" Type="http://schemas.openxmlformats.org/officeDocument/2006/relationships/slide" Target="slides/slide63.xml"/><Relationship Id="rId83" Type="http://schemas.openxmlformats.org/officeDocument/2006/relationships/slide" Target="slides/slide71.xml"/><Relationship Id="rId88" Type="http://schemas.openxmlformats.org/officeDocument/2006/relationships/slide" Target="slides/slide76.xml"/><Relationship Id="rId91" Type="http://schemas.openxmlformats.org/officeDocument/2006/relationships/slide" Target="slides/slide79.xml"/><Relationship Id="rId96" Type="http://schemas.openxmlformats.org/officeDocument/2006/relationships/slide" Target="slides/slide84.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 Id="rId106" Type="http://schemas.openxmlformats.org/officeDocument/2006/relationships/viewProps" Target="viewProps.xml"/><Relationship Id="rId10" Type="http://schemas.openxmlformats.org/officeDocument/2006/relationships/slideMaster" Target="slideMasters/slideMaster10.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slide" Target="slides/slide48.xml"/><Relationship Id="rId65" Type="http://schemas.openxmlformats.org/officeDocument/2006/relationships/slide" Target="slides/slide53.xml"/><Relationship Id="rId73" Type="http://schemas.openxmlformats.org/officeDocument/2006/relationships/slide" Target="slides/slide61.xml"/><Relationship Id="rId78" Type="http://schemas.openxmlformats.org/officeDocument/2006/relationships/slide" Target="slides/slide66.xml"/><Relationship Id="rId81" Type="http://schemas.openxmlformats.org/officeDocument/2006/relationships/slide" Target="slides/slide69.xml"/><Relationship Id="rId86" Type="http://schemas.openxmlformats.org/officeDocument/2006/relationships/slide" Target="slides/slide74.xml"/><Relationship Id="rId94" Type="http://schemas.openxmlformats.org/officeDocument/2006/relationships/slide" Target="slides/slide82.xml"/><Relationship Id="rId99" Type="http://schemas.openxmlformats.org/officeDocument/2006/relationships/slide" Target="slides/slide87.xml"/><Relationship Id="rId101" Type="http://schemas.openxmlformats.org/officeDocument/2006/relationships/slide" Target="slides/slide89.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1.xml"/><Relationship Id="rId18" Type="http://schemas.openxmlformats.org/officeDocument/2006/relationships/slide" Target="slides/slide6.xml"/><Relationship Id="rId39" Type="http://schemas.openxmlformats.org/officeDocument/2006/relationships/slide" Target="slides/slide27.xml"/><Relationship Id="rId34" Type="http://schemas.openxmlformats.org/officeDocument/2006/relationships/slide" Target="slides/slide22.xml"/><Relationship Id="rId50" Type="http://schemas.openxmlformats.org/officeDocument/2006/relationships/slide" Target="slides/slide38.xml"/><Relationship Id="rId55" Type="http://schemas.openxmlformats.org/officeDocument/2006/relationships/slide" Target="slides/slide43.xml"/><Relationship Id="rId76" Type="http://schemas.openxmlformats.org/officeDocument/2006/relationships/slide" Target="slides/slide64.xml"/><Relationship Id="rId97" Type="http://schemas.openxmlformats.org/officeDocument/2006/relationships/slide" Target="slides/slide85.xml"/><Relationship Id="rId104" Type="http://schemas.openxmlformats.org/officeDocument/2006/relationships/notesMaster" Target="notesMasters/notesMaster1.xml"/><Relationship Id="rId7" Type="http://schemas.openxmlformats.org/officeDocument/2006/relationships/slideMaster" Target="slideMasters/slideMaster7.xml"/><Relationship Id="rId71" Type="http://schemas.openxmlformats.org/officeDocument/2006/relationships/slide" Target="slides/slide59.xml"/><Relationship Id="rId92" Type="http://schemas.openxmlformats.org/officeDocument/2006/relationships/slide" Target="slides/slide80.xml"/><Relationship Id="rId2" Type="http://schemas.openxmlformats.org/officeDocument/2006/relationships/slideMaster" Target="slideMasters/slideMaster2.xml"/><Relationship Id="rId29" Type="http://schemas.openxmlformats.org/officeDocument/2006/relationships/slide" Target="slides/slide17.xml"/><Relationship Id="rId24" Type="http://schemas.openxmlformats.org/officeDocument/2006/relationships/slide" Target="slides/slide12.xml"/><Relationship Id="rId40" Type="http://schemas.openxmlformats.org/officeDocument/2006/relationships/slide" Target="slides/slide28.xml"/><Relationship Id="rId45" Type="http://schemas.openxmlformats.org/officeDocument/2006/relationships/slide" Target="slides/slide33.xml"/><Relationship Id="rId66" Type="http://schemas.openxmlformats.org/officeDocument/2006/relationships/slide" Target="slides/slide54.xml"/><Relationship Id="rId87" Type="http://schemas.openxmlformats.org/officeDocument/2006/relationships/slide" Target="slides/slide75.xml"/><Relationship Id="rId61" Type="http://schemas.openxmlformats.org/officeDocument/2006/relationships/slide" Target="slides/slide49.xml"/><Relationship Id="rId82" Type="http://schemas.openxmlformats.org/officeDocument/2006/relationships/slide" Target="slides/slide70.xml"/><Relationship Id="rId19" Type="http://schemas.openxmlformats.org/officeDocument/2006/relationships/slide" Target="slides/slide7.xml"/><Relationship Id="rId14" Type="http://schemas.openxmlformats.org/officeDocument/2006/relationships/slide" Target="slides/slide2.xml"/><Relationship Id="rId30" Type="http://schemas.openxmlformats.org/officeDocument/2006/relationships/slide" Target="slides/slide18.xml"/><Relationship Id="rId35" Type="http://schemas.openxmlformats.org/officeDocument/2006/relationships/slide" Target="slides/slide23.xml"/><Relationship Id="rId56" Type="http://schemas.openxmlformats.org/officeDocument/2006/relationships/slide" Target="slides/slide44.xml"/><Relationship Id="rId77" Type="http://schemas.openxmlformats.org/officeDocument/2006/relationships/slide" Target="slides/slide65.xml"/><Relationship Id="rId100" Type="http://schemas.openxmlformats.org/officeDocument/2006/relationships/slide" Target="slides/slide88.xml"/><Relationship Id="rId105"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39.xml"/><Relationship Id="rId72" Type="http://schemas.openxmlformats.org/officeDocument/2006/relationships/slide" Target="slides/slide60.xml"/><Relationship Id="rId93" Type="http://schemas.openxmlformats.org/officeDocument/2006/relationships/slide" Target="slides/slide81.xml"/><Relationship Id="rId98" Type="http://schemas.openxmlformats.org/officeDocument/2006/relationships/slide" Target="slides/slide86.xml"/><Relationship Id="rId3" Type="http://schemas.openxmlformats.org/officeDocument/2006/relationships/slideMaster" Target="slideMasters/slideMaster3.xml"/><Relationship Id="rId25" Type="http://schemas.openxmlformats.org/officeDocument/2006/relationships/slide" Target="slides/slide13.xml"/><Relationship Id="rId46" Type="http://schemas.openxmlformats.org/officeDocument/2006/relationships/slide" Target="slides/slide34.xml"/><Relationship Id="rId67" Type="http://schemas.openxmlformats.org/officeDocument/2006/relationships/slide" Target="slides/slide5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1F385A-41BA-478A-AF40-EE388BA4354F}" type="datetimeFigureOut">
              <a:rPr lang="en-US" smtClean="0"/>
              <a:t>4/25/24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5AE525-C807-438F-B928-E49A201560F7}" type="slidenum">
              <a:rPr lang="en-US" smtClean="0"/>
              <a:t>‹#›</a:t>
            </a:fld>
            <a:endParaRPr lang="en-US"/>
          </a:p>
        </p:txBody>
      </p:sp>
    </p:spTree>
    <p:extLst>
      <p:ext uri="{BB962C8B-B14F-4D97-AF65-F5344CB8AC3E}">
        <p14:creationId xmlns:p14="http://schemas.microsoft.com/office/powerpoint/2010/main" val="3542736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59</a:t>
            </a:fld>
            <a:endParaRPr lang="en-US">
              <a:solidFill>
                <a:prstClr val="black"/>
              </a:solidFill>
            </a:endParaRPr>
          </a:p>
        </p:txBody>
      </p:sp>
    </p:spTree>
    <p:extLst>
      <p:ext uri="{BB962C8B-B14F-4D97-AF65-F5344CB8AC3E}">
        <p14:creationId xmlns:p14="http://schemas.microsoft.com/office/powerpoint/2010/main" val="19283211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60</a:t>
            </a:fld>
            <a:endParaRPr lang="en-US">
              <a:solidFill>
                <a:prstClr val="black"/>
              </a:solidFill>
            </a:endParaRPr>
          </a:p>
        </p:txBody>
      </p:sp>
    </p:spTree>
    <p:extLst>
      <p:ext uri="{BB962C8B-B14F-4D97-AF65-F5344CB8AC3E}">
        <p14:creationId xmlns:p14="http://schemas.microsoft.com/office/powerpoint/2010/main" val="29556440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61</a:t>
            </a:fld>
            <a:endParaRPr lang="en-US">
              <a:solidFill>
                <a:prstClr val="black"/>
              </a:solidFill>
            </a:endParaRPr>
          </a:p>
        </p:txBody>
      </p:sp>
    </p:spTree>
    <p:extLst>
      <p:ext uri="{BB962C8B-B14F-4D97-AF65-F5344CB8AC3E}">
        <p14:creationId xmlns:p14="http://schemas.microsoft.com/office/powerpoint/2010/main" val="28328229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63</a:t>
            </a:fld>
            <a:endParaRPr lang="en-US">
              <a:solidFill>
                <a:prstClr val="black"/>
              </a:solidFill>
            </a:endParaRPr>
          </a:p>
        </p:txBody>
      </p:sp>
    </p:spTree>
    <p:extLst>
      <p:ext uri="{BB962C8B-B14F-4D97-AF65-F5344CB8AC3E}">
        <p14:creationId xmlns:p14="http://schemas.microsoft.com/office/powerpoint/2010/main" val="38750867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64</a:t>
            </a:fld>
            <a:endParaRPr lang="en-US">
              <a:solidFill>
                <a:prstClr val="black"/>
              </a:solidFill>
            </a:endParaRPr>
          </a:p>
        </p:txBody>
      </p:sp>
    </p:spTree>
    <p:extLst>
      <p:ext uri="{BB962C8B-B14F-4D97-AF65-F5344CB8AC3E}">
        <p14:creationId xmlns:p14="http://schemas.microsoft.com/office/powerpoint/2010/main" val="8185512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65</a:t>
            </a:fld>
            <a:endParaRPr lang="en-US">
              <a:solidFill>
                <a:prstClr val="black"/>
              </a:solidFill>
            </a:endParaRPr>
          </a:p>
        </p:txBody>
      </p:sp>
    </p:spTree>
    <p:extLst>
      <p:ext uri="{BB962C8B-B14F-4D97-AF65-F5344CB8AC3E}">
        <p14:creationId xmlns:p14="http://schemas.microsoft.com/office/powerpoint/2010/main" val="32244227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t>4/25/24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839617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4/25/24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82507043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99C4AFC-49E7-4410-AD5D-CE20BB0DBB8C}" type="datetimeFigureOut">
              <a:rPr lang="en-US" smtClean="0">
                <a:solidFill>
                  <a:prstClr val="black">
                    <a:tint val="75000"/>
                  </a:prstClr>
                </a:solidFill>
              </a:rPr>
              <a:pPr/>
              <a:t>4/25/24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898662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99C4AFC-49E7-4410-AD5D-CE20BB0DBB8C}" type="datetimeFigureOut">
              <a:rPr lang="en-US" smtClean="0">
                <a:solidFill>
                  <a:prstClr val="black">
                    <a:tint val="75000"/>
                  </a:prstClr>
                </a:solidFill>
              </a:rPr>
              <a:pPr/>
              <a:t>4/25/24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518466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C4AFC-49E7-4410-AD5D-CE20BB0DBB8C}" type="datetimeFigureOut">
              <a:rPr lang="en-US" smtClean="0">
                <a:solidFill>
                  <a:prstClr val="black">
                    <a:tint val="75000"/>
                  </a:prstClr>
                </a:solidFill>
              </a:rPr>
              <a:pPr/>
              <a:t>4/25/24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061307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4/25/24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75324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4/25/24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418819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4/25/24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79928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4/25/24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115130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4/25/24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620240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4/25/24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692635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4/25/24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5140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4/25/24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61019913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4/25/24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329736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4/25/24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816847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4/25/24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279593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4/25/24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75368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4/25/24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609415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4/25/24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635245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4/25/24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999713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4/25/24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897979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4/25/24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476525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4/25/24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22284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4/25/24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23563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4/25/24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991287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4/25/24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375035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4/25/24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5559771"/>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4/25/24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036348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4/25/24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375020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4/25/24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376062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4/25/24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9341374"/>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4/25/24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9885488"/>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4/25/24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26720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4/25/24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5827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4/25/24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434788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4/25/24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33461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4/25/24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99999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4/25/24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1400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4/25/24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92778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4/25/24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3264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4/25/24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684144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4/25/24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397127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4/25/24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42992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4/25/24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827915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42357257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926808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0442962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34342236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27638084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2598196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3551967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t>4/25/24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523336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4/25/24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72079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4/25/24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74409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4/25/24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05117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4/25/24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51354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4/25/24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549956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4/25/24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271682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4/25/24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408256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4/25/24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743361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4/25/24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226554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4/25/24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7960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t>4/25/24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9364223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4/25/24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683651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4/25/24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610945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4/25/24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701206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4/25/24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11346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4/25/24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834863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4/25/24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628611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4/25/24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034912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4/25/24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284458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4/25/24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021312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4/25/24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75104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t>4/25/24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878709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4/25/24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485310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4/25/24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648845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4/25/24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206329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4/25/24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146919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4/25/24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691158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4/25/24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784187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99C4AFC-49E7-4410-AD5D-CE20BB0DBB8C}" type="datetimeFigureOut">
              <a:rPr lang="en-US" smtClean="0">
                <a:solidFill>
                  <a:prstClr val="black">
                    <a:tint val="75000"/>
                  </a:prstClr>
                </a:solidFill>
              </a:rPr>
              <a:pPr/>
              <a:t>4/25/24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675779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99C4AFC-49E7-4410-AD5D-CE20BB0DBB8C}" type="datetimeFigureOut">
              <a:rPr lang="en-US" smtClean="0">
                <a:solidFill>
                  <a:prstClr val="black">
                    <a:tint val="75000"/>
                  </a:prstClr>
                </a:solidFill>
              </a:rPr>
              <a:pPr/>
              <a:t>4/25/24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222107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C4AFC-49E7-4410-AD5D-CE20BB0DBB8C}" type="datetimeFigureOut">
              <a:rPr lang="en-US" smtClean="0">
                <a:solidFill>
                  <a:prstClr val="black">
                    <a:tint val="75000"/>
                  </a:prstClr>
                </a:solidFill>
              </a:rPr>
              <a:pPr/>
              <a:t>4/25/24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458332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4/25/24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12802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t>4/25/24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9192345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4/25/24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450455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4/25/24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478061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4/25/24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845964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4/25/24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418562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4/25/24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604753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4/25/24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75909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4/25/24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713371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4/25/24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30836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4/25/24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36766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4/25/24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47775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t>4/25/24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1310862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4/25/24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53500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4/25/24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491735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4/25/24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374317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4/25/24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364433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4/25/24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466775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4/25/24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504437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4/25/24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876352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4/25/24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995917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4/25/24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679542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4/25/24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0461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4/25/24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1535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4/25/24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553031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4/25/24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80398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4/25/24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586083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4/25/24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986085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4/25/24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101865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4/25/24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920571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4/25/24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132297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4/25/24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174173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4/25/24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778645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4/25/24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89574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4/25/24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3796457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4/25/24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018945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4/25/24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987599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4/25/24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532312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4/25/24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099892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4/25/24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288052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4/25/24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846782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4/25/24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118004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4/25/24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3643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4/25/24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736923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4/25/24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1359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image" Target="../media/image1.jpg"/><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theme" Target="../theme/theme10.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4.xml"/><Relationship Id="rId13" Type="http://schemas.openxmlformats.org/officeDocument/2006/relationships/image" Target="../media/image1.jpg"/><Relationship Id="rId3" Type="http://schemas.openxmlformats.org/officeDocument/2006/relationships/slideLayout" Target="../slideLayouts/slideLayout109.xml"/><Relationship Id="rId7" Type="http://schemas.openxmlformats.org/officeDocument/2006/relationships/slideLayout" Target="../slideLayouts/slideLayout113.xml"/><Relationship Id="rId12" Type="http://schemas.openxmlformats.org/officeDocument/2006/relationships/theme" Target="../theme/theme11.xml"/><Relationship Id="rId2" Type="http://schemas.openxmlformats.org/officeDocument/2006/relationships/slideLayout" Target="../slideLayouts/slideLayout108.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slideLayout" Target="../slideLayouts/slideLayout117.xml"/><Relationship Id="rId5" Type="http://schemas.openxmlformats.org/officeDocument/2006/relationships/slideLayout" Target="../slideLayouts/slideLayout111.xml"/><Relationship Id="rId10" Type="http://schemas.openxmlformats.org/officeDocument/2006/relationships/slideLayout" Target="../slideLayouts/slideLayout116.xml"/><Relationship Id="rId4" Type="http://schemas.openxmlformats.org/officeDocument/2006/relationships/slideLayout" Target="../slideLayouts/slideLayout110.xml"/><Relationship Id="rId9" Type="http://schemas.openxmlformats.org/officeDocument/2006/relationships/slideLayout" Target="../slideLayouts/slideLayout115.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5.xml"/><Relationship Id="rId13" Type="http://schemas.openxmlformats.org/officeDocument/2006/relationships/image" Target="../media/image1.jpg"/><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theme" Target="../theme/theme12.xml"/><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slideLayout" Target="../slideLayouts/slideLayout128.xml"/><Relationship Id="rId5" Type="http://schemas.openxmlformats.org/officeDocument/2006/relationships/slideLayout" Target="../slideLayouts/slideLayout122.xml"/><Relationship Id="rId10" Type="http://schemas.openxmlformats.org/officeDocument/2006/relationships/slideLayout" Target="../slideLayouts/slideLayout127.xml"/><Relationship Id="rId4" Type="http://schemas.openxmlformats.org/officeDocument/2006/relationships/slideLayout" Target="../slideLayouts/slideLayout121.xml"/><Relationship Id="rId9" Type="http://schemas.openxmlformats.org/officeDocument/2006/relationships/slideLayout" Target="../slideLayouts/slideLayout12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1.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1.jp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image" Target="../media/image1.jpg"/><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5.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image" Target="../media/image1.jpg"/><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6.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image" Target="../media/image1.jpg"/><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7.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image" Target="../media/image1.jpg"/><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theme" Target="../theme/theme8.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image" Target="../media/image1.jpg"/><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theme" Target="../theme/theme9.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t>4/25/24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t>‹#›</a:t>
            </a:fld>
            <a:endParaRPr lang="en-US"/>
          </a:p>
        </p:txBody>
      </p:sp>
    </p:spTree>
    <p:extLst>
      <p:ext uri="{BB962C8B-B14F-4D97-AF65-F5344CB8AC3E}">
        <p14:creationId xmlns:p14="http://schemas.microsoft.com/office/powerpoint/2010/main" val="999573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99C4AFC-49E7-4410-AD5D-CE20BB0DBB8C}" type="datetimeFigureOut">
              <a:rPr lang="en-US" smtClean="0">
                <a:solidFill>
                  <a:prstClr val="black">
                    <a:tint val="75000"/>
                  </a:prstClr>
                </a:solidFill>
              </a:rPr>
              <a:pPr/>
              <a:t>4/25/24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2835826"/>
      </p:ext>
    </p:extLst>
  </p:cSld>
  <p:clrMap bg1="lt1" tx1="dk1" bg2="lt2" tx2="dk2" accent1="accent1" accent2="accent2" accent3="accent3" accent4="accent4" accent5="accent5" accent6="accent6" hlink="hlink" folHlink="folHlink"/>
  <p:sldLayoutIdLst>
    <p:sldLayoutId id="2147484113" r:id="rId1"/>
    <p:sldLayoutId id="2147484114" r:id="rId2"/>
    <p:sldLayoutId id="2147484115" r:id="rId3"/>
    <p:sldLayoutId id="2147484116" r:id="rId4"/>
    <p:sldLayoutId id="2147484117" r:id="rId5"/>
    <p:sldLayoutId id="2147484118" r:id="rId6"/>
    <p:sldLayoutId id="2147484119" r:id="rId7"/>
    <p:sldLayoutId id="2147484120" r:id="rId8"/>
    <p:sldLayoutId id="2147484121" r:id="rId9"/>
    <p:sldLayoutId id="2147484122" r:id="rId10"/>
    <p:sldLayoutId id="21474841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4/25/24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8851284"/>
      </p:ext>
    </p:extLst>
  </p:cSld>
  <p:clrMap bg1="lt1" tx1="dk1" bg2="lt2" tx2="dk2" accent1="accent1" accent2="accent2" accent3="accent3" accent4="accent4" accent5="accent5" accent6="accent6" hlink="hlink" folHlink="folHlink"/>
  <p:sldLayoutIdLst>
    <p:sldLayoutId id="2147484137" r:id="rId1"/>
    <p:sldLayoutId id="2147484138" r:id="rId2"/>
    <p:sldLayoutId id="2147484139" r:id="rId3"/>
    <p:sldLayoutId id="2147484140" r:id="rId4"/>
    <p:sldLayoutId id="2147484141" r:id="rId5"/>
    <p:sldLayoutId id="2147484142" r:id="rId6"/>
    <p:sldLayoutId id="2147484143" r:id="rId7"/>
    <p:sldLayoutId id="2147484144" r:id="rId8"/>
    <p:sldLayoutId id="2147484145" r:id="rId9"/>
    <p:sldLayoutId id="2147484146" r:id="rId10"/>
    <p:sldLayoutId id="21474841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4/25/24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9613436"/>
      </p:ext>
    </p:extLst>
  </p:cSld>
  <p:clrMap bg1="lt1" tx1="dk1" bg2="lt2" tx2="dk2" accent1="accent1" accent2="accent2" accent3="accent3" accent4="accent4" accent5="accent5" accent6="accent6" hlink="hlink" folHlink="folHlink"/>
  <p:sldLayoutIdLst>
    <p:sldLayoutId id="2147484161" r:id="rId1"/>
    <p:sldLayoutId id="2147484162" r:id="rId2"/>
    <p:sldLayoutId id="2147484163" r:id="rId3"/>
    <p:sldLayoutId id="2147484164" r:id="rId4"/>
    <p:sldLayoutId id="2147484165" r:id="rId5"/>
    <p:sldLayoutId id="2147484166" r:id="rId6"/>
    <p:sldLayoutId id="2147484167" r:id="rId7"/>
    <p:sldLayoutId id="2147484168" r:id="rId8"/>
    <p:sldLayoutId id="2147484169" r:id="rId9"/>
    <p:sldLayoutId id="2147484170" r:id="rId10"/>
    <p:sldLayoutId id="21474841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4/25/24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175883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373343411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4/25/24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7995699"/>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4/25/24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4706212"/>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99C4AFC-49E7-4410-AD5D-CE20BB0DBB8C}" type="datetimeFigureOut">
              <a:rPr lang="en-US" smtClean="0">
                <a:solidFill>
                  <a:prstClr val="black">
                    <a:tint val="75000"/>
                  </a:prstClr>
                </a:solidFill>
              </a:rPr>
              <a:pPr/>
              <a:t>4/25/24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4963373"/>
      </p:ext>
    </p:extLst>
  </p:cSld>
  <p:clrMap bg1="lt1" tx1="dk1" bg2="lt2" tx2="dk2" accent1="accent1" accent2="accent2" accent3="accent3" accent4="accent4" accent5="accent5" accent6="accent6" hlink="hlink" folHlink="folHlink"/>
  <p:sldLayoutIdLst>
    <p:sldLayoutId id="2147483969" r:id="rId1"/>
    <p:sldLayoutId id="2147483970" r:id="rId2"/>
    <p:sldLayoutId id="2147483971" r:id="rId3"/>
    <p:sldLayoutId id="2147483972" r:id="rId4"/>
    <p:sldLayoutId id="2147483973" r:id="rId5"/>
    <p:sldLayoutId id="2147483974" r:id="rId6"/>
    <p:sldLayoutId id="2147483975" r:id="rId7"/>
    <p:sldLayoutId id="2147483976" r:id="rId8"/>
    <p:sldLayoutId id="2147483977" r:id="rId9"/>
    <p:sldLayoutId id="2147483978" r:id="rId10"/>
    <p:sldLayoutId id="21474839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4/25/24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0619883"/>
      </p:ext>
    </p:extLst>
  </p:cSld>
  <p:clrMap bg1="lt1" tx1="dk1" bg2="lt2" tx2="dk2" accent1="accent1" accent2="accent2" accent3="accent3" accent4="accent4" accent5="accent5" accent6="accent6" hlink="hlink" folHlink="folHlink"/>
  <p:sldLayoutIdLst>
    <p:sldLayoutId id="2147484005" r:id="rId1"/>
    <p:sldLayoutId id="2147484006" r:id="rId2"/>
    <p:sldLayoutId id="2147484007" r:id="rId3"/>
    <p:sldLayoutId id="2147484008" r:id="rId4"/>
    <p:sldLayoutId id="2147484009" r:id="rId5"/>
    <p:sldLayoutId id="2147484010" r:id="rId6"/>
    <p:sldLayoutId id="2147484011" r:id="rId7"/>
    <p:sldLayoutId id="2147484012" r:id="rId8"/>
    <p:sldLayoutId id="2147484013" r:id="rId9"/>
    <p:sldLayoutId id="2147484014" r:id="rId10"/>
    <p:sldLayoutId id="21474840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4/25/24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4808546"/>
      </p:ext>
    </p:extLst>
  </p:cSld>
  <p:clrMap bg1="lt1" tx1="dk1" bg2="lt2" tx2="dk2" accent1="accent1" accent2="accent2" accent3="accent3" accent4="accent4" accent5="accent5" accent6="accent6" hlink="hlink" folHlink="folHlink"/>
  <p:sldLayoutIdLst>
    <p:sldLayoutId id="2147484017" r:id="rId1"/>
    <p:sldLayoutId id="2147484018" r:id="rId2"/>
    <p:sldLayoutId id="2147484019" r:id="rId3"/>
    <p:sldLayoutId id="2147484020" r:id="rId4"/>
    <p:sldLayoutId id="2147484021" r:id="rId5"/>
    <p:sldLayoutId id="2147484022" r:id="rId6"/>
    <p:sldLayoutId id="2147484023" r:id="rId7"/>
    <p:sldLayoutId id="2147484024" r:id="rId8"/>
    <p:sldLayoutId id="2147484025" r:id="rId9"/>
    <p:sldLayoutId id="2147484026" r:id="rId10"/>
    <p:sldLayoutId id="21474840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4/25/24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6911417"/>
      </p:ext>
    </p:extLst>
  </p:cSld>
  <p:clrMap bg1="lt1" tx1="dk1" bg2="lt2" tx2="dk2" accent1="accent1" accent2="accent2" accent3="accent3" accent4="accent4" accent5="accent5" accent6="accent6" hlink="hlink" folHlink="folHlink"/>
  <p:sldLayoutIdLst>
    <p:sldLayoutId id="2147484065" r:id="rId1"/>
    <p:sldLayoutId id="2147484066" r:id="rId2"/>
    <p:sldLayoutId id="2147484067" r:id="rId3"/>
    <p:sldLayoutId id="2147484068" r:id="rId4"/>
    <p:sldLayoutId id="2147484069" r:id="rId5"/>
    <p:sldLayoutId id="2147484070" r:id="rId6"/>
    <p:sldLayoutId id="2147484071" r:id="rId7"/>
    <p:sldLayoutId id="2147484072" r:id="rId8"/>
    <p:sldLayoutId id="2147484073" r:id="rId9"/>
    <p:sldLayoutId id="2147484074" r:id="rId10"/>
    <p:sldLayoutId id="21474840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7.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0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7.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g"/><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9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9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9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9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9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18.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2.xml"/></Relationships>
</file>

<file path=ppt/slides/_rels/slide3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4.xml"/></Relationships>
</file>

<file path=ppt/slides/_rels/slide4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5.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5.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5.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6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0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g"/><Relationship Id="rId1" Type="http://schemas.openxmlformats.org/officeDocument/2006/relationships/slideLayout" Target="../slideLayouts/slideLayout41.xml"/></Relationships>
</file>

<file path=ppt/slides/_rels/slide7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63.xml"/></Relationships>
</file>

<file path=ppt/slides/_rels/slide7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166402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a:extLst>
              <a:ext uri="{FF2B5EF4-FFF2-40B4-BE49-F238E27FC236}">
                <a16:creationId xmlns:a16="http://schemas.microsoft.com/office/drawing/2014/main" id="{B1D8B0FD-29EC-CAB3-46C7-E3170250F29E}"/>
              </a:ext>
            </a:extLst>
          </p:cNvPr>
          <p:cNvSpPr>
            <a:spLocks noGrp="1" noChangeArrowheads="1"/>
          </p:cNvSpPr>
          <p:nvPr>
            <p:ph type="subTitle" idx="1"/>
          </p:nvPr>
        </p:nvSpPr>
        <p:spPr>
          <a:xfrm>
            <a:off x="0" y="0"/>
            <a:ext cx="9144000" cy="5143500"/>
          </a:xfrm>
        </p:spPr>
        <p:txBody>
          <a:bodyPr>
            <a:noAutofit/>
          </a:bodyPr>
          <a:lstStyle/>
          <a:p>
            <a:pPr algn="just" fontAlgn="base"/>
            <a:r>
              <a:rPr lang="vi-VN" sz="5600" dirty="0">
                <a:solidFill>
                  <a:srgbClr val="FF0000"/>
                </a:solidFill>
              </a:rPr>
              <a:t>**</a:t>
            </a:r>
            <a:r>
              <a:rPr lang="vi-VN" sz="5600" b="0" i="0" dirty="0">
                <a:solidFill>
                  <a:srgbClr val="002060"/>
                </a:solidFill>
                <a:effectLst/>
              </a:rPr>
              <a:t> Xin Chúa Ki-tô, xin Chúa Ki-tô thương xót chúng con.</a:t>
            </a:r>
            <a:r>
              <a:rPr lang="vi-VN" sz="5600" dirty="0">
                <a:solidFill>
                  <a:srgbClr val="FF0000"/>
                </a:solidFill>
              </a:rPr>
              <a:t> </a:t>
            </a:r>
            <a:r>
              <a:rPr lang="vi-VN" sz="5600" b="0" i="0" dirty="0">
                <a:solidFill>
                  <a:srgbClr val="002060"/>
                </a:solidFill>
                <a:effectLst/>
              </a:rPr>
              <a:t>Xin Chúa thương xót chúng con, xin thương xót chúng con. Xin thương xót chúng con.</a:t>
            </a:r>
            <a:endParaRPr lang="en-US" altLang="en-US" sz="5600" b="1" dirty="0">
              <a:solidFill>
                <a:srgbClr val="002060"/>
              </a:solidFill>
              <a:cs typeface="Tahoma" panose="020B0604030504040204" pitchFamily="34" charset="0"/>
            </a:endParaRPr>
          </a:p>
        </p:txBody>
      </p:sp>
    </p:spTree>
    <p:extLst>
      <p:ext uri="{BB962C8B-B14F-4D97-AF65-F5344CB8AC3E}">
        <p14:creationId xmlns:p14="http://schemas.microsoft.com/office/powerpoint/2010/main" val="22635438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660543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normAutofit fontScale="90000"/>
          </a:bodyPr>
          <a:lstStyle/>
          <a:p>
            <a:pPr eaLnBrk="1" hangingPunct="1"/>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dirty="0">
              <a:solidFill>
                <a:srgbClr val="FF0000"/>
              </a:solidFill>
              <a:latin typeface="+mj-lt"/>
              <a:cs typeface="Times New Roman" panose="02020603050405020304" pitchFamily="18" charset="0"/>
            </a:endParaRPr>
          </a:p>
          <a:p>
            <a:pPr eaLnBrk="1" hangingPunct="1">
              <a:lnSpc>
                <a:spcPct val="150000"/>
              </a:lnSpc>
            </a:pPr>
            <a:r>
              <a:rPr lang="en-US" sz="7200" b="1" i="1" dirty="0">
                <a:solidFill>
                  <a:srgbClr val="FF0000"/>
                </a:solidFill>
                <a:latin typeface="+mj-lt"/>
                <a:cs typeface="Times New Roman" panose="02020603050405020304" pitchFamily="18" charset="0"/>
              </a:rPr>
              <a:t>KINH VINH DANH</a:t>
            </a:r>
          </a:p>
          <a:p>
            <a:pPr eaLnBrk="1" hangingPunct="1">
              <a:lnSpc>
                <a:spcPct val="150000"/>
              </a:lnSpc>
            </a:pPr>
            <a:r>
              <a:rPr lang="en-US" sz="7200" b="1" i="1" dirty="0" err="1">
                <a:solidFill>
                  <a:srgbClr val="FF0000"/>
                </a:solidFill>
                <a:latin typeface="+mj-lt"/>
                <a:cs typeface="Times New Roman" panose="02020603050405020304" pitchFamily="18" charset="0"/>
              </a:rPr>
              <a:t>Ca</a:t>
            </a:r>
            <a:r>
              <a:rPr lang="en-US" sz="7200" b="1" i="1" dirty="0">
                <a:solidFill>
                  <a:srgbClr val="FF0000"/>
                </a:solidFill>
                <a:latin typeface="+mj-lt"/>
                <a:cs typeface="Times New Roman" panose="02020603050405020304" pitchFamily="18" charset="0"/>
              </a:rPr>
              <a:t> </a:t>
            </a:r>
            <a:r>
              <a:rPr lang="en-US" sz="7200" b="1" i="1" dirty="0" err="1">
                <a:solidFill>
                  <a:srgbClr val="FF0000"/>
                </a:solidFill>
                <a:latin typeface="+mj-lt"/>
                <a:cs typeface="Times New Roman" panose="02020603050405020304" pitchFamily="18" charset="0"/>
              </a:rPr>
              <a:t>Lên</a:t>
            </a:r>
            <a:r>
              <a:rPr lang="en-US" sz="7200" b="1" i="1" dirty="0">
                <a:solidFill>
                  <a:srgbClr val="FF0000"/>
                </a:solidFill>
                <a:latin typeface="+mj-lt"/>
                <a:cs typeface="Times New Roman" panose="02020603050405020304" pitchFamily="18" charset="0"/>
              </a:rPr>
              <a:t> </a:t>
            </a:r>
            <a:r>
              <a:rPr lang="en-US" sz="7200" b="1" i="1" dirty="0" err="1">
                <a:solidFill>
                  <a:srgbClr val="FF0000"/>
                </a:solidFill>
                <a:latin typeface="+mj-lt"/>
                <a:cs typeface="Times New Roman" panose="02020603050405020304" pitchFamily="18" charset="0"/>
              </a:rPr>
              <a:t>Đi</a:t>
            </a:r>
            <a:r>
              <a:rPr lang="en-US" sz="7200" b="1" i="1" dirty="0">
                <a:solidFill>
                  <a:srgbClr val="FF0000"/>
                </a:solidFill>
                <a:latin typeface="+mj-lt"/>
                <a:cs typeface="Times New Roman" panose="02020603050405020304" pitchFamily="18" charset="0"/>
              </a:rPr>
              <a:t> 2</a:t>
            </a:r>
            <a:endParaRPr lang="vi-VN" sz="7200" b="1" i="1" dirty="0">
              <a:solidFill>
                <a:srgbClr val="FF0000"/>
              </a:solidFill>
              <a:latin typeface="+mj-lt"/>
              <a:cs typeface="Times New Roman" panose="02020603050405020304" pitchFamily="18" charset="0"/>
            </a:endParaRPr>
          </a:p>
        </p:txBody>
      </p:sp>
    </p:spTree>
    <p:extLst>
      <p:ext uri="{BB962C8B-B14F-4D97-AF65-F5344CB8AC3E}">
        <p14:creationId xmlns:p14="http://schemas.microsoft.com/office/powerpoint/2010/main" val="15306471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a:extLst>
              <a:ext uri="{FF2B5EF4-FFF2-40B4-BE49-F238E27FC236}">
                <a16:creationId xmlns:a16="http://schemas.microsoft.com/office/drawing/2014/main" id="{DE2F24C9-E167-5A15-2200-1BC93B6AB572}"/>
              </a:ext>
            </a:extLst>
          </p:cNvPr>
          <p:cNvSpPr>
            <a:spLocks noGrp="1" noChangeArrowheads="1"/>
          </p:cNvSpPr>
          <p:nvPr>
            <p:ph type="subTitle" idx="1"/>
          </p:nvPr>
        </p:nvSpPr>
        <p:spPr>
          <a:xfrm>
            <a:off x="0" y="0"/>
            <a:ext cx="9144000" cy="5143500"/>
          </a:xfrm>
        </p:spPr>
        <p:txBody>
          <a:bodyPr>
            <a:noAutofit/>
          </a:bodyPr>
          <a:lstStyle/>
          <a:p>
            <a:pPr algn="just">
              <a:lnSpc>
                <a:spcPct val="120000"/>
              </a:lnSpc>
              <a:spcBef>
                <a:spcPts val="1350"/>
              </a:spcBef>
            </a:pPr>
            <a:r>
              <a:rPr lang="vi-VN" sz="5100" b="0" i="0" dirty="0">
                <a:solidFill>
                  <a:srgbClr val="FF0000"/>
                </a:solidFill>
                <a:effectLst/>
                <a:latin typeface="+mn-lt"/>
              </a:rPr>
              <a:t>Chủ tế: Vinh danh Thiên Chúa trên các tầng trời. </a:t>
            </a:r>
          </a:p>
          <a:p>
            <a:pPr algn="just">
              <a:lnSpc>
                <a:spcPct val="120000"/>
              </a:lnSpc>
              <a:spcBef>
                <a:spcPts val="1350"/>
              </a:spcBef>
            </a:pPr>
            <a:r>
              <a:rPr lang="vi-VN" sz="5100" b="0" i="0" dirty="0">
                <a:solidFill>
                  <a:srgbClr val="FF0000"/>
                </a:solidFill>
                <a:effectLst/>
                <a:latin typeface="+mn-lt"/>
              </a:rPr>
              <a:t>Cộng đoàn: </a:t>
            </a:r>
            <a:r>
              <a:rPr lang="vi-VN" sz="5100" b="0" i="0" dirty="0">
                <a:solidFill>
                  <a:srgbClr val="002060"/>
                </a:solidFill>
                <a:effectLst/>
                <a:latin typeface="+mn-lt"/>
              </a:rPr>
              <a:t>Và bình an dưới thế, bình an dưới thế cho người thiện tâm. Chúng con ca ngợi Chúa. </a:t>
            </a:r>
            <a:endParaRPr lang="en-US" altLang="en-US" sz="5100" b="1" dirty="0">
              <a:solidFill>
                <a:srgbClr val="002060"/>
              </a:solidFill>
              <a:latin typeface="+mn-lt"/>
              <a:cs typeface="Tahoma" panose="020B0604030504040204" pitchFamily="34" charset="0"/>
            </a:endParaRPr>
          </a:p>
        </p:txBody>
      </p:sp>
    </p:spTree>
    <p:extLst>
      <p:ext uri="{BB962C8B-B14F-4D97-AF65-F5344CB8AC3E}">
        <p14:creationId xmlns:p14="http://schemas.microsoft.com/office/powerpoint/2010/main" val="296747203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a:extLst>
              <a:ext uri="{FF2B5EF4-FFF2-40B4-BE49-F238E27FC236}">
                <a16:creationId xmlns:a16="http://schemas.microsoft.com/office/drawing/2014/main" id="{B1D8B0FD-29EC-CAB3-46C7-E3170250F29E}"/>
              </a:ext>
            </a:extLst>
          </p:cNvPr>
          <p:cNvSpPr>
            <a:spLocks noGrp="1" noChangeArrowheads="1"/>
          </p:cNvSpPr>
          <p:nvPr>
            <p:ph type="subTitle" idx="1"/>
          </p:nvPr>
        </p:nvSpPr>
        <p:spPr>
          <a:xfrm>
            <a:off x="0" y="0"/>
            <a:ext cx="9144000" cy="5143500"/>
          </a:xfrm>
        </p:spPr>
        <p:txBody>
          <a:bodyPr>
            <a:noAutofit/>
          </a:bodyPr>
          <a:lstStyle/>
          <a:p>
            <a:pPr algn="just" fontAlgn="base"/>
            <a:r>
              <a:rPr lang="vi-VN" sz="5700" dirty="0">
                <a:solidFill>
                  <a:srgbClr val="FF0000"/>
                </a:solidFill>
                <a:latin typeface="+mn-lt"/>
              </a:rPr>
              <a:t>**</a:t>
            </a:r>
            <a:r>
              <a:rPr lang="vi-VN" sz="5700" b="0" i="0" dirty="0">
                <a:solidFill>
                  <a:srgbClr val="003399"/>
                </a:solidFill>
                <a:effectLst/>
                <a:latin typeface="+mn-lt"/>
              </a:rPr>
              <a:t> </a:t>
            </a:r>
            <a:r>
              <a:rPr lang="vi-VN" sz="5700" b="0" i="0" dirty="0">
                <a:solidFill>
                  <a:srgbClr val="002060"/>
                </a:solidFill>
                <a:effectLst/>
                <a:latin typeface="+mn-lt"/>
              </a:rPr>
              <a:t>Chúng con chúc tụng Chúa. Chúng con thờ lạy Chúa. Chúng con tôn vinh Chúa. Chúng con cảm tạ Chúa vì vinh quang cao cả Chúa. </a:t>
            </a:r>
            <a:endParaRPr lang="en-US" altLang="en-US" sz="5700" b="1" dirty="0">
              <a:solidFill>
                <a:srgbClr val="002060"/>
              </a:solidFill>
              <a:latin typeface="+mn-lt"/>
              <a:cs typeface="Tahoma" panose="020B0604030504040204" pitchFamily="34" charset="0"/>
            </a:endParaRPr>
          </a:p>
        </p:txBody>
      </p:sp>
    </p:spTree>
    <p:extLst>
      <p:ext uri="{BB962C8B-B14F-4D97-AF65-F5344CB8AC3E}">
        <p14:creationId xmlns:p14="http://schemas.microsoft.com/office/powerpoint/2010/main" val="50473382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a:extLst>
              <a:ext uri="{FF2B5EF4-FFF2-40B4-BE49-F238E27FC236}">
                <a16:creationId xmlns:a16="http://schemas.microsoft.com/office/drawing/2014/main" id="{B1D8B0FD-29EC-CAB3-46C7-E3170250F29E}"/>
              </a:ext>
            </a:extLst>
          </p:cNvPr>
          <p:cNvSpPr>
            <a:spLocks noGrp="1" noChangeArrowheads="1"/>
          </p:cNvSpPr>
          <p:nvPr>
            <p:ph type="subTitle" idx="1"/>
          </p:nvPr>
        </p:nvSpPr>
        <p:spPr>
          <a:xfrm>
            <a:off x="0" y="0"/>
            <a:ext cx="9144000" cy="5143500"/>
          </a:xfrm>
        </p:spPr>
        <p:txBody>
          <a:bodyPr>
            <a:noAutofit/>
          </a:bodyPr>
          <a:lstStyle/>
          <a:p>
            <a:pPr algn="just" fontAlgn="base"/>
            <a:r>
              <a:rPr lang="vi-VN" sz="5200" dirty="0">
                <a:solidFill>
                  <a:srgbClr val="FF0000"/>
                </a:solidFill>
                <a:latin typeface="+mn-lt"/>
              </a:rPr>
              <a:t>**</a:t>
            </a:r>
            <a:r>
              <a:rPr lang="vi-VN" sz="5200" b="0" i="0" dirty="0">
                <a:solidFill>
                  <a:srgbClr val="003399"/>
                </a:solidFill>
                <a:effectLst/>
                <a:latin typeface="+mn-lt"/>
              </a:rPr>
              <a:t> </a:t>
            </a:r>
            <a:r>
              <a:rPr lang="vi-VN" sz="5200" b="0" i="0" dirty="0">
                <a:solidFill>
                  <a:srgbClr val="002060"/>
                </a:solidFill>
                <a:effectLst/>
                <a:latin typeface="+mn-lt"/>
              </a:rPr>
              <a:t>Lạy Chúa là Thiên Chúa, là Vua trên trời, là Chúa Cha toàn năng. Lạy Con Một Thiên Chúa, </a:t>
            </a:r>
            <a:r>
              <a:rPr lang="vi-VN" sz="5200" b="0" i="0" dirty="0">
                <a:solidFill>
                  <a:srgbClr val="FF0000"/>
                </a:solidFill>
                <a:effectLst/>
                <a:latin typeface="+mn-lt"/>
              </a:rPr>
              <a:t>Chúa Giê-su Ki-tô</a:t>
            </a:r>
            <a:r>
              <a:rPr lang="vi-VN" sz="5200" b="0" i="0" dirty="0">
                <a:solidFill>
                  <a:srgbClr val="002060"/>
                </a:solidFill>
                <a:effectLst/>
                <a:latin typeface="+mn-lt"/>
              </a:rPr>
              <a:t>. Lạy Chúa là Thiên Chúa, là Chiên Thiên Chúa, là Con Đức Chúa Cha. </a:t>
            </a:r>
            <a:endParaRPr lang="en-US" altLang="en-US" sz="5200" b="1" dirty="0">
              <a:solidFill>
                <a:srgbClr val="002060"/>
              </a:solidFill>
              <a:latin typeface="+mn-lt"/>
              <a:cs typeface="Tahoma" panose="020B0604030504040204" pitchFamily="34" charset="0"/>
            </a:endParaRPr>
          </a:p>
        </p:txBody>
      </p:sp>
    </p:spTree>
    <p:extLst>
      <p:ext uri="{BB962C8B-B14F-4D97-AF65-F5344CB8AC3E}">
        <p14:creationId xmlns:p14="http://schemas.microsoft.com/office/powerpoint/2010/main" val="283000988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a:extLst>
              <a:ext uri="{FF2B5EF4-FFF2-40B4-BE49-F238E27FC236}">
                <a16:creationId xmlns:a16="http://schemas.microsoft.com/office/drawing/2014/main" id="{B1D8B0FD-29EC-CAB3-46C7-E3170250F29E}"/>
              </a:ext>
            </a:extLst>
          </p:cNvPr>
          <p:cNvSpPr>
            <a:spLocks noGrp="1" noChangeArrowheads="1"/>
          </p:cNvSpPr>
          <p:nvPr>
            <p:ph type="subTitle" idx="1"/>
          </p:nvPr>
        </p:nvSpPr>
        <p:spPr>
          <a:xfrm>
            <a:off x="0" y="0"/>
            <a:ext cx="9144000" cy="5143500"/>
          </a:xfrm>
        </p:spPr>
        <p:txBody>
          <a:bodyPr>
            <a:noAutofit/>
          </a:bodyPr>
          <a:lstStyle/>
          <a:p>
            <a:pPr algn="just" fontAlgn="base"/>
            <a:r>
              <a:rPr lang="vi-VN" sz="5800" dirty="0">
                <a:solidFill>
                  <a:srgbClr val="FF0000"/>
                </a:solidFill>
                <a:latin typeface="+mn-lt"/>
              </a:rPr>
              <a:t>**</a:t>
            </a:r>
            <a:r>
              <a:rPr lang="vi-VN" sz="5800" b="0" i="0" dirty="0">
                <a:solidFill>
                  <a:srgbClr val="003399"/>
                </a:solidFill>
                <a:effectLst/>
                <a:latin typeface="+mn-lt"/>
              </a:rPr>
              <a:t> </a:t>
            </a:r>
            <a:r>
              <a:rPr lang="vi-VN" sz="5800" b="0" i="0" dirty="0">
                <a:solidFill>
                  <a:srgbClr val="002060"/>
                </a:solidFill>
                <a:effectLst/>
                <a:latin typeface="+mn-lt"/>
              </a:rPr>
              <a:t>Chúa xoá tội trần gian, xin thương, xin thương, xin thương xót chúng con. Chúa xoá tội trần gian, Xin nhận lời chúng con cầu khẩn. </a:t>
            </a:r>
            <a:endParaRPr lang="en-US" altLang="en-US" sz="5800" b="1" dirty="0">
              <a:solidFill>
                <a:srgbClr val="002060"/>
              </a:solidFill>
              <a:latin typeface="+mn-lt"/>
              <a:cs typeface="Tahoma" panose="020B0604030504040204" pitchFamily="34" charset="0"/>
            </a:endParaRPr>
          </a:p>
        </p:txBody>
      </p:sp>
    </p:spTree>
    <p:extLst>
      <p:ext uri="{BB962C8B-B14F-4D97-AF65-F5344CB8AC3E}">
        <p14:creationId xmlns:p14="http://schemas.microsoft.com/office/powerpoint/2010/main" val="316258397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a:extLst>
              <a:ext uri="{FF2B5EF4-FFF2-40B4-BE49-F238E27FC236}">
                <a16:creationId xmlns:a16="http://schemas.microsoft.com/office/drawing/2014/main" id="{B1D8B0FD-29EC-CAB3-46C7-E3170250F29E}"/>
              </a:ext>
            </a:extLst>
          </p:cNvPr>
          <p:cNvSpPr>
            <a:spLocks noGrp="1" noChangeArrowheads="1"/>
          </p:cNvSpPr>
          <p:nvPr>
            <p:ph type="subTitle" idx="1"/>
          </p:nvPr>
        </p:nvSpPr>
        <p:spPr>
          <a:xfrm>
            <a:off x="0" y="0"/>
            <a:ext cx="9144000" cy="5143500"/>
          </a:xfrm>
        </p:spPr>
        <p:txBody>
          <a:bodyPr>
            <a:noAutofit/>
          </a:bodyPr>
          <a:lstStyle/>
          <a:p>
            <a:pPr algn="just" fontAlgn="base"/>
            <a:r>
              <a:rPr lang="vi-VN" sz="5600" dirty="0">
                <a:solidFill>
                  <a:srgbClr val="FF0000"/>
                </a:solidFill>
                <a:latin typeface="+mn-lt"/>
              </a:rPr>
              <a:t>**</a:t>
            </a:r>
            <a:r>
              <a:rPr lang="vi-VN" sz="5600" b="0" i="0" dirty="0">
                <a:solidFill>
                  <a:srgbClr val="003399"/>
                </a:solidFill>
                <a:effectLst/>
                <a:latin typeface="+mn-lt"/>
              </a:rPr>
              <a:t> </a:t>
            </a:r>
            <a:r>
              <a:rPr lang="vi-VN" sz="5600" b="0" i="0" dirty="0">
                <a:solidFill>
                  <a:srgbClr val="002060"/>
                </a:solidFill>
                <a:effectLst/>
                <a:latin typeface="+mn-lt"/>
              </a:rPr>
              <a:t>Chúa ngự bên hữu Đức Chúa Cha, xin thương, xin thương, xin thương xót chúng con. </a:t>
            </a:r>
            <a:r>
              <a:rPr lang="vi-VN" sz="5600" b="0" i="0" dirty="0">
                <a:solidFill>
                  <a:srgbClr val="FF0000"/>
                </a:solidFill>
                <a:effectLst/>
                <a:latin typeface="+mn-lt"/>
              </a:rPr>
              <a:t>Vì lạy Chúa     Giê-su Ki-tô</a:t>
            </a:r>
            <a:r>
              <a:rPr lang="vi-VN" sz="5600" b="0" i="0" dirty="0">
                <a:solidFill>
                  <a:srgbClr val="002060"/>
                </a:solidFill>
                <a:effectLst/>
                <a:latin typeface="+mn-lt"/>
              </a:rPr>
              <a:t>, chỉ có Chúa là Đấng Thánh, </a:t>
            </a:r>
            <a:endParaRPr lang="en-US" altLang="en-US" sz="5600" b="1" dirty="0">
              <a:solidFill>
                <a:srgbClr val="002060"/>
              </a:solidFill>
              <a:latin typeface="+mn-lt"/>
              <a:cs typeface="Tahoma" panose="020B0604030504040204" pitchFamily="34" charset="0"/>
            </a:endParaRPr>
          </a:p>
        </p:txBody>
      </p:sp>
    </p:spTree>
    <p:extLst>
      <p:ext uri="{BB962C8B-B14F-4D97-AF65-F5344CB8AC3E}">
        <p14:creationId xmlns:p14="http://schemas.microsoft.com/office/powerpoint/2010/main" val="2181934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a:extLst>
              <a:ext uri="{FF2B5EF4-FFF2-40B4-BE49-F238E27FC236}">
                <a16:creationId xmlns:a16="http://schemas.microsoft.com/office/drawing/2014/main" id="{B1D8B0FD-29EC-CAB3-46C7-E3170250F29E}"/>
              </a:ext>
            </a:extLst>
          </p:cNvPr>
          <p:cNvSpPr>
            <a:spLocks noGrp="1" noChangeArrowheads="1"/>
          </p:cNvSpPr>
          <p:nvPr>
            <p:ph type="subTitle" idx="1"/>
          </p:nvPr>
        </p:nvSpPr>
        <p:spPr>
          <a:xfrm>
            <a:off x="0" y="0"/>
            <a:ext cx="9144000" cy="5143500"/>
          </a:xfrm>
        </p:spPr>
        <p:txBody>
          <a:bodyPr>
            <a:noAutofit/>
          </a:bodyPr>
          <a:lstStyle/>
          <a:p>
            <a:pPr algn="just" fontAlgn="base"/>
            <a:r>
              <a:rPr lang="vi-VN" sz="6000" dirty="0">
                <a:solidFill>
                  <a:srgbClr val="FF0000"/>
                </a:solidFill>
                <a:latin typeface="+mn-lt"/>
              </a:rPr>
              <a:t>**</a:t>
            </a:r>
            <a:r>
              <a:rPr lang="vi-VN" sz="6000" b="0" i="0" dirty="0">
                <a:solidFill>
                  <a:srgbClr val="003399"/>
                </a:solidFill>
                <a:effectLst/>
                <a:latin typeface="+mn-lt"/>
              </a:rPr>
              <a:t> </a:t>
            </a:r>
            <a:r>
              <a:rPr lang="vi-VN" sz="6000" b="0" i="0" dirty="0">
                <a:solidFill>
                  <a:srgbClr val="002060"/>
                </a:solidFill>
                <a:effectLst/>
                <a:latin typeface="+mn-lt"/>
              </a:rPr>
              <a:t>chỉ có Chúa là Chúa, chỉ có Chúa là Đấng Tối Cao, cùng Đức Chúa Thánh Thần trong vinh quang Đức Chúa Cha. </a:t>
            </a:r>
            <a:r>
              <a:rPr lang="vi-VN" sz="6000" b="0" i="0" dirty="0">
                <a:solidFill>
                  <a:srgbClr val="FF0000"/>
                </a:solidFill>
                <a:effectLst/>
                <a:latin typeface="+mn-lt"/>
              </a:rPr>
              <a:t>A-men. A-men.</a:t>
            </a:r>
            <a:endParaRPr lang="en-US" altLang="en-US" sz="6000" b="1" dirty="0">
              <a:solidFill>
                <a:srgbClr val="FF0000"/>
              </a:solidFill>
              <a:latin typeface="+mn-lt"/>
              <a:cs typeface="Tahoma" panose="020B0604030504040204" pitchFamily="34" charset="0"/>
            </a:endParaRPr>
          </a:p>
        </p:txBody>
      </p:sp>
    </p:spTree>
    <p:extLst>
      <p:ext uri="{BB962C8B-B14F-4D97-AF65-F5344CB8AC3E}">
        <p14:creationId xmlns:p14="http://schemas.microsoft.com/office/powerpoint/2010/main" val="327450498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762"/>
            <a:ext cx="9144000" cy="5133975"/>
          </a:xfrm>
          <a:prstGeom prst="rect">
            <a:avLst/>
          </a:prstGeom>
        </p:spPr>
      </p:pic>
    </p:spTree>
    <p:extLst>
      <p:ext uri="{BB962C8B-B14F-4D97-AF65-F5344CB8AC3E}">
        <p14:creationId xmlns:p14="http://schemas.microsoft.com/office/powerpoint/2010/main" val="961350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438150"/>
            <a:ext cx="9144000" cy="3943350"/>
          </a:xfrm>
        </p:spPr>
        <p:txBody>
          <a:bodyPr>
            <a:normAutofit lnSpcReduction="10000"/>
          </a:bodyPr>
          <a:lstStyle/>
          <a:p>
            <a:pPr marL="27432" indent="0" algn="ctr">
              <a:lnSpc>
                <a:spcPct val="120000"/>
              </a:lnSpc>
              <a:buNone/>
            </a:pPr>
            <a:r>
              <a:rPr lang="en-US" sz="7200" b="1" u="sng" dirty="0">
                <a:solidFill>
                  <a:srgbClr val="FF0000"/>
                </a:solidFill>
                <a:effectLst/>
                <a:latin typeface="+mj-lt"/>
                <a:ea typeface="Tahoma" pitchFamily="34" charset="0"/>
                <a:cs typeface="Times New Roman" pitchFamily="18" charset="0"/>
              </a:rPr>
              <a:t>Ca </a:t>
            </a:r>
            <a:r>
              <a:rPr lang="en-US" sz="7200" b="1" u="sng" dirty="0" err="1">
                <a:solidFill>
                  <a:srgbClr val="FF0000"/>
                </a:solidFill>
                <a:effectLst/>
                <a:latin typeface="+mj-lt"/>
                <a:ea typeface="Tahoma" pitchFamily="34" charset="0"/>
                <a:cs typeface="Times New Roman" pitchFamily="18" charset="0"/>
              </a:rPr>
              <a:t>nhập</a:t>
            </a:r>
            <a:r>
              <a:rPr lang="en-US" sz="7200" b="1" u="sng" dirty="0">
                <a:solidFill>
                  <a:srgbClr val="FF0000"/>
                </a:solidFill>
                <a:effectLst/>
                <a:latin typeface="+mj-lt"/>
                <a:ea typeface="Tahoma" pitchFamily="34" charset="0"/>
                <a:cs typeface="Times New Roman" pitchFamily="18" charset="0"/>
              </a:rPr>
              <a:t> </a:t>
            </a:r>
            <a:r>
              <a:rPr lang="en-US" sz="7200" b="1" u="sng" dirty="0" err="1">
                <a:solidFill>
                  <a:srgbClr val="FF0000"/>
                </a:solidFill>
                <a:effectLst/>
                <a:latin typeface="+mj-lt"/>
                <a:ea typeface="Tahoma" pitchFamily="34" charset="0"/>
                <a:cs typeface="Times New Roman" pitchFamily="18" charset="0"/>
              </a:rPr>
              <a:t>lễ</a:t>
            </a:r>
            <a:r>
              <a:rPr lang="en-US" sz="7200" b="1" dirty="0">
                <a:solidFill>
                  <a:srgbClr val="FF0000"/>
                </a:solidFill>
                <a:effectLst/>
                <a:latin typeface="+mj-lt"/>
                <a:ea typeface="Tahoma" pitchFamily="34" charset="0"/>
                <a:cs typeface="Times New Roman" pitchFamily="18" charset="0"/>
              </a:rPr>
              <a:t> </a:t>
            </a:r>
          </a:p>
          <a:p>
            <a:pPr marL="27432" indent="0" algn="ctr">
              <a:lnSpc>
                <a:spcPct val="120000"/>
              </a:lnSpc>
              <a:buNone/>
            </a:pPr>
            <a:r>
              <a:rPr lang="en-US" sz="6600" b="1" dirty="0" err="1">
                <a:solidFill>
                  <a:srgbClr val="FF0000"/>
                </a:solidFill>
                <a:effectLst/>
              </a:rPr>
              <a:t>Cùng</a:t>
            </a:r>
            <a:r>
              <a:rPr lang="en-US" sz="6600" b="1" dirty="0">
                <a:solidFill>
                  <a:srgbClr val="FF0000"/>
                </a:solidFill>
                <a:effectLst/>
              </a:rPr>
              <a:t> </a:t>
            </a:r>
            <a:r>
              <a:rPr lang="en-US" sz="6600" b="1" dirty="0" err="1">
                <a:solidFill>
                  <a:srgbClr val="FF0000"/>
                </a:solidFill>
                <a:effectLst/>
              </a:rPr>
              <a:t>Tiến</a:t>
            </a:r>
            <a:r>
              <a:rPr lang="en-US" sz="6600" b="1" dirty="0">
                <a:solidFill>
                  <a:srgbClr val="FF0000"/>
                </a:solidFill>
                <a:effectLst/>
              </a:rPr>
              <a:t> </a:t>
            </a:r>
            <a:r>
              <a:rPr lang="en-US" sz="6600" b="1" dirty="0" err="1">
                <a:solidFill>
                  <a:srgbClr val="FF0000"/>
                </a:solidFill>
                <a:effectLst/>
              </a:rPr>
              <a:t>Về</a:t>
            </a:r>
            <a:r>
              <a:rPr lang="en-US" sz="6600" b="1" dirty="0">
                <a:solidFill>
                  <a:srgbClr val="FF0000"/>
                </a:solidFill>
                <a:effectLst/>
              </a:rPr>
              <a:t> </a:t>
            </a:r>
            <a:r>
              <a:rPr lang="en-US" sz="6600" b="1" dirty="0" err="1">
                <a:solidFill>
                  <a:srgbClr val="FF0000"/>
                </a:solidFill>
                <a:effectLst/>
              </a:rPr>
              <a:t>Nhà</a:t>
            </a:r>
            <a:r>
              <a:rPr lang="en-US" sz="6600" b="1" dirty="0">
                <a:solidFill>
                  <a:srgbClr val="FF0000"/>
                </a:solidFill>
                <a:effectLst/>
              </a:rPr>
              <a:t> </a:t>
            </a:r>
            <a:r>
              <a:rPr lang="en-US" sz="6600" b="1" dirty="0" err="1">
                <a:solidFill>
                  <a:srgbClr val="FF0000"/>
                </a:solidFill>
                <a:effectLst/>
              </a:rPr>
              <a:t>Chúa</a:t>
            </a:r>
            <a:endParaRPr lang="en-US" sz="6600" b="1" dirty="0">
              <a:solidFill>
                <a:srgbClr val="FF0000"/>
              </a:solidFill>
              <a:effectLst/>
            </a:endParaRPr>
          </a:p>
          <a:p>
            <a:pPr marL="27432" indent="0" algn="ctr">
              <a:lnSpc>
                <a:spcPct val="120000"/>
              </a:lnSpc>
              <a:buNone/>
            </a:pPr>
            <a:r>
              <a:rPr lang="en-US" sz="6000" b="1" dirty="0" err="1">
                <a:solidFill>
                  <a:srgbClr val="002060"/>
                </a:solidFill>
                <a:effectLst/>
              </a:rPr>
              <a:t>Đăng</a:t>
            </a:r>
            <a:r>
              <a:rPr lang="en-US" sz="6000" b="1" dirty="0">
                <a:solidFill>
                  <a:srgbClr val="002060"/>
                </a:solidFill>
                <a:effectLst/>
              </a:rPr>
              <a:t> Khoa</a:t>
            </a:r>
            <a:endParaRPr lang="en-US" sz="16600" b="1" i="1" dirty="0">
              <a:solidFill>
                <a:srgbClr val="002060"/>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6321377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ormAutofit fontScale="90000"/>
          </a:bodyPr>
          <a:lstStyle/>
          <a:p>
            <a:pPr eaLnBrk="1" hangingPunct="1"/>
            <a:br>
              <a:rPr lang="en-US" dirty="0">
                <a:solidFill>
                  <a:srgbClr val="003399"/>
                </a:solidFill>
                <a:effectLst/>
                <a:latin typeface="+mj-lt"/>
              </a:rPr>
            </a:br>
            <a:endParaRPr lang="en-US" dirty="0">
              <a:solidFill>
                <a:srgbClr val="003399"/>
              </a:solidFill>
              <a:effectLst/>
              <a:latin typeface="+mj-lt"/>
            </a:endParaRPr>
          </a:p>
        </p:txBody>
      </p:sp>
      <p:sp>
        <p:nvSpPr>
          <p:cNvPr id="2051" name="Rectangle 3"/>
          <p:cNvSpPr>
            <a:spLocks noGrp="1" noChangeArrowheads="1"/>
          </p:cNvSpPr>
          <p:nvPr>
            <p:ph type="subTitle" idx="1"/>
          </p:nvPr>
        </p:nvSpPr>
        <p:spPr>
          <a:xfrm>
            <a:off x="0" y="0"/>
            <a:ext cx="9144000" cy="5143500"/>
          </a:xfrm>
        </p:spPr>
        <p:txBody>
          <a:bodyPr anchor="ctr"/>
          <a:lstStyle/>
          <a:p>
            <a:pPr eaLnBrk="1" hangingPunct="1">
              <a:lnSpc>
                <a:spcPct val="120000"/>
              </a:lnSpc>
            </a:pPr>
            <a:endParaRPr lang="en-US" sz="4500" b="1" dirty="0">
              <a:solidFill>
                <a:srgbClr val="FFFF00"/>
              </a:solidFill>
              <a:latin typeface="Tahoma" pitchFamily="34" charset="0"/>
              <a:cs typeface="Tahoma" pitchFamily="34" charset="0"/>
            </a:endParaRPr>
          </a:p>
        </p:txBody>
      </p:sp>
      <p:sp>
        <p:nvSpPr>
          <p:cNvPr id="2052" name="Rectangle 4"/>
          <p:cNvSpPr>
            <a:spLocks noChangeArrowheads="1"/>
          </p:cNvSpPr>
          <p:nvPr/>
        </p:nvSpPr>
        <p:spPr bwMode="auto">
          <a:xfrm>
            <a:off x="3786187" y="16669"/>
            <a:ext cx="26161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1350">
                <a:solidFill>
                  <a:srgbClr val="000000"/>
                </a:solidFill>
              </a:rPr>
              <a:t>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304800" y="3943350"/>
            <a:ext cx="5715000" cy="1077218"/>
          </a:xfrm>
          <a:prstGeom prst="rect">
            <a:avLst/>
          </a:prstGeom>
          <a:noFill/>
        </p:spPr>
        <p:txBody>
          <a:bodyPr wrap="square" rtlCol="0">
            <a:spAutoFit/>
          </a:bodyPr>
          <a:lstStyle/>
          <a:p>
            <a:r>
              <a:rPr lang="en-US" sz="3200" dirty="0" err="1">
                <a:solidFill>
                  <a:schemeClr val="bg1"/>
                </a:solidFill>
              </a:rPr>
              <a:t>Bài</a:t>
            </a:r>
            <a:r>
              <a:rPr lang="en-US" sz="3200" dirty="0">
                <a:solidFill>
                  <a:schemeClr val="bg1"/>
                </a:solidFill>
              </a:rPr>
              <a:t> </a:t>
            </a:r>
            <a:r>
              <a:rPr lang="en-US" sz="3200" dirty="0" err="1">
                <a:solidFill>
                  <a:schemeClr val="bg1"/>
                </a:solidFill>
              </a:rPr>
              <a:t>Đọc</a:t>
            </a:r>
            <a:r>
              <a:rPr lang="en-US" sz="3200" dirty="0">
                <a:solidFill>
                  <a:schemeClr val="bg1"/>
                </a:solidFill>
              </a:rPr>
              <a:t> 1</a:t>
            </a:r>
          </a:p>
          <a:p>
            <a:r>
              <a:rPr lang="en-US" sz="3200" dirty="0" err="1">
                <a:solidFill>
                  <a:schemeClr val="bg1"/>
                </a:solidFill>
              </a:rPr>
              <a:t>Bài</a:t>
            </a:r>
            <a:r>
              <a:rPr lang="en-US" sz="3200" dirty="0">
                <a:solidFill>
                  <a:schemeClr val="bg1"/>
                </a:solidFill>
              </a:rPr>
              <a:t> </a:t>
            </a:r>
            <a:r>
              <a:rPr lang="en-US" sz="3200" dirty="0" err="1">
                <a:solidFill>
                  <a:schemeClr val="bg1"/>
                </a:solidFill>
              </a:rPr>
              <a:t>trích</a:t>
            </a:r>
            <a:r>
              <a:rPr lang="en-US" sz="3200" dirty="0">
                <a:solidFill>
                  <a:schemeClr val="bg1"/>
                </a:solidFill>
              </a:rPr>
              <a:t> </a:t>
            </a:r>
            <a:r>
              <a:rPr lang="en-US" sz="3200" dirty="0" err="1">
                <a:solidFill>
                  <a:schemeClr val="bg1"/>
                </a:solidFill>
              </a:rPr>
              <a:t>sách</a:t>
            </a:r>
            <a:r>
              <a:rPr lang="en-US" sz="3200" dirty="0">
                <a:solidFill>
                  <a:schemeClr val="bg1"/>
                </a:solidFill>
              </a:rPr>
              <a:t> </a:t>
            </a:r>
            <a:r>
              <a:rPr lang="en-US" sz="3200" dirty="0" err="1">
                <a:solidFill>
                  <a:schemeClr val="bg1"/>
                </a:solidFill>
              </a:rPr>
              <a:t>Công</a:t>
            </a:r>
            <a:r>
              <a:rPr lang="en-US" sz="3200" dirty="0">
                <a:solidFill>
                  <a:schemeClr val="bg1"/>
                </a:solidFill>
              </a:rPr>
              <a:t> </a:t>
            </a:r>
            <a:r>
              <a:rPr lang="en-US" sz="3200" dirty="0" err="1">
                <a:solidFill>
                  <a:schemeClr val="bg1"/>
                </a:solidFill>
              </a:rPr>
              <a:t>vụ</a:t>
            </a:r>
            <a:r>
              <a:rPr lang="en-US" sz="3200" dirty="0">
                <a:solidFill>
                  <a:schemeClr val="bg1"/>
                </a:solidFill>
              </a:rPr>
              <a:t> </a:t>
            </a:r>
            <a:r>
              <a:rPr lang="en-US" sz="3200" dirty="0" err="1">
                <a:solidFill>
                  <a:schemeClr val="bg1"/>
                </a:solidFill>
              </a:rPr>
              <a:t>Tông</a:t>
            </a:r>
            <a:r>
              <a:rPr lang="en-US" sz="3200" dirty="0">
                <a:solidFill>
                  <a:schemeClr val="bg1"/>
                </a:solidFill>
              </a:rPr>
              <a:t> </a:t>
            </a:r>
            <a:r>
              <a:rPr lang="en-US" sz="3200" dirty="0" err="1">
                <a:solidFill>
                  <a:schemeClr val="bg1"/>
                </a:solidFill>
              </a:rPr>
              <a:t>Đồ</a:t>
            </a:r>
            <a:r>
              <a:rPr lang="en-US" sz="3200" dirty="0">
                <a:solidFill>
                  <a:schemeClr val="bg1"/>
                </a:solidFill>
              </a:rPr>
              <a:t>.</a:t>
            </a:r>
          </a:p>
        </p:txBody>
      </p:sp>
      <p:sp>
        <p:nvSpPr>
          <p:cNvPr id="5" name="TextBox 4"/>
          <p:cNvSpPr txBox="1"/>
          <p:nvPr/>
        </p:nvSpPr>
        <p:spPr>
          <a:xfrm>
            <a:off x="181356" y="895350"/>
            <a:ext cx="8732520" cy="1200329"/>
          </a:xfrm>
          <a:prstGeom prst="rect">
            <a:avLst/>
          </a:prstGeom>
          <a:noFill/>
        </p:spPr>
        <p:txBody>
          <a:bodyPr wrap="square" rtlCol="0">
            <a:spAutoFit/>
          </a:bodyPr>
          <a:lstStyle/>
          <a:p>
            <a:r>
              <a:rPr lang="vi-VN" sz="3600" dirty="0">
                <a:solidFill>
                  <a:srgbClr val="000099"/>
                </a:solidFill>
              </a:rPr>
              <a:t>Ông Ba-na-ba tường thuật chuyện ông Sao-lô được thấy Chúa hiện ra trên đường.</a:t>
            </a:r>
            <a:endParaRPr lang="en-US" sz="3600" dirty="0">
              <a:solidFill>
                <a:srgbClr val="000099"/>
              </a:solidFill>
            </a:endParaRPr>
          </a:p>
        </p:txBody>
      </p:sp>
    </p:spTree>
    <p:extLst>
      <p:ext uri="{BB962C8B-B14F-4D97-AF65-F5344CB8AC3E}">
        <p14:creationId xmlns:p14="http://schemas.microsoft.com/office/powerpoint/2010/main" val="6641767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b="1" dirty="0">
                <a:solidFill>
                  <a:srgbClr val="C00000"/>
                </a:solidFill>
                <a:effectLst/>
              </a:rPr>
              <a:t>THÁNH VỊNH 21</a:t>
            </a:r>
            <a:br>
              <a:rPr lang="en-US" b="1" dirty="0">
                <a:solidFill>
                  <a:srgbClr val="C00000"/>
                </a:solidFill>
                <a:effectLst/>
              </a:rPr>
            </a:br>
            <a:r>
              <a:rPr lang="en-US" b="1" dirty="0">
                <a:solidFill>
                  <a:srgbClr val="C00000"/>
                </a:solidFill>
                <a:effectLst/>
              </a:rPr>
              <a:t>CHÚA NHẬT V PHỤC SINH</a:t>
            </a:r>
            <a:br>
              <a:rPr lang="en-US" b="1" dirty="0">
                <a:solidFill>
                  <a:srgbClr val="C00000"/>
                </a:solidFill>
                <a:effectLst/>
              </a:rPr>
            </a:br>
            <a:r>
              <a:rPr lang="en-US" b="1" dirty="0">
                <a:solidFill>
                  <a:srgbClr val="C00000"/>
                </a:solidFill>
                <a:effectLst/>
              </a:rPr>
              <a:t>NĂM B</a:t>
            </a:r>
            <a:br>
              <a:rPr lang="en-US" b="1" dirty="0">
                <a:solidFill>
                  <a:srgbClr val="C00000"/>
                </a:solidFill>
                <a:effectLst/>
              </a:rPr>
            </a:br>
            <a:r>
              <a:rPr lang="en-US" b="1" dirty="0">
                <a:solidFill>
                  <a:srgbClr val="C00000"/>
                </a:solidFill>
              </a:rPr>
              <a:t>THANH LÂM</a:t>
            </a:r>
            <a:br>
              <a:rPr lang="en-US" b="1" dirty="0">
                <a:solidFill>
                  <a:srgbClr val="C00000"/>
                </a:solidFill>
                <a:effectLst/>
              </a:rPr>
            </a:br>
            <a:r>
              <a:rPr lang="en-US" b="1" dirty="0">
                <a:solidFill>
                  <a:srgbClr val="C00000"/>
                </a:solidFill>
                <a:effectLst/>
              </a:rPr>
              <a:t>03 </a:t>
            </a:r>
            <a:r>
              <a:rPr lang="en-US" b="1" dirty="0" err="1">
                <a:solidFill>
                  <a:srgbClr val="C00000"/>
                </a:solidFill>
                <a:effectLst/>
              </a:rPr>
              <a:t>Câu</a:t>
            </a:r>
            <a:endParaRPr lang="en-US" b="1" dirty="0">
              <a:solidFill>
                <a:srgbClr val="C00000"/>
              </a:solidFill>
              <a:effectLst/>
            </a:endParaRPr>
          </a:p>
        </p:txBody>
      </p:sp>
    </p:spTree>
    <p:extLst>
      <p:ext uri="{BB962C8B-B14F-4D97-AF65-F5344CB8AC3E}">
        <p14:creationId xmlns:p14="http://schemas.microsoft.com/office/powerpoint/2010/main" val="31687383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en-US" sz="7200" b="1" u="sng" dirty="0" err="1">
                <a:solidFill>
                  <a:srgbClr val="C00000"/>
                </a:solidFill>
                <a:effectLst/>
              </a:rPr>
              <a:t>Đk</a:t>
            </a:r>
            <a:r>
              <a:rPr lang="en-US" sz="7200" b="1" u="sng" dirty="0">
                <a:solidFill>
                  <a:srgbClr val="C00000"/>
                </a:solidFill>
                <a:effectLst/>
              </a:rPr>
              <a:t>:</a:t>
            </a:r>
            <a:r>
              <a:rPr lang="en-US" sz="7200" b="1" dirty="0">
                <a:solidFill>
                  <a:srgbClr val="002060"/>
                </a:solidFill>
                <a:effectLst/>
              </a:rPr>
              <a:t> </a:t>
            </a:r>
            <a:r>
              <a:rPr lang="vi-VN" sz="7200" b="0" i="0" dirty="0">
                <a:solidFill>
                  <a:srgbClr val="002060"/>
                </a:solidFill>
                <a:effectLst/>
                <a:latin typeface="+mn-lt"/>
              </a:rPr>
              <a:t>(Ôi lạy Chúa!) </a:t>
            </a:r>
            <a:br>
              <a:rPr lang="vi-VN" sz="7200" b="0" i="0" dirty="0">
                <a:solidFill>
                  <a:srgbClr val="002060"/>
                </a:solidFill>
                <a:effectLst/>
                <a:latin typeface="+mn-lt"/>
              </a:rPr>
            </a:br>
            <a:r>
              <a:rPr lang="vi-VN" sz="7200" b="0" i="0" dirty="0">
                <a:solidFill>
                  <a:srgbClr val="002060"/>
                </a:solidFill>
                <a:effectLst/>
                <a:latin typeface="+mn-lt"/>
              </a:rPr>
              <a:t>Ôi lạy Chúa! (Ôi lạy Chúa!) Bởi Chúa mà lời con ca vang trong đại hội. </a:t>
            </a:r>
            <a:endParaRPr lang="en-US" sz="7200" b="1" dirty="0">
              <a:solidFill>
                <a:srgbClr val="002060"/>
              </a:solidFill>
              <a:effectLst/>
              <a:latin typeface="+mn-lt"/>
            </a:endParaRPr>
          </a:p>
        </p:txBody>
      </p:sp>
    </p:spTree>
    <p:extLst>
      <p:ext uri="{BB962C8B-B14F-4D97-AF65-F5344CB8AC3E}">
        <p14:creationId xmlns:p14="http://schemas.microsoft.com/office/powerpoint/2010/main" val="15198162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200" b="1" u="sng" dirty="0">
                <a:solidFill>
                  <a:srgbClr val="C00000"/>
                </a:solidFill>
                <a:effectLst/>
              </a:rPr>
              <a:t>Tk1:</a:t>
            </a:r>
            <a:r>
              <a:rPr lang="en-US" sz="5200" b="1" dirty="0">
                <a:solidFill>
                  <a:srgbClr val="002060"/>
                </a:solidFill>
                <a:effectLst/>
              </a:rPr>
              <a:t> </a:t>
            </a:r>
            <a:r>
              <a:rPr lang="vi-VN" sz="5400" b="0" i="0" dirty="0">
                <a:solidFill>
                  <a:srgbClr val="002060"/>
                </a:solidFill>
                <a:effectLst/>
                <a:latin typeface="+mn-lt"/>
              </a:rPr>
              <a:t>Tán dương Ngài giữa đại hội toàn dân, lời hứa xin giữ trọn. Ai cơ bần sẽ no nê, kẻ luôn tìm Chúa sẽ vui: Ngài ban phúc lành trường sinh.</a:t>
            </a:r>
            <a:endParaRPr lang="en-US" sz="5200" b="1" dirty="0">
              <a:solidFill>
                <a:srgbClr val="002060"/>
              </a:solidFill>
              <a:effectLst/>
            </a:endParaRPr>
          </a:p>
        </p:txBody>
      </p:sp>
    </p:spTree>
    <p:extLst>
      <p:ext uri="{BB962C8B-B14F-4D97-AF65-F5344CB8AC3E}">
        <p14:creationId xmlns:p14="http://schemas.microsoft.com/office/powerpoint/2010/main" val="38866289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en-US" sz="7200" b="1" u="sng" dirty="0" err="1">
                <a:solidFill>
                  <a:srgbClr val="C00000"/>
                </a:solidFill>
                <a:effectLst/>
              </a:rPr>
              <a:t>Đk</a:t>
            </a:r>
            <a:r>
              <a:rPr lang="en-US" sz="7200" b="1" u="sng" dirty="0">
                <a:solidFill>
                  <a:srgbClr val="C00000"/>
                </a:solidFill>
                <a:effectLst/>
              </a:rPr>
              <a:t>:</a:t>
            </a:r>
            <a:r>
              <a:rPr lang="en-US" sz="7200" b="1" dirty="0">
                <a:solidFill>
                  <a:srgbClr val="002060"/>
                </a:solidFill>
                <a:effectLst/>
              </a:rPr>
              <a:t> </a:t>
            </a:r>
            <a:r>
              <a:rPr lang="vi-VN" sz="7200" b="0" i="0" dirty="0">
                <a:solidFill>
                  <a:srgbClr val="002060"/>
                </a:solidFill>
                <a:effectLst/>
                <a:latin typeface="+mn-lt"/>
              </a:rPr>
              <a:t>(Ôi lạy Chúa!) </a:t>
            </a:r>
            <a:br>
              <a:rPr lang="vi-VN" sz="7200" b="0" i="0" dirty="0">
                <a:solidFill>
                  <a:srgbClr val="002060"/>
                </a:solidFill>
                <a:effectLst/>
                <a:latin typeface="+mn-lt"/>
              </a:rPr>
            </a:br>
            <a:r>
              <a:rPr lang="vi-VN" sz="7200" b="0" i="0" dirty="0">
                <a:solidFill>
                  <a:srgbClr val="002060"/>
                </a:solidFill>
                <a:effectLst/>
                <a:latin typeface="+mn-lt"/>
              </a:rPr>
              <a:t>Ôi lạy Chúa! (Ôi lạy Chúa!) Bởi Chúa mà lời con ca vang trong đại hội. </a:t>
            </a:r>
            <a:endParaRPr lang="en-US" sz="7200" b="1" dirty="0">
              <a:solidFill>
                <a:srgbClr val="002060"/>
              </a:solidFill>
              <a:effectLst/>
              <a:latin typeface="+mn-lt"/>
            </a:endParaRPr>
          </a:p>
        </p:txBody>
      </p:sp>
    </p:spTree>
    <p:extLst>
      <p:ext uri="{BB962C8B-B14F-4D97-AF65-F5344CB8AC3E}">
        <p14:creationId xmlns:p14="http://schemas.microsoft.com/office/powerpoint/2010/main" val="11538356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en-US" sz="5800" b="1" u="sng" dirty="0">
                <a:solidFill>
                  <a:srgbClr val="C00000"/>
                </a:solidFill>
                <a:effectLst/>
              </a:rPr>
              <a:t>Tk2:</a:t>
            </a:r>
            <a:r>
              <a:rPr lang="en-US" sz="5800" b="1" dirty="0">
                <a:solidFill>
                  <a:srgbClr val="002060"/>
                </a:solidFill>
                <a:effectLst/>
              </a:rPr>
              <a:t> </a:t>
            </a:r>
            <a:r>
              <a:rPr lang="vi-VN" sz="6000" b="0" i="0" dirty="0">
                <a:solidFill>
                  <a:srgbClr val="002060"/>
                </a:solidFill>
                <a:effectLst/>
                <a:latin typeface="+mn-lt"/>
              </a:rPr>
              <a:t>Hết mọi người quyết quay về cùng Cha, quỳ trước Nhan Thánh Ngài. Bao người ngủ giấc thiên thu, ai đã về với tro bụi, đều tôn kính thờ một Chúa. </a:t>
            </a:r>
            <a:endParaRPr lang="en-US" sz="5800" b="1" dirty="0">
              <a:solidFill>
                <a:srgbClr val="002060"/>
              </a:solidFill>
              <a:effectLst/>
            </a:endParaRPr>
          </a:p>
        </p:txBody>
      </p:sp>
    </p:spTree>
    <p:extLst>
      <p:ext uri="{BB962C8B-B14F-4D97-AF65-F5344CB8AC3E}">
        <p14:creationId xmlns:p14="http://schemas.microsoft.com/office/powerpoint/2010/main" val="25852971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en-US" sz="7200" b="1" u="sng" dirty="0" err="1">
                <a:solidFill>
                  <a:srgbClr val="C00000"/>
                </a:solidFill>
                <a:effectLst/>
              </a:rPr>
              <a:t>Đk</a:t>
            </a:r>
            <a:r>
              <a:rPr lang="en-US" sz="7200" b="1" u="sng" dirty="0">
                <a:solidFill>
                  <a:srgbClr val="C00000"/>
                </a:solidFill>
                <a:effectLst/>
              </a:rPr>
              <a:t>:</a:t>
            </a:r>
            <a:r>
              <a:rPr lang="en-US" sz="7200" b="1" dirty="0">
                <a:solidFill>
                  <a:srgbClr val="002060"/>
                </a:solidFill>
                <a:effectLst/>
              </a:rPr>
              <a:t> </a:t>
            </a:r>
            <a:r>
              <a:rPr lang="vi-VN" sz="7200" b="0" i="0" dirty="0">
                <a:solidFill>
                  <a:srgbClr val="002060"/>
                </a:solidFill>
                <a:effectLst/>
                <a:latin typeface="+mn-lt"/>
              </a:rPr>
              <a:t>(Ôi lạy Chúa!) </a:t>
            </a:r>
            <a:br>
              <a:rPr lang="vi-VN" sz="7200" b="0" i="0" dirty="0">
                <a:solidFill>
                  <a:srgbClr val="002060"/>
                </a:solidFill>
                <a:effectLst/>
                <a:latin typeface="+mn-lt"/>
              </a:rPr>
            </a:br>
            <a:r>
              <a:rPr lang="vi-VN" sz="7200" b="0" i="0" dirty="0">
                <a:solidFill>
                  <a:srgbClr val="002060"/>
                </a:solidFill>
                <a:effectLst/>
                <a:latin typeface="+mn-lt"/>
              </a:rPr>
              <a:t>Ôi lạy Chúa! (Ôi lạy Chúa!) Bởi Chúa mà lời con ca vang trong đại hội. </a:t>
            </a:r>
            <a:endParaRPr lang="en-US" sz="7200" b="1" dirty="0">
              <a:solidFill>
                <a:srgbClr val="002060"/>
              </a:solidFill>
              <a:effectLst/>
              <a:latin typeface="+mn-lt"/>
            </a:endParaRPr>
          </a:p>
        </p:txBody>
      </p:sp>
    </p:spTree>
    <p:extLst>
      <p:ext uri="{BB962C8B-B14F-4D97-AF65-F5344CB8AC3E}">
        <p14:creationId xmlns:p14="http://schemas.microsoft.com/office/powerpoint/2010/main" val="23354622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800" b="1" u="sng" dirty="0">
                <a:solidFill>
                  <a:srgbClr val="C00000"/>
                </a:solidFill>
                <a:effectLst/>
              </a:rPr>
              <a:t>Tk3:</a:t>
            </a:r>
            <a:r>
              <a:rPr lang="en-US" sz="5800" b="1" dirty="0">
                <a:solidFill>
                  <a:srgbClr val="002060"/>
                </a:solidFill>
                <a:effectLst/>
              </a:rPr>
              <a:t> </a:t>
            </a:r>
            <a:r>
              <a:rPr lang="vi-VN" sz="5400" b="0" i="0" dirty="0">
                <a:solidFill>
                  <a:srgbClr val="002060"/>
                </a:solidFill>
                <a:effectLst/>
                <a:latin typeface="+mn-lt"/>
              </a:rPr>
              <a:t>Hết miêu duệ cháu con ngàn đời sau, hằng tuân phục Chúa Trời. Sẽ rao truyền khắp muôn nơi: chính Ngài là Đấng công minh, làm ra bao là kỳ công.. </a:t>
            </a:r>
            <a:endParaRPr lang="en-US" sz="5800" b="1" dirty="0">
              <a:solidFill>
                <a:srgbClr val="002060"/>
              </a:solidFill>
              <a:effectLst/>
            </a:endParaRPr>
          </a:p>
        </p:txBody>
      </p:sp>
    </p:spTree>
    <p:extLst>
      <p:ext uri="{BB962C8B-B14F-4D97-AF65-F5344CB8AC3E}">
        <p14:creationId xmlns:p14="http://schemas.microsoft.com/office/powerpoint/2010/main" val="17399885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en-US" sz="7200" b="1" u="sng" dirty="0" err="1">
                <a:solidFill>
                  <a:srgbClr val="C00000"/>
                </a:solidFill>
                <a:effectLst/>
              </a:rPr>
              <a:t>Đk</a:t>
            </a:r>
            <a:r>
              <a:rPr lang="en-US" sz="7200" b="1" u="sng" dirty="0">
                <a:solidFill>
                  <a:srgbClr val="C00000"/>
                </a:solidFill>
                <a:effectLst/>
              </a:rPr>
              <a:t>:</a:t>
            </a:r>
            <a:r>
              <a:rPr lang="en-US" sz="7200" b="1" dirty="0">
                <a:solidFill>
                  <a:srgbClr val="002060"/>
                </a:solidFill>
                <a:effectLst/>
              </a:rPr>
              <a:t> </a:t>
            </a:r>
            <a:r>
              <a:rPr lang="vi-VN" sz="7200" b="0" i="0" dirty="0">
                <a:solidFill>
                  <a:srgbClr val="002060"/>
                </a:solidFill>
                <a:effectLst/>
                <a:latin typeface="+mn-lt"/>
              </a:rPr>
              <a:t>(Ôi lạy Chúa!) </a:t>
            </a:r>
            <a:br>
              <a:rPr lang="vi-VN" sz="7200" b="0" i="0" dirty="0">
                <a:solidFill>
                  <a:srgbClr val="002060"/>
                </a:solidFill>
                <a:effectLst/>
                <a:latin typeface="+mn-lt"/>
              </a:rPr>
            </a:br>
            <a:r>
              <a:rPr lang="vi-VN" sz="7200" b="0" i="0" dirty="0">
                <a:solidFill>
                  <a:srgbClr val="002060"/>
                </a:solidFill>
                <a:effectLst/>
                <a:latin typeface="+mn-lt"/>
              </a:rPr>
              <a:t>Ôi lạy Chúa! (Ôi lạy Chúa!) Bởi Chúa mà lời con ca vang trong đại hội. </a:t>
            </a:r>
            <a:endParaRPr lang="en-US" sz="7200" b="1" dirty="0">
              <a:solidFill>
                <a:srgbClr val="002060"/>
              </a:solidFill>
              <a:effectLst/>
              <a:latin typeface="+mn-lt"/>
            </a:endParaRPr>
          </a:p>
        </p:txBody>
      </p:sp>
    </p:spTree>
    <p:extLst>
      <p:ext uri="{BB962C8B-B14F-4D97-AF65-F5344CB8AC3E}">
        <p14:creationId xmlns:p14="http://schemas.microsoft.com/office/powerpoint/2010/main" val="28114233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ormAutofit fontScale="90000"/>
          </a:bodyPr>
          <a:lstStyle/>
          <a:p>
            <a:pPr eaLnBrk="1" hangingPunct="1"/>
            <a:br>
              <a:rPr lang="en-US" dirty="0">
                <a:solidFill>
                  <a:srgbClr val="003399"/>
                </a:solidFill>
                <a:effectLst/>
                <a:latin typeface="+mj-lt"/>
              </a:rPr>
            </a:br>
            <a:endParaRPr lang="en-US" dirty="0">
              <a:solidFill>
                <a:srgbClr val="003399"/>
              </a:solidFill>
              <a:effectLst/>
              <a:latin typeface="+mj-lt"/>
            </a:endParaRPr>
          </a:p>
        </p:txBody>
      </p:sp>
      <p:sp>
        <p:nvSpPr>
          <p:cNvPr id="2051" name="Rectangle 3"/>
          <p:cNvSpPr>
            <a:spLocks noGrp="1" noChangeArrowheads="1"/>
          </p:cNvSpPr>
          <p:nvPr>
            <p:ph type="subTitle" idx="1"/>
          </p:nvPr>
        </p:nvSpPr>
        <p:spPr>
          <a:xfrm>
            <a:off x="0" y="0"/>
            <a:ext cx="9144000" cy="5143500"/>
          </a:xfrm>
        </p:spPr>
        <p:txBody>
          <a:bodyPr anchor="ctr"/>
          <a:lstStyle/>
          <a:p>
            <a:pPr eaLnBrk="1" hangingPunct="1">
              <a:lnSpc>
                <a:spcPct val="120000"/>
              </a:lnSpc>
            </a:pPr>
            <a:endParaRPr lang="en-US" sz="4500" b="1" dirty="0">
              <a:solidFill>
                <a:srgbClr val="FFFF00"/>
              </a:solidFill>
              <a:latin typeface="Tahoma" pitchFamily="34" charset="0"/>
              <a:cs typeface="Tahoma" pitchFamily="34" charset="0"/>
            </a:endParaRPr>
          </a:p>
        </p:txBody>
      </p:sp>
      <p:sp>
        <p:nvSpPr>
          <p:cNvPr id="2052" name="Rectangle 4"/>
          <p:cNvSpPr>
            <a:spLocks noChangeArrowheads="1"/>
          </p:cNvSpPr>
          <p:nvPr/>
        </p:nvSpPr>
        <p:spPr bwMode="auto">
          <a:xfrm>
            <a:off x="3786187" y="16669"/>
            <a:ext cx="26161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1350">
                <a:solidFill>
                  <a:srgbClr val="000000"/>
                </a:solidFill>
              </a:rPr>
              <a:t>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304800" y="3943350"/>
            <a:ext cx="8839200" cy="1077218"/>
          </a:xfrm>
          <a:prstGeom prst="rect">
            <a:avLst/>
          </a:prstGeom>
          <a:noFill/>
        </p:spPr>
        <p:txBody>
          <a:bodyPr wrap="square" rtlCol="0">
            <a:spAutoFit/>
          </a:bodyPr>
          <a:lstStyle/>
          <a:p>
            <a:r>
              <a:rPr lang="en-US" sz="3200" dirty="0" err="1">
                <a:solidFill>
                  <a:prstClr val="white"/>
                </a:solidFill>
              </a:rPr>
              <a:t>Bài</a:t>
            </a:r>
            <a:r>
              <a:rPr lang="en-US" sz="3200" dirty="0">
                <a:solidFill>
                  <a:prstClr val="white"/>
                </a:solidFill>
              </a:rPr>
              <a:t> </a:t>
            </a:r>
            <a:r>
              <a:rPr lang="en-US" sz="3200" dirty="0" err="1">
                <a:solidFill>
                  <a:prstClr val="white"/>
                </a:solidFill>
              </a:rPr>
              <a:t>Đọc</a:t>
            </a:r>
            <a:r>
              <a:rPr lang="en-US" sz="3200" dirty="0">
                <a:solidFill>
                  <a:prstClr val="white"/>
                </a:solidFill>
              </a:rPr>
              <a:t> 2</a:t>
            </a:r>
          </a:p>
          <a:p>
            <a:r>
              <a:rPr lang="vi-VN" sz="3200" dirty="0">
                <a:solidFill>
                  <a:prstClr val="white"/>
                </a:solidFill>
              </a:rPr>
              <a:t>Bài trích thư thứ nhất của thánh Gio-an tông đồ.</a:t>
            </a:r>
            <a:endParaRPr lang="en-US" sz="3200" dirty="0">
              <a:solidFill>
                <a:prstClr val="white"/>
              </a:solidFill>
            </a:endParaRPr>
          </a:p>
        </p:txBody>
      </p:sp>
      <p:sp>
        <p:nvSpPr>
          <p:cNvPr id="5" name="TextBox 4"/>
          <p:cNvSpPr txBox="1"/>
          <p:nvPr/>
        </p:nvSpPr>
        <p:spPr>
          <a:xfrm>
            <a:off x="181356" y="895350"/>
            <a:ext cx="8732520" cy="1200329"/>
          </a:xfrm>
          <a:prstGeom prst="rect">
            <a:avLst/>
          </a:prstGeom>
          <a:noFill/>
        </p:spPr>
        <p:txBody>
          <a:bodyPr wrap="square" rtlCol="0">
            <a:spAutoFit/>
          </a:bodyPr>
          <a:lstStyle/>
          <a:p>
            <a:r>
              <a:rPr lang="vi-VN" sz="3600" dirty="0">
                <a:solidFill>
                  <a:srgbClr val="000099"/>
                </a:solidFill>
              </a:rPr>
              <a:t>Đây là điều răn của Chúa : Chúng ta phải tin và phải yêu thương nhau.</a:t>
            </a:r>
            <a:endParaRPr lang="en-US" sz="3600" dirty="0">
              <a:solidFill>
                <a:srgbClr val="000099"/>
              </a:solidFill>
            </a:endParaRPr>
          </a:p>
        </p:txBody>
      </p:sp>
    </p:spTree>
    <p:extLst>
      <p:ext uri="{BB962C8B-B14F-4D97-AF65-F5344CB8AC3E}">
        <p14:creationId xmlns:p14="http://schemas.microsoft.com/office/powerpoint/2010/main" val="41237910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4800" b="1" u="sng" dirty="0">
                <a:solidFill>
                  <a:srgbClr val="FF0000"/>
                </a:solidFill>
                <a:latin typeface="+mj-lt"/>
                <a:ea typeface="Tahoma" pitchFamily="34" charset="0"/>
                <a:cs typeface="Times New Roman" pitchFamily="18" charset="0"/>
              </a:rPr>
              <a:t>T</a:t>
            </a:r>
            <a:r>
              <a:rPr lang="en-US" sz="4800" b="1" u="sng" dirty="0">
                <a:solidFill>
                  <a:srgbClr val="FF0000"/>
                </a:solidFill>
                <a:effectLst/>
                <a:latin typeface="+mj-lt"/>
                <a:ea typeface="Tahoma" pitchFamily="34" charset="0"/>
                <a:cs typeface="Times New Roman" pitchFamily="18" charset="0"/>
              </a:rPr>
              <a:t>k1:</a:t>
            </a:r>
            <a:r>
              <a:rPr lang="en-US" sz="4800" b="1" dirty="0">
                <a:solidFill>
                  <a:srgbClr val="003399"/>
                </a:solidFill>
                <a:effectLst/>
                <a:latin typeface="+mj-lt"/>
                <a:ea typeface="Tahoma" pitchFamily="34" charset="0"/>
                <a:cs typeface="Times New Roman" pitchFamily="18" charset="0"/>
              </a:rPr>
              <a:t> </a:t>
            </a:r>
            <a:r>
              <a:rPr lang="en-US" sz="4800" b="1" dirty="0">
                <a:effectLst/>
                <a:latin typeface="+mj-lt"/>
              </a:rPr>
              <a:t> </a:t>
            </a:r>
            <a:r>
              <a:rPr lang="vi-VN" sz="4800" b="1" dirty="0">
                <a:solidFill>
                  <a:srgbClr val="002060"/>
                </a:solidFill>
                <a:effectLst/>
                <a:latin typeface="+mj-lt"/>
              </a:rPr>
              <a:t>Từ bốn phương chúng ta đi về nơi đây, cùng hát lên bài ca chúc tụng Danh Chúa. Tung hô Người là núi đá độ trì ta, cùng hoà vang theo điệu hát cung đàn.</a:t>
            </a:r>
            <a:endParaRPr lang="en-US" sz="4800" b="1" u="sng" dirty="0">
              <a:solidFill>
                <a:srgbClr val="002060"/>
              </a:solidFill>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8630470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047750"/>
            <a:ext cx="9144000" cy="3352800"/>
          </a:xfrm>
        </p:spPr>
        <p:txBody>
          <a:bodyPr>
            <a:noAutofit/>
          </a:bodyPr>
          <a:lstStyle/>
          <a:p>
            <a:pPr algn="just"/>
            <a:r>
              <a:rPr lang="en-US" sz="5400" b="1" dirty="0" err="1">
                <a:solidFill>
                  <a:srgbClr val="002060"/>
                </a:solidFill>
                <a:effectLst/>
              </a:rPr>
              <a:t>Chúa</a:t>
            </a:r>
            <a:r>
              <a:rPr lang="en-US" sz="5400" b="1" dirty="0">
                <a:solidFill>
                  <a:srgbClr val="002060"/>
                </a:solidFill>
                <a:effectLst/>
              </a:rPr>
              <a:t> </a:t>
            </a:r>
            <a:r>
              <a:rPr lang="en-US" sz="5400" b="1" dirty="0" err="1">
                <a:solidFill>
                  <a:srgbClr val="002060"/>
                </a:solidFill>
                <a:effectLst/>
              </a:rPr>
              <a:t>nói</a:t>
            </a:r>
            <a:r>
              <a:rPr lang="en-US" sz="5400" b="1" dirty="0">
                <a:solidFill>
                  <a:srgbClr val="002060"/>
                </a:solidFill>
                <a:effectLst/>
              </a:rPr>
              <a:t>: </a:t>
            </a:r>
            <a:r>
              <a:rPr lang="en-US" sz="5400" b="1" dirty="0" err="1">
                <a:solidFill>
                  <a:srgbClr val="002060"/>
                </a:solidFill>
                <a:effectLst/>
              </a:rPr>
              <a:t>Các</a:t>
            </a:r>
            <a:r>
              <a:rPr lang="en-US" sz="5400" b="1" dirty="0">
                <a:solidFill>
                  <a:srgbClr val="002060"/>
                </a:solidFill>
                <a:effectLst/>
              </a:rPr>
              <a:t> con </a:t>
            </a:r>
            <a:r>
              <a:rPr lang="en-US" sz="5400" b="1" dirty="0" err="1">
                <a:solidFill>
                  <a:srgbClr val="002060"/>
                </a:solidFill>
                <a:effectLst/>
              </a:rPr>
              <a:t>hãy</a:t>
            </a:r>
            <a:r>
              <a:rPr lang="en-US" sz="5400" b="1" dirty="0">
                <a:solidFill>
                  <a:srgbClr val="002060"/>
                </a:solidFill>
                <a:effectLst/>
              </a:rPr>
              <a:t> ở </a:t>
            </a:r>
            <a:r>
              <a:rPr lang="en-US" sz="5400" b="1" dirty="0" err="1">
                <a:solidFill>
                  <a:srgbClr val="002060"/>
                </a:solidFill>
                <a:effectLst/>
              </a:rPr>
              <a:t>trong</a:t>
            </a:r>
            <a:r>
              <a:rPr lang="en-US" sz="5400" b="1" dirty="0">
                <a:solidFill>
                  <a:srgbClr val="002060"/>
                </a:solidFill>
                <a:effectLst/>
              </a:rPr>
              <a:t> </a:t>
            </a:r>
            <a:r>
              <a:rPr lang="en-US" sz="5400" b="1" dirty="0" err="1">
                <a:solidFill>
                  <a:srgbClr val="002060"/>
                </a:solidFill>
                <a:effectLst/>
              </a:rPr>
              <a:t>Thầy</a:t>
            </a:r>
            <a:r>
              <a:rPr lang="en-US" sz="5400" b="1" dirty="0">
                <a:solidFill>
                  <a:srgbClr val="002060"/>
                </a:solidFill>
                <a:effectLst/>
              </a:rPr>
              <a:t> </a:t>
            </a:r>
            <a:r>
              <a:rPr lang="en-US" sz="5400" b="1" dirty="0" err="1">
                <a:solidFill>
                  <a:srgbClr val="002060"/>
                </a:solidFill>
                <a:effectLst/>
              </a:rPr>
              <a:t>và</a:t>
            </a:r>
            <a:r>
              <a:rPr lang="en-US" sz="5400" b="1" dirty="0">
                <a:solidFill>
                  <a:srgbClr val="002060"/>
                </a:solidFill>
                <a:effectLst/>
              </a:rPr>
              <a:t> </a:t>
            </a:r>
            <a:r>
              <a:rPr lang="en-US" sz="5400" b="1" dirty="0" err="1">
                <a:solidFill>
                  <a:srgbClr val="002060"/>
                </a:solidFill>
                <a:effectLst/>
              </a:rPr>
              <a:t>Thầy</a:t>
            </a:r>
            <a:r>
              <a:rPr lang="en-US" sz="5400" b="1" dirty="0">
                <a:solidFill>
                  <a:srgbClr val="002060"/>
                </a:solidFill>
                <a:effectLst/>
              </a:rPr>
              <a:t> ở </a:t>
            </a:r>
            <a:r>
              <a:rPr lang="en-US" sz="5400" b="1" dirty="0" err="1">
                <a:solidFill>
                  <a:srgbClr val="002060"/>
                </a:solidFill>
                <a:effectLst/>
              </a:rPr>
              <a:t>trong</a:t>
            </a:r>
            <a:r>
              <a:rPr lang="en-US" sz="5400" b="1" dirty="0">
                <a:solidFill>
                  <a:srgbClr val="002060"/>
                </a:solidFill>
                <a:effectLst/>
              </a:rPr>
              <a:t> </a:t>
            </a:r>
            <a:r>
              <a:rPr lang="en-US" sz="5400" b="1" dirty="0" err="1">
                <a:solidFill>
                  <a:srgbClr val="002060"/>
                </a:solidFill>
                <a:effectLst/>
              </a:rPr>
              <a:t>các</a:t>
            </a:r>
            <a:r>
              <a:rPr lang="en-US" sz="5400" b="1" dirty="0">
                <a:solidFill>
                  <a:srgbClr val="002060"/>
                </a:solidFill>
                <a:effectLst/>
              </a:rPr>
              <a:t> con. Ai ở </a:t>
            </a:r>
            <a:r>
              <a:rPr lang="en-US" sz="5400" b="1" dirty="0" err="1">
                <a:solidFill>
                  <a:srgbClr val="002060"/>
                </a:solidFill>
                <a:effectLst/>
              </a:rPr>
              <a:t>trong</a:t>
            </a:r>
            <a:r>
              <a:rPr lang="en-US" sz="5400" b="1" dirty="0">
                <a:solidFill>
                  <a:srgbClr val="002060"/>
                </a:solidFill>
                <a:effectLst/>
              </a:rPr>
              <a:t> </a:t>
            </a:r>
            <a:r>
              <a:rPr lang="en-US" sz="5400" b="1" dirty="0" err="1">
                <a:solidFill>
                  <a:srgbClr val="002060"/>
                </a:solidFill>
                <a:effectLst/>
              </a:rPr>
              <a:t>Thầy</a:t>
            </a:r>
            <a:r>
              <a:rPr lang="en-US" sz="5400" b="1" dirty="0">
                <a:solidFill>
                  <a:srgbClr val="002060"/>
                </a:solidFill>
                <a:effectLst/>
              </a:rPr>
              <a:t> </a:t>
            </a:r>
            <a:r>
              <a:rPr lang="en-US" sz="5400" b="1" dirty="0" err="1">
                <a:solidFill>
                  <a:srgbClr val="002060"/>
                </a:solidFill>
                <a:effectLst/>
              </a:rPr>
              <a:t>sẽ</a:t>
            </a:r>
            <a:r>
              <a:rPr lang="en-US" sz="5400" b="1" dirty="0">
                <a:solidFill>
                  <a:srgbClr val="002060"/>
                </a:solidFill>
                <a:effectLst/>
              </a:rPr>
              <a:t> </a:t>
            </a:r>
            <a:r>
              <a:rPr lang="en-US" sz="5400" b="1" dirty="0" err="1">
                <a:solidFill>
                  <a:srgbClr val="002060"/>
                </a:solidFill>
                <a:effectLst/>
              </a:rPr>
              <a:t>sinh</a:t>
            </a:r>
            <a:r>
              <a:rPr lang="en-US" sz="5400" b="1" dirty="0">
                <a:solidFill>
                  <a:srgbClr val="002060"/>
                </a:solidFill>
                <a:effectLst/>
              </a:rPr>
              <a:t> </a:t>
            </a:r>
            <a:r>
              <a:rPr lang="en-US" sz="5400" b="1" dirty="0" err="1">
                <a:solidFill>
                  <a:srgbClr val="002060"/>
                </a:solidFill>
                <a:effectLst/>
              </a:rPr>
              <a:t>hoa</a:t>
            </a:r>
            <a:r>
              <a:rPr lang="en-US" sz="5400" b="1" dirty="0">
                <a:solidFill>
                  <a:srgbClr val="002060"/>
                </a:solidFill>
                <a:effectLst/>
              </a:rPr>
              <a:t> </a:t>
            </a:r>
            <a:r>
              <a:rPr lang="en-US" sz="5400" b="1" dirty="0" err="1">
                <a:solidFill>
                  <a:srgbClr val="002060"/>
                </a:solidFill>
                <a:effectLst/>
              </a:rPr>
              <a:t>trái</a:t>
            </a:r>
            <a:r>
              <a:rPr lang="en-US" sz="5400" b="1" dirty="0">
                <a:solidFill>
                  <a:srgbClr val="002060"/>
                </a:solidFill>
                <a:effectLst/>
              </a:rPr>
              <a:t> </a:t>
            </a:r>
            <a:r>
              <a:rPr lang="en-US" sz="5400" b="1" dirty="0" err="1">
                <a:solidFill>
                  <a:srgbClr val="002060"/>
                </a:solidFill>
                <a:effectLst/>
              </a:rPr>
              <a:t>ngàn</a:t>
            </a:r>
            <a:r>
              <a:rPr lang="en-US" sz="5400" b="1" dirty="0">
                <a:solidFill>
                  <a:srgbClr val="002060"/>
                </a:solidFill>
                <a:effectLst/>
              </a:rPr>
              <a:t> </a:t>
            </a:r>
            <a:r>
              <a:rPr lang="en-US" sz="5400" b="1" dirty="0" err="1">
                <a:solidFill>
                  <a:srgbClr val="002060"/>
                </a:solidFill>
                <a:effectLst/>
              </a:rPr>
              <a:t>muôn</a:t>
            </a:r>
            <a:r>
              <a:rPr lang="en-US" sz="5400" b="1" dirty="0">
                <a:solidFill>
                  <a:srgbClr val="002060"/>
                </a:solidFill>
                <a:effectLst/>
              </a:rPr>
              <a:t>. </a:t>
            </a:r>
            <a:endParaRPr lang="en-US" sz="6600" b="1" dirty="0">
              <a:solidFill>
                <a:srgbClr val="002060"/>
              </a:solidFill>
              <a:effectLst/>
            </a:endParaRPr>
          </a:p>
        </p:txBody>
      </p:sp>
      <p:sp>
        <p:nvSpPr>
          <p:cNvPr id="3" name="Rectangle 2"/>
          <p:cNvSpPr/>
          <p:nvPr/>
        </p:nvSpPr>
        <p:spPr>
          <a:xfrm>
            <a:off x="76200" y="133350"/>
            <a:ext cx="4191000" cy="646331"/>
          </a:xfrm>
          <a:prstGeom prst="rect">
            <a:avLst/>
          </a:prstGeom>
        </p:spPr>
        <p:txBody>
          <a:bodyPr wrap="square">
            <a:spAutoFit/>
          </a:bodyPr>
          <a:lstStyle/>
          <a:p>
            <a:r>
              <a:rPr lang="en-US" sz="3600" b="1" u="sng" dirty="0">
                <a:solidFill>
                  <a:srgbClr val="C00000"/>
                </a:solidFill>
              </a:rPr>
              <a:t>Alleluia-Alleluia: </a:t>
            </a:r>
          </a:p>
        </p:txBody>
      </p:sp>
      <p:sp>
        <p:nvSpPr>
          <p:cNvPr id="4" name="Rectangle 3"/>
          <p:cNvSpPr/>
          <p:nvPr/>
        </p:nvSpPr>
        <p:spPr>
          <a:xfrm>
            <a:off x="6705600" y="4497169"/>
            <a:ext cx="2053767" cy="646331"/>
          </a:xfrm>
          <a:prstGeom prst="rect">
            <a:avLst/>
          </a:prstGeom>
        </p:spPr>
        <p:txBody>
          <a:bodyPr wrap="none">
            <a:spAutoFit/>
          </a:bodyPr>
          <a:lstStyle/>
          <a:p>
            <a:pPr algn="r"/>
            <a:r>
              <a:rPr lang="en-US" sz="3600" b="1" dirty="0">
                <a:solidFill>
                  <a:srgbClr val="C00000"/>
                </a:solidFill>
              </a:rPr>
              <a:t>Alleluia… </a:t>
            </a:r>
          </a:p>
        </p:txBody>
      </p:sp>
    </p:spTree>
    <p:extLst>
      <p:ext uri="{BB962C8B-B14F-4D97-AF65-F5344CB8AC3E}">
        <p14:creationId xmlns:p14="http://schemas.microsoft.com/office/powerpoint/2010/main" val="36375923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latin typeface="+mj-lt"/>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762"/>
            <a:ext cx="9144000" cy="5133975"/>
          </a:xfrm>
          <a:prstGeom prst="rect">
            <a:avLst/>
          </a:prstGeom>
        </p:spPr>
      </p:pic>
    </p:spTree>
    <p:extLst>
      <p:ext uri="{BB962C8B-B14F-4D97-AF65-F5344CB8AC3E}">
        <p14:creationId xmlns:p14="http://schemas.microsoft.com/office/powerpoint/2010/main" val="19110332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br>
              <a:rPr lang="en-US" altLang="en-US" sz="7200" b="1" u="sng" dirty="0">
                <a:solidFill>
                  <a:srgbClr val="003399"/>
                </a:solidFill>
                <a:effectLst/>
                <a:latin typeface="+mj-lt"/>
                <a:cs typeface="Times New Roman" panose="02020603050405020304" pitchFamily="18" charset="0"/>
              </a:rPr>
            </a:br>
            <a:endParaRPr lang="en-US" sz="6600" b="1" dirty="0">
              <a:solidFill>
                <a:srgbClr val="003399"/>
              </a:solidFill>
              <a:effectLst/>
              <a:latin typeface="+mj-l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1718"/>
            <a:ext cx="9144000" cy="5120063"/>
          </a:xfrm>
          <a:prstGeom prst="rect">
            <a:avLst/>
          </a:prstGeom>
        </p:spPr>
      </p:pic>
    </p:spTree>
    <p:extLst>
      <p:ext uri="{BB962C8B-B14F-4D97-AF65-F5344CB8AC3E}">
        <p14:creationId xmlns:p14="http://schemas.microsoft.com/office/powerpoint/2010/main" val="26567925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1" dirty="0">
                <a:solidFill>
                  <a:srgbClr val="FF0000"/>
                </a:solidFill>
                <a:effectLst/>
                <a:latin typeface="+mj-lt"/>
                <a:cs typeface="Times New Roman" pitchFamily="18" charset="0"/>
              </a:rPr>
              <a:t>KINH TIN KÍNH</a:t>
            </a:r>
          </a:p>
        </p:txBody>
      </p:sp>
    </p:spTree>
    <p:extLst>
      <p:ext uri="{BB962C8B-B14F-4D97-AF65-F5344CB8AC3E}">
        <p14:creationId xmlns:p14="http://schemas.microsoft.com/office/powerpoint/2010/main" val="305188286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FF0000"/>
                </a:solidFill>
                <a:effectLst/>
                <a:latin typeface="+mj-lt"/>
                <a:cs typeface="Times New Roman" pitchFamily="18" charset="0"/>
              </a:rPr>
              <a:t>Tôi tin kính một Thiên Chúa là Cha toàn năng, </a:t>
            </a:r>
            <a:r>
              <a:rPr lang="vi-VN" sz="6600" b="1" dirty="0">
                <a:solidFill>
                  <a:srgbClr val="002060"/>
                </a:solidFill>
                <a:effectLst/>
                <a:latin typeface="+mj-lt"/>
                <a:cs typeface="Times New Roman" pitchFamily="18" charset="0"/>
              </a:rPr>
              <a:t>Đấng tạo thành trời đất, muôn vật hữu hình và vô hình. </a:t>
            </a:r>
            <a:endParaRPr lang="en-US" sz="6600" b="1"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9731616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1" dirty="0" err="1">
                <a:solidFill>
                  <a:srgbClr val="002060"/>
                </a:solidFill>
                <a:effectLst/>
                <a:latin typeface="+mj-lt"/>
                <a:cs typeface="Times New Roman" pitchFamily="18" charset="0"/>
              </a:rPr>
              <a:t>Tôi</a:t>
            </a:r>
            <a:r>
              <a:rPr lang="en-US" sz="6600" b="1" dirty="0">
                <a:solidFill>
                  <a:srgbClr val="002060"/>
                </a:solidFill>
                <a:effectLst/>
                <a:latin typeface="+mj-lt"/>
                <a:cs typeface="Times New Roman" pitchFamily="18" charset="0"/>
              </a:rPr>
              <a:t> tin </a:t>
            </a:r>
            <a:r>
              <a:rPr lang="en-US" sz="6600" b="1" dirty="0" err="1">
                <a:solidFill>
                  <a:srgbClr val="002060"/>
                </a:solidFill>
                <a:effectLst/>
                <a:latin typeface="+mj-lt"/>
                <a:cs typeface="Times New Roman" pitchFamily="18" charset="0"/>
              </a:rPr>
              <a:t>kính</a:t>
            </a:r>
            <a:r>
              <a:rPr lang="en-US" sz="6600" b="1" dirty="0">
                <a:solidFill>
                  <a:srgbClr val="002060"/>
                </a:solidFill>
                <a:effectLst/>
                <a:latin typeface="+mj-lt"/>
                <a:cs typeface="Times New Roman" pitchFamily="18" charset="0"/>
              </a:rPr>
              <a:t> </a:t>
            </a:r>
            <a:r>
              <a:rPr lang="en-US" sz="6600" b="1" dirty="0" err="1">
                <a:solidFill>
                  <a:srgbClr val="002060"/>
                </a:solidFill>
                <a:effectLst/>
                <a:latin typeface="+mj-lt"/>
                <a:cs typeface="Times New Roman" pitchFamily="18" charset="0"/>
              </a:rPr>
              <a:t>một</a:t>
            </a:r>
            <a:r>
              <a:rPr lang="en-US" sz="6600" b="1" dirty="0">
                <a:solidFill>
                  <a:srgbClr val="002060"/>
                </a:solidFill>
                <a:effectLst/>
                <a:latin typeface="+mj-lt"/>
                <a:cs typeface="Times New Roman" pitchFamily="18" charset="0"/>
              </a:rPr>
              <a:t> </a:t>
            </a:r>
            <a:r>
              <a:rPr lang="en-US" sz="6600" b="1" dirty="0" err="1">
                <a:solidFill>
                  <a:srgbClr val="002060"/>
                </a:solidFill>
                <a:effectLst/>
                <a:latin typeface="+mj-lt"/>
                <a:cs typeface="Times New Roman" pitchFamily="18" charset="0"/>
              </a:rPr>
              <a:t>Chúa</a:t>
            </a:r>
            <a:r>
              <a:rPr lang="en-US" sz="6600" b="1" dirty="0">
                <a:solidFill>
                  <a:srgbClr val="002060"/>
                </a:solidFill>
                <a:effectLst/>
                <a:latin typeface="+mj-lt"/>
                <a:cs typeface="Times New Roman" pitchFamily="18" charset="0"/>
              </a:rPr>
              <a:t> </a:t>
            </a:r>
            <a:r>
              <a:rPr lang="en-US" sz="6600" b="1" dirty="0" err="1">
                <a:solidFill>
                  <a:srgbClr val="002060"/>
                </a:solidFill>
                <a:effectLst/>
                <a:latin typeface="+mj-lt"/>
                <a:cs typeface="Times New Roman" pitchFamily="18" charset="0"/>
              </a:rPr>
              <a:t>Giêsu</a:t>
            </a:r>
            <a:r>
              <a:rPr lang="en-US" sz="6600" b="1" dirty="0">
                <a:solidFill>
                  <a:srgbClr val="002060"/>
                </a:solidFill>
                <a:effectLst/>
                <a:latin typeface="+mj-lt"/>
                <a:cs typeface="Times New Roman" pitchFamily="18" charset="0"/>
              </a:rPr>
              <a:t> </a:t>
            </a:r>
            <a:r>
              <a:rPr lang="en-US" sz="6600" b="1" dirty="0" err="1">
                <a:solidFill>
                  <a:srgbClr val="002060"/>
                </a:solidFill>
                <a:effectLst/>
                <a:latin typeface="+mj-lt"/>
                <a:cs typeface="Times New Roman" pitchFamily="18" charset="0"/>
              </a:rPr>
              <a:t>Kitô</a:t>
            </a:r>
            <a:r>
              <a:rPr lang="en-US" sz="6600" b="1" dirty="0">
                <a:solidFill>
                  <a:srgbClr val="002060"/>
                </a:solidFill>
                <a:effectLst/>
                <a:latin typeface="+mj-lt"/>
                <a:cs typeface="Times New Roman" pitchFamily="18" charset="0"/>
              </a:rPr>
              <a:t>, Con </a:t>
            </a:r>
            <a:r>
              <a:rPr lang="en-US" sz="6600" b="1" dirty="0" err="1">
                <a:solidFill>
                  <a:srgbClr val="002060"/>
                </a:solidFill>
                <a:effectLst/>
                <a:latin typeface="+mj-lt"/>
                <a:cs typeface="Times New Roman" pitchFamily="18" charset="0"/>
              </a:rPr>
              <a:t>Một</a:t>
            </a:r>
            <a:r>
              <a:rPr lang="en-US" sz="6600" b="1" dirty="0">
                <a:solidFill>
                  <a:srgbClr val="002060"/>
                </a:solidFill>
                <a:effectLst/>
                <a:latin typeface="+mj-lt"/>
                <a:cs typeface="Times New Roman" pitchFamily="18" charset="0"/>
              </a:rPr>
              <a:t> </a:t>
            </a:r>
            <a:r>
              <a:rPr lang="en-US" sz="6600" b="1" dirty="0" err="1">
                <a:solidFill>
                  <a:srgbClr val="002060"/>
                </a:solidFill>
                <a:effectLst/>
                <a:latin typeface="+mj-lt"/>
                <a:cs typeface="Times New Roman" pitchFamily="18" charset="0"/>
              </a:rPr>
              <a:t>Thiên</a:t>
            </a:r>
            <a:r>
              <a:rPr lang="en-US" sz="6600" b="1" dirty="0">
                <a:solidFill>
                  <a:srgbClr val="002060"/>
                </a:solidFill>
                <a:effectLst/>
                <a:latin typeface="+mj-lt"/>
                <a:cs typeface="Times New Roman" pitchFamily="18" charset="0"/>
              </a:rPr>
              <a:t> </a:t>
            </a:r>
            <a:r>
              <a:rPr lang="en-US" sz="6600" b="1" dirty="0" err="1">
                <a:solidFill>
                  <a:srgbClr val="002060"/>
                </a:solidFill>
                <a:effectLst/>
                <a:latin typeface="+mj-lt"/>
                <a:cs typeface="Times New Roman" pitchFamily="18" charset="0"/>
              </a:rPr>
              <a:t>Chúa</a:t>
            </a:r>
            <a:r>
              <a:rPr lang="en-US" sz="6600" b="1" dirty="0">
                <a:solidFill>
                  <a:srgbClr val="002060"/>
                </a:solidFill>
                <a:effectLst/>
                <a:latin typeface="+mj-lt"/>
                <a:cs typeface="Times New Roman" pitchFamily="18" charset="0"/>
              </a:rPr>
              <a:t>, </a:t>
            </a:r>
            <a:r>
              <a:rPr lang="vi-VN" sz="6600" b="1" dirty="0">
                <a:solidFill>
                  <a:srgbClr val="002060"/>
                </a:solidFill>
                <a:effectLst/>
                <a:latin typeface="+mj-lt"/>
                <a:cs typeface="Times New Roman" pitchFamily="18" charset="0"/>
              </a:rPr>
              <a:t>Sinh bởi Đức Chúa Cha từ trước muôn đời. </a:t>
            </a:r>
            <a:endParaRPr lang="en-US" sz="6600" b="1"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399289843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002060"/>
                </a:solidFill>
                <a:effectLst/>
                <a:latin typeface="+mj-lt"/>
                <a:cs typeface="Times New Roman" pitchFamily="18" charset="0"/>
              </a:rPr>
              <a:t>Người là Thiên Chúa bởi Thiên Chúa, Ánh Sáng bởi Ánh Sáng,</a:t>
            </a:r>
            <a:r>
              <a:rPr lang="en-US" sz="6600" b="1" dirty="0">
                <a:solidFill>
                  <a:srgbClr val="002060"/>
                </a:solidFill>
                <a:effectLst/>
                <a:latin typeface="+mj-lt"/>
                <a:cs typeface="Times New Roman" pitchFamily="18" charset="0"/>
              </a:rPr>
              <a:t> </a:t>
            </a:r>
            <a:r>
              <a:rPr lang="en-US" sz="6600" b="1" dirty="0" err="1">
                <a:solidFill>
                  <a:srgbClr val="002060"/>
                </a:solidFill>
                <a:effectLst/>
                <a:latin typeface="+mj-lt"/>
                <a:cs typeface="Times New Roman" pitchFamily="18" charset="0"/>
              </a:rPr>
              <a:t>Thiên</a:t>
            </a:r>
            <a:r>
              <a:rPr lang="en-US" sz="6600" b="1" dirty="0">
                <a:solidFill>
                  <a:srgbClr val="002060"/>
                </a:solidFill>
                <a:effectLst/>
                <a:latin typeface="+mj-lt"/>
                <a:cs typeface="Times New Roman" pitchFamily="18" charset="0"/>
              </a:rPr>
              <a:t> </a:t>
            </a:r>
            <a:r>
              <a:rPr lang="en-US" sz="6600" b="1" dirty="0" err="1">
                <a:solidFill>
                  <a:srgbClr val="002060"/>
                </a:solidFill>
                <a:effectLst/>
                <a:latin typeface="+mj-lt"/>
                <a:cs typeface="Times New Roman" pitchFamily="18" charset="0"/>
              </a:rPr>
              <a:t>Chúa</a:t>
            </a:r>
            <a:r>
              <a:rPr lang="en-US" sz="6600" b="1" dirty="0">
                <a:solidFill>
                  <a:srgbClr val="002060"/>
                </a:solidFill>
                <a:effectLst/>
                <a:latin typeface="+mj-lt"/>
                <a:cs typeface="Times New Roman" pitchFamily="18" charset="0"/>
              </a:rPr>
              <a:t> </a:t>
            </a:r>
            <a:r>
              <a:rPr lang="en-US" sz="6600" b="1" dirty="0" err="1">
                <a:solidFill>
                  <a:srgbClr val="002060"/>
                </a:solidFill>
                <a:effectLst/>
                <a:latin typeface="+mj-lt"/>
                <a:cs typeface="Times New Roman" pitchFamily="18" charset="0"/>
              </a:rPr>
              <a:t>thật</a:t>
            </a:r>
            <a:r>
              <a:rPr lang="en-US" sz="6600" b="1" dirty="0">
                <a:solidFill>
                  <a:srgbClr val="002060"/>
                </a:solidFill>
                <a:effectLst/>
                <a:latin typeface="+mj-lt"/>
                <a:cs typeface="Times New Roman" pitchFamily="18" charset="0"/>
              </a:rPr>
              <a:t> </a:t>
            </a:r>
            <a:r>
              <a:rPr lang="en-US" sz="6600" b="1" dirty="0" err="1">
                <a:solidFill>
                  <a:srgbClr val="002060"/>
                </a:solidFill>
                <a:effectLst/>
                <a:latin typeface="+mj-lt"/>
                <a:cs typeface="Times New Roman" pitchFamily="18" charset="0"/>
              </a:rPr>
              <a:t>bởi</a:t>
            </a:r>
            <a:r>
              <a:rPr lang="en-US" sz="6600" b="1" dirty="0">
                <a:solidFill>
                  <a:srgbClr val="002060"/>
                </a:solidFill>
                <a:effectLst/>
                <a:latin typeface="+mj-lt"/>
                <a:cs typeface="Times New Roman" pitchFamily="18" charset="0"/>
              </a:rPr>
              <a:t> </a:t>
            </a:r>
            <a:r>
              <a:rPr lang="en-US" sz="6600" b="1" dirty="0" err="1">
                <a:solidFill>
                  <a:srgbClr val="002060"/>
                </a:solidFill>
                <a:effectLst/>
                <a:latin typeface="+mj-lt"/>
                <a:cs typeface="Times New Roman" pitchFamily="18" charset="0"/>
              </a:rPr>
              <a:t>Thiên</a:t>
            </a:r>
            <a:r>
              <a:rPr lang="en-US" sz="6600" b="1" dirty="0">
                <a:solidFill>
                  <a:srgbClr val="002060"/>
                </a:solidFill>
                <a:effectLst/>
                <a:latin typeface="+mj-lt"/>
                <a:cs typeface="Times New Roman" pitchFamily="18" charset="0"/>
              </a:rPr>
              <a:t> </a:t>
            </a:r>
            <a:r>
              <a:rPr lang="en-US" sz="6600" b="1" dirty="0" err="1">
                <a:solidFill>
                  <a:srgbClr val="002060"/>
                </a:solidFill>
                <a:effectLst/>
                <a:latin typeface="+mj-lt"/>
                <a:cs typeface="Times New Roman" pitchFamily="18" charset="0"/>
              </a:rPr>
              <a:t>Chúa</a:t>
            </a:r>
            <a:r>
              <a:rPr lang="en-US" sz="6600" b="1" dirty="0">
                <a:solidFill>
                  <a:srgbClr val="002060"/>
                </a:solidFill>
                <a:effectLst/>
                <a:latin typeface="+mj-lt"/>
                <a:cs typeface="Times New Roman" pitchFamily="18" charset="0"/>
              </a:rPr>
              <a:t> </a:t>
            </a:r>
            <a:r>
              <a:rPr lang="en-US" sz="6600" b="1" dirty="0" err="1">
                <a:solidFill>
                  <a:srgbClr val="002060"/>
                </a:solidFill>
                <a:effectLst/>
                <a:latin typeface="+mj-lt"/>
                <a:cs typeface="Times New Roman" pitchFamily="18" charset="0"/>
              </a:rPr>
              <a:t>thật</a:t>
            </a:r>
            <a:r>
              <a:rPr lang="en-US" sz="6600" b="1" dirty="0">
                <a:solidFill>
                  <a:srgbClr val="002060"/>
                </a:solidFill>
                <a:effectLst/>
                <a:latin typeface="+mj-lt"/>
                <a:cs typeface="Times New Roman" pitchFamily="18" charset="0"/>
              </a:rPr>
              <a:t>,</a:t>
            </a:r>
          </a:p>
        </p:txBody>
      </p:sp>
    </p:spTree>
    <p:extLst>
      <p:ext uri="{BB962C8B-B14F-4D97-AF65-F5344CB8AC3E}">
        <p14:creationId xmlns:p14="http://schemas.microsoft.com/office/powerpoint/2010/main" val="41213797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rgbClr val="002060"/>
                </a:solidFill>
                <a:effectLst/>
                <a:latin typeface="+mj-lt"/>
              </a:rPr>
              <a:t>được sinh ra mà không phải được tạo thành, đồng bản thể với Đức Chúa Cha: nhờ Người mà muôn vật được tạo thành. </a:t>
            </a:r>
            <a:endParaRPr lang="en-US" sz="6000" b="1"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26762407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1" dirty="0">
                <a:solidFill>
                  <a:srgbClr val="002060"/>
                </a:solidFill>
                <a:effectLst/>
                <a:latin typeface="+mj-lt"/>
              </a:rPr>
              <a:t>Vì loài người chúng ta và để cứu độ chúng ta,</a:t>
            </a:r>
            <a:r>
              <a:rPr lang="en-US" sz="7200" b="1" dirty="0">
                <a:solidFill>
                  <a:srgbClr val="002060"/>
                </a:solidFill>
                <a:effectLst/>
                <a:latin typeface="+mj-lt"/>
              </a:rPr>
              <a:t> </a:t>
            </a:r>
            <a:r>
              <a:rPr lang="vi-VN" sz="7200" b="1" dirty="0">
                <a:solidFill>
                  <a:srgbClr val="002060"/>
                </a:solidFill>
                <a:effectLst/>
                <a:latin typeface="+mj-lt"/>
                <a:cs typeface="Times New Roman" pitchFamily="18" charset="0"/>
              </a:rPr>
              <a:t>Người đã từ trời xuống thế. </a:t>
            </a:r>
            <a:endParaRPr lang="en-US" sz="7200" b="1"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36726614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FF0000"/>
                </a:solidFill>
                <a:effectLst/>
                <a:latin typeface="+mj-lt"/>
                <a:cs typeface="Times New Roman" pitchFamily="18" charset="0"/>
              </a:rPr>
              <a:t>Bởi phép Đức Chúa Thánh Thần, Người đã nhập thể trong lòng Trinh Nữ Maria, và đã làm người.</a:t>
            </a:r>
            <a:endParaRPr lang="en-US" sz="6600" b="1" dirty="0">
              <a:solidFill>
                <a:srgbClr val="FF0000"/>
              </a:solidFill>
              <a:effectLst/>
              <a:latin typeface="+mj-lt"/>
              <a:cs typeface="Times New Roman" pitchFamily="18" charset="0"/>
            </a:endParaRPr>
          </a:p>
        </p:txBody>
      </p:sp>
    </p:spTree>
    <p:extLst>
      <p:ext uri="{BB962C8B-B14F-4D97-AF65-F5344CB8AC3E}">
        <p14:creationId xmlns:p14="http://schemas.microsoft.com/office/powerpoint/2010/main" val="6039659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5400" b="1" u="sng" dirty="0" err="1">
                <a:solidFill>
                  <a:srgbClr val="FF0000"/>
                </a:solidFill>
                <a:effectLst/>
                <a:latin typeface="+mj-lt"/>
                <a:ea typeface="Tahoma" pitchFamily="34" charset="0"/>
                <a:cs typeface="Times New Roman" pitchFamily="18" charset="0"/>
              </a:rPr>
              <a:t>Đk</a:t>
            </a:r>
            <a:r>
              <a:rPr lang="en-US" sz="5400" b="1" u="sng" dirty="0">
                <a:solidFill>
                  <a:srgbClr val="FF0000"/>
                </a:solidFill>
                <a:effectLst/>
                <a:latin typeface="+mj-lt"/>
                <a:ea typeface="Tahoma" pitchFamily="34" charset="0"/>
                <a:cs typeface="Times New Roman" pitchFamily="18" charset="0"/>
              </a:rPr>
              <a:t>:</a:t>
            </a:r>
            <a:r>
              <a:rPr lang="en-US" sz="5400" b="1" dirty="0">
                <a:solidFill>
                  <a:srgbClr val="003399"/>
                </a:solidFill>
                <a:effectLst/>
                <a:latin typeface="+mj-lt"/>
                <a:ea typeface="Tahoma" pitchFamily="34" charset="0"/>
                <a:cs typeface="Times New Roman" pitchFamily="18" charset="0"/>
              </a:rPr>
              <a:t> </a:t>
            </a:r>
            <a:r>
              <a:rPr lang="en-US" sz="5400" b="1" dirty="0">
                <a:effectLst/>
                <a:latin typeface="+mj-lt"/>
              </a:rPr>
              <a:t> </a:t>
            </a:r>
            <a:r>
              <a:rPr lang="vi-VN" sz="5400" b="1" dirty="0">
                <a:solidFill>
                  <a:srgbClr val="002060"/>
                </a:solidFill>
                <a:latin typeface="+mj-lt"/>
              </a:rPr>
              <a:t>Al-lê-lu-ia Al-lê-lu-ia, vinh danh Chúa trên các tầng trời. Al-lê-lu-ia Al-lê-lu-ia, Người quyền uy tác nên muôn loài.</a:t>
            </a:r>
            <a:endParaRPr lang="en-US" sz="5400" b="1" u="sng" dirty="0">
              <a:solidFill>
                <a:srgbClr val="002060"/>
              </a:solidFill>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2320865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1" dirty="0">
                <a:solidFill>
                  <a:srgbClr val="002060"/>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1"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5833503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1" dirty="0">
                <a:solidFill>
                  <a:srgbClr val="002060"/>
                </a:solidFill>
                <a:effectLst/>
                <a:latin typeface="+mj-lt"/>
              </a:rPr>
              <a:t>Người lên trời, ngự bên hữu Đức Chúa Cha, và Người sẽ lại đến trong vinh quang để phán xét kẻ sống và kẻ chết, Nước Người sẽ không bao giờ cùng.</a:t>
            </a:r>
            <a:endParaRPr lang="en-US" sz="5300" b="1"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42208651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rgbClr val="002060"/>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1"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15180289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1" dirty="0">
                <a:solidFill>
                  <a:srgbClr val="002060"/>
                </a:solidFill>
                <a:effectLst/>
                <a:latin typeface="+mj-lt"/>
              </a:rPr>
              <a:t>Người được phụng thờ và tôn vinh cùng với Đức Chúa Cha và Đức Chúa Con: Người đã dùng các tiên tri mà phán dạy. </a:t>
            </a:r>
            <a:endParaRPr lang="en-US" sz="6000" b="1"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367761391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1" dirty="0">
                <a:solidFill>
                  <a:srgbClr val="002060"/>
                </a:solidFill>
                <a:effectLst/>
                <a:latin typeface="+mj-lt"/>
              </a:rPr>
              <a:t>Tôi tin Hội Thánh duy nhất thánh thiện công giáo và tông truyền.</a:t>
            </a:r>
            <a:endParaRPr lang="en-US" sz="8000" b="1"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11000721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002060"/>
                </a:solidFill>
                <a:effectLst/>
                <a:latin typeface="+mj-lt"/>
                <a:cs typeface="Times New Roman" pitchFamily="18" charset="0"/>
              </a:rPr>
              <a:t>Tôi tuyên xưng có một Phép Rửa để tha tội. Tôi trông đợi kẻ chết sống lại và sự</a:t>
            </a:r>
            <a:r>
              <a:rPr lang="en-US" sz="6600" b="1" dirty="0">
                <a:solidFill>
                  <a:srgbClr val="002060"/>
                </a:solidFill>
                <a:effectLst/>
                <a:latin typeface="+mj-lt"/>
                <a:cs typeface="Times New Roman" pitchFamily="18" charset="0"/>
              </a:rPr>
              <a:t> </a:t>
            </a:r>
            <a:r>
              <a:rPr lang="vi-VN" sz="6600" b="1" dirty="0">
                <a:solidFill>
                  <a:srgbClr val="002060"/>
                </a:solidFill>
                <a:effectLst/>
                <a:latin typeface="+mj-lt"/>
                <a:cs typeface="Times New Roman" pitchFamily="18" charset="0"/>
              </a:rPr>
              <a:t>sống đời sau. </a:t>
            </a:r>
            <a:r>
              <a:rPr lang="vi-VN" sz="6600" b="1" dirty="0">
                <a:solidFill>
                  <a:srgbClr val="FF0000"/>
                </a:solidFill>
                <a:effectLst/>
                <a:latin typeface="+mj-lt"/>
                <a:cs typeface="Times New Roman" pitchFamily="18" charset="0"/>
              </a:rPr>
              <a:t>Amen.</a:t>
            </a:r>
            <a:endParaRPr lang="en-US" sz="6600" b="1" dirty="0">
              <a:solidFill>
                <a:srgbClr val="FF0000"/>
              </a:solidFill>
              <a:effectLst/>
              <a:latin typeface="+mj-lt"/>
              <a:cs typeface="Times New Roman" pitchFamily="18" charset="0"/>
            </a:endParaRPr>
          </a:p>
        </p:txBody>
      </p:sp>
    </p:spTree>
    <p:extLst>
      <p:ext uri="{BB962C8B-B14F-4D97-AF65-F5344CB8AC3E}">
        <p14:creationId xmlns:p14="http://schemas.microsoft.com/office/powerpoint/2010/main" val="550203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a:xfrm>
            <a:off x="1219200" y="209550"/>
            <a:ext cx="7772400" cy="1102519"/>
          </a:xfrm>
        </p:spPr>
        <p:txBody>
          <a:bodyPr/>
          <a:lstStyle/>
          <a:p>
            <a:r>
              <a:rPr lang="en-US" dirty="0">
                <a:solidFill>
                  <a:schemeClr val="accent6">
                    <a:lumMod val="50000"/>
                  </a:schemeClr>
                </a:solidFill>
                <a:effectLst/>
              </a:rPr>
              <a:t>LỜI NGUYỆN TÍN HỮU</a:t>
            </a:r>
          </a:p>
        </p:txBody>
      </p:sp>
      <p:sp>
        <p:nvSpPr>
          <p:cNvPr id="4" name="Rectangle 3"/>
          <p:cNvSpPr/>
          <p:nvPr/>
        </p:nvSpPr>
        <p:spPr>
          <a:xfrm>
            <a:off x="2438400" y="1504950"/>
            <a:ext cx="6477000" cy="1569660"/>
          </a:xfrm>
          <a:prstGeom prst="rect">
            <a:avLst/>
          </a:prstGeom>
        </p:spPr>
        <p:txBody>
          <a:bodyPr wrap="square">
            <a:spAutoFit/>
          </a:bodyPr>
          <a:lstStyle/>
          <a:p>
            <a:r>
              <a:rPr lang="vi-VN" sz="3200" dirty="0">
                <a:solidFill>
                  <a:prstClr val="black"/>
                </a:solidFill>
              </a:rPr>
              <a:t>Chúa Giêsu dùng hình ảnh cây nho và cành nho, để nói lên sự hiệp nhất giữa Kitô hữu chúng ta với Chúa.</a:t>
            </a:r>
            <a:endParaRPr lang="en-US" sz="3200" dirty="0">
              <a:solidFill>
                <a:prstClr val="black"/>
              </a:solidFill>
            </a:endParaRPr>
          </a:p>
        </p:txBody>
      </p:sp>
    </p:spTree>
    <p:extLst>
      <p:ext uri="{BB962C8B-B14F-4D97-AF65-F5344CB8AC3E}">
        <p14:creationId xmlns:p14="http://schemas.microsoft.com/office/powerpoint/2010/main" val="57412241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latin typeface="+mj-l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60099989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id="{6B7DA73B-8E3F-4CC3-A177-C77B30DE89C9}"/>
              </a:ext>
            </a:extLst>
          </p:cNvPr>
          <p:cNvSpPr>
            <a:spLocks noGrp="1" noChangeArrowheads="1"/>
          </p:cNvSpPr>
          <p:nvPr>
            <p:ph idx="1"/>
          </p:nvPr>
        </p:nvSpPr>
        <p:spPr>
          <a:xfrm>
            <a:off x="-6927" y="-247650"/>
            <a:ext cx="9144000" cy="5143500"/>
          </a:xfrm>
        </p:spPr>
        <p:txBody>
          <a:bodyPr>
            <a:normAutofit/>
          </a:bodyPr>
          <a:lstStyle/>
          <a:p>
            <a:pPr marL="27385" indent="0" algn="ctr">
              <a:lnSpc>
                <a:spcPct val="120000"/>
              </a:lnSpc>
              <a:buNone/>
            </a:pPr>
            <a:endParaRPr lang="en-US" altLang="en-US" sz="2100" b="1" u="sng" dirty="0">
              <a:solidFill>
                <a:srgbClr val="FF0000"/>
              </a:solidFill>
              <a:effectLst/>
              <a:latin typeface="+mj-lt"/>
              <a:ea typeface="Tahoma" panose="020B0604030504040204" pitchFamily="34" charset="0"/>
              <a:cs typeface="Times New Roman" panose="02020603050405020304" pitchFamily="18" charset="0"/>
            </a:endParaRPr>
          </a:p>
          <a:p>
            <a:pPr marL="27385" indent="0" algn="ctr">
              <a:lnSpc>
                <a:spcPct val="120000"/>
              </a:lnSpc>
              <a:buNone/>
            </a:pPr>
            <a:r>
              <a:rPr lang="en-US" altLang="en-US" sz="6600" b="1" u="sng" dirty="0">
                <a:solidFill>
                  <a:srgbClr val="FF0000"/>
                </a:solidFill>
                <a:effectLst/>
                <a:latin typeface="+mj-lt"/>
                <a:ea typeface="Tahoma" panose="020B0604030504040204" pitchFamily="34" charset="0"/>
                <a:cs typeface="Times New Roman" panose="02020603050405020304" pitchFamily="18" charset="0"/>
              </a:rPr>
              <a:t>Ca </a:t>
            </a:r>
            <a:r>
              <a:rPr lang="en-US" altLang="en-US" sz="6600" b="1" u="sng" dirty="0" err="1">
                <a:solidFill>
                  <a:srgbClr val="FF0000"/>
                </a:solidFill>
                <a:effectLst/>
                <a:latin typeface="+mj-lt"/>
                <a:ea typeface="Tahoma" panose="020B0604030504040204" pitchFamily="34" charset="0"/>
                <a:cs typeface="Times New Roman" panose="02020603050405020304" pitchFamily="18" charset="0"/>
              </a:rPr>
              <a:t>Dâng</a:t>
            </a:r>
            <a:r>
              <a:rPr lang="en-US" altLang="en-US" sz="6600" b="1" u="sng" dirty="0">
                <a:solidFill>
                  <a:srgbClr val="FF0000"/>
                </a:solidFill>
                <a:effectLst/>
                <a:latin typeface="+mj-lt"/>
                <a:ea typeface="Tahoma" panose="020B0604030504040204" pitchFamily="34" charset="0"/>
                <a:cs typeface="Times New Roman" panose="02020603050405020304" pitchFamily="18" charset="0"/>
              </a:rPr>
              <a:t> </a:t>
            </a:r>
            <a:r>
              <a:rPr lang="en-US" altLang="en-US" sz="6600" b="1" u="sng" dirty="0" err="1">
                <a:solidFill>
                  <a:srgbClr val="FF0000"/>
                </a:solidFill>
                <a:effectLst/>
                <a:latin typeface="+mj-lt"/>
                <a:ea typeface="Tahoma" panose="020B0604030504040204" pitchFamily="34" charset="0"/>
                <a:cs typeface="Times New Roman" panose="02020603050405020304" pitchFamily="18" charset="0"/>
              </a:rPr>
              <a:t>Lễ</a:t>
            </a:r>
            <a:r>
              <a:rPr lang="en-US" altLang="en-US" sz="6600" b="1" u="sng" dirty="0">
                <a:solidFill>
                  <a:srgbClr val="FF0000"/>
                </a:solidFill>
                <a:effectLst/>
                <a:latin typeface="+mj-lt"/>
                <a:ea typeface="Tahoma" panose="020B0604030504040204" pitchFamily="34" charset="0"/>
                <a:cs typeface="Times New Roman" panose="02020603050405020304" pitchFamily="18" charset="0"/>
              </a:rPr>
              <a:t> </a:t>
            </a:r>
          </a:p>
          <a:p>
            <a:pPr marL="27385" indent="0" algn="ctr">
              <a:lnSpc>
                <a:spcPct val="120000"/>
              </a:lnSpc>
              <a:buNone/>
            </a:pPr>
            <a:r>
              <a:rPr lang="en-US" altLang="en-US" sz="8800" b="1" dirty="0">
                <a:solidFill>
                  <a:srgbClr val="FF0000"/>
                </a:solidFill>
                <a:effectLst/>
                <a:latin typeface="+mj-lt"/>
                <a:ea typeface="Tahoma" panose="020B0604030504040204" pitchFamily="34" charset="0"/>
                <a:cs typeface="Times New Roman" panose="02020603050405020304" pitchFamily="18" charset="0"/>
              </a:rPr>
              <a:t> </a:t>
            </a:r>
            <a:r>
              <a:rPr lang="en-US" altLang="en-US" sz="8800" b="1" dirty="0" err="1">
                <a:solidFill>
                  <a:srgbClr val="FF0000"/>
                </a:solidFill>
                <a:effectLst/>
                <a:latin typeface="+mj-lt"/>
                <a:ea typeface="Tahoma" panose="020B0604030504040204" pitchFamily="34" charset="0"/>
                <a:cs typeface="Times New Roman" panose="02020603050405020304" pitchFamily="18" charset="0"/>
              </a:rPr>
              <a:t>Hiến</a:t>
            </a:r>
            <a:r>
              <a:rPr lang="en-US" altLang="en-US" sz="8800" b="1" dirty="0">
                <a:solidFill>
                  <a:srgbClr val="FF0000"/>
                </a:solidFill>
                <a:effectLst/>
                <a:latin typeface="+mj-lt"/>
                <a:ea typeface="Tahoma" panose="020B0604030504040204" pitchFamily="34" charset="0"/>
                <a:cs typeface="Times New Roman" panose="02020603050405020304" pitchFamily="18" charset="0"/>
              </a:rPr>
              <a:t> </a:t>
            </a:r>
            <a:r>
              <a:rPr lang="en-US" altLang="en-US" sz="8800" b="1" dirty="0" err="1">
                <a:solidFill>
                  <a:srgbClr val="FF0000"/>
                </a:solidFill>
                <a:effectLst/>
                <a:latin typeface="+mj-lt"/>
                <a:ea typeface="Tahoma" panose="020B0604030504040204" pitchFamily="34" charset="0"/>
                <a:cs typeface="Times New Roman" panose="02020603050405020304" pitchFamily="18" charset="0"/>
              </a:rPr>
              <a:t>Lễ</a:t>
            </a:r>
            <a:r>
              <a:rPr lang="en-US" altLang="en-US" sz="8800" b="1" dirty="0">
                <a:solidFill>
                  <a:srgbClr val="FF0000"/>
                </a:solidFill>
                <a:effectLst/>
                <a:latin typeface="+mj-lt"/>
                <a:ea typeface="Tahoma" panose="020B0604030504040204" pitchFamily="34" charset="0"/>
                <a:cs typeface="Times New Roman" panose="02020603050405020304" pitchFamily="18" charset="0"/>
              </a:rPr>
              <a:t> </a:t>
            </a:r>
            <a:r>
              <a:rPr lang="en-US" altLang="en-US" sz="8800" b="1" dirty="0" err="1">
                <a:solidFill>
                  <a:srgbClr val="FF0000"/>
                </a:solidFill>
                <a:effectLst/>
                <a:latin typeface="+mj-lt"/>
                <a:ea typeface="Tahoma" panose="020B0604030504040204" pitchFamily="34" charset="0"/>
                <a:cs typeface="Times New Roman" panose="02020603050405020304" pitchFamily="18" charset="0"/>
              </a:rPr>
              <a:t>Phục</a:t>
            </a:r>
            <a:r>
              <a:rPr lang="en-US" altLang="en-US" sz="8800" b="1" dirty="0">
                <a:solidFill>
                  <a:srgbClr val="FF0000"/>
                </a:solidFill>
                <a:effectLst/>
                <a:latin typeface="+mj-lt"/>
                <a:ea typeface="Tahoma" panose="020B0604030504040204" pitchFamily="34" charset="0"/>
                <a:cs typeface="Times New Roman" panose="02020603050405020304" pitchFamily="18" charset="0"/>
              </a:rPr>
              <a:t> </a:t>
            </a:r>
            <a:r>
              <a:rPr lang="en-US" altLang="en-US" sz="8800" b="1" dirty="0" err="1">
                <a:solidFill>
                  <a:srgbClr val="FF0000"/>
                </a:solidFill>
                <a:effectLst/>
                <a:latin typeface="+mj-lt"/>
                <a:ea typeface="Tahoma" panose="020B0604030504040204" pitchFamily="34" charset="0"/>
                <a:cs typeface="Times New Roman" panose="02020603050405020304" pitchFamily="18" charset="0"/>
              </a:rPr>
              <a:t>Sinh</a:t>
            </a:r>
            <a:br>
              <a:rPr lang="en-US" altLang="en-US" sz="8800" b="1" dirty="0">
                <a:solidFill>
                  <a:srgbClr val="FF0000"/>
                </a:solidFill>
                <a:latin typeface="+mj-lt"/>
                <a:ea typeface="Tahoma" panose="020B0604030504040204" pitchFamily="34" charset="0"/>
                <a:cs typeface="Times New Roman" panose="02020603050405020304" pitchFamily="18" charset="0"/>
              </a:rPr>
            </a:br>
            <a:r>
              <a:rPr lang="en-US" altLang="en-US" sz="7200" b="1" dirty="0" err="1">
                <a:solidFill>
                  <a:srgbClr val="002060"/>
                </a:solidFill>
                <a:effectLst/>
                <a:latin typeface="+mj-lt"/>
                <a:ea typeface="Tahoma" panose="020B0604030504040204" pitchFamily="34" charset="0"/>
                <a:cs typeface="Times New Roman" panose="02020603050405020304" pitchFamily="18" charset="0"/>
              </a:rPr>
              <a:t>Miên</a:t>
            </a:r>
            <a:r>
              <a:rPr lang="en-US" altLang="en-US" sz="7200" b="1" dirty="0">
                <a:solidFill>
                  <a:srgbClr val="002060"/>
                </a:solidFill>
                <a:effectLst/>
                <a:latin typeface="+mj-lt"/>
                <a:ea typeface="Tahoma" panose="020B0604030504040204" pitchFamily="34" charset="0"/>
                <a:cs typeface="Times New Roman" panose="02020603050405020304" pitchFamily="18" charset="0"/>
              </a:rPr>
              <a:t> Ly</a:t>
            </a:r>
          </a:p>
        </p:txBody>
      </p:sp>
    </p:spTree>
  </p:cSld>
  <p:clrMapOvr>
    <a:masterClrMapping/>
  </p:clrMapOvr>
  <p:transition spd="slow"/>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id="{6B7DA73B-8E3F-4CC3-A177-C77B30DE89C9}"/>
              </a:ext>
            </a:extLst>
          </p:cNvPr>
          <p:cNvSpPr>
            <a:spLocks noGrp="1" noChangeArrowheads="1"/>
          </p:cNvSpPr>
          <p:nvPr>
            <p:ph idx="1"/>
          </p:nvPr>
        </p:nvSpPr>
        <p:spPr>
          <a:xfrm>
            <a:off x="0" y="0"/>
            <a:ext cx="9144000" cy="5143500"/>
          </a:xfrm>
        </p:spPr>
        <p:txBody>
          <a:bodyPr>
            <a:noAutofit/>
          </a:bodyPr>
          <a:lstStyle/>
          <a:p>
            <a:pPr marL="0" indent="0" algn="just" fontAlgn="base">
              <a:buNone/>
            </a:pPr>
            <a:r>
              <a:rPr lang="en-US" altLang="en-US" sz="5900" b="1" u="sng" dirty="0">
                <a:solidFill>
                  <a:srgbClr val="FF0000"/>
                </a:solidFill>
                <a:effectLst/>
                <a:latin typeface="+mj-lt"/>
                <a:ea typeface="Tahoma" panose="020B0604030504040204" pitchFamily="34" charset="0"/>
                <a:cs typeface="Times New Roman" panose="02020603050405020304" pitchFamily="18" charset="0"/>
              </a:rPr>
              <a:t>Tk1:</a:t>
            </a:r>
            <a:r>
              <a:rPr lang="en-US" altLang="en-US" sz="5900" b="1" dirty="0">
                <a:solidFill>
                  <a:srgbClr val="003399"/>
                </a:solidFill>
                <a:effectLst/>
                <a:latin typeface="+mj-lt"/>
                <a:ea typeface="Tahoma" panose="020B0604030504040204" pitchFamily="34" charset="0"/>
                <a:cs typeface="Times New Roman" panose="02020603050405020304" pitchFamily="18" charset="0"/>
              </a:rPr>
              <a:t> </a:t>
            </a:r>
            <a:r>
              <a:rPr lang="vi-VN" sz="5900" b="0" i="0" dirty="0">
                <a:solidFill>
                  <a:srgbClr val="002060"/>
                </a:solidFill>
                <a:effectLst/>
              </a:rPr>
              <a:t>Kính dâng Ngài bánh thơm ngon với lao nhọc đời người dương thế. Chén rượu nồng góp dâng lên xin biến thành hy lễ cao vời.</a:t>
            </a:r>
          </a:p>
        </p:txBody>
      </p:sp>
    </p:spTree>
    <p:extLst>
      <p:ext uri="{BB962C8B-B14F-4D97-AF65-F5344CB8AC3E}">
        <p14:creationId xmlns:p14="http://schemas.microsoft.com/office/powerpoint/2010/main" val="1309238206"/>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4800" b="1" u="sng" dirty="0">
                <a:solidFill>
                  <a:srgbClr val="FF0000"/>
                </a:solidFill>
                <a:latin typeface="+mj-lt"/>
                <a:ea typeface="Tahoma" pitchFamily="34" charset="0"/>
                <a:cs typeface="Times New Roman" pitchFamily="18" charset="0"/>
              </a:rPr>
              <a:t>T</a:t>
            </a:r>
            <a:r>
              <a:rPr lang="en-US" sz="4800" b="1" u="sng" dirty="0">
                <a:solidFill>
                  <a:srgbClr val="FF0000"/>
                </a:solidFill>
                <a:effectLst/>
                <a:latin typeface="+mj-lt"/>
                <a:ea typeface="Tahoma" pitchFamily="34" charset="0"/>
                <a:cs typeface="Times New Roman" pitchFamily="18" charset="0"/>
              </a:rPr>
              <a:t>k2:</a:t>
            </a:r>
            <a:r>
              <a:rPr lang="en-US" sz="4800" b="1" dirty="0">
                <a:solidFill>
                  <a:srgbClr val="003399"/>
                </a:solidFill>
                <a:effectLst/>
                <a:latin typeface="+mj-lt"/>
                <a:ea typeface="Tahoma" pitchFamily="34" charset="0"/>
                <a:cs typeface="Times New Roman" pitchFamily="18" charset="0"/>
              </a:rPr>
              <a:t> </a:t>
            </a:r>
            <a:r>
              <a:rPr lang="en-US" sz="4800" b="1" dirty="0">
                <a:effectLst/>
                <a:latin typeface="+mj-lt"/>
              </a:rPr>
              <a:t> </a:t>
            </a:r>
            <a:r>
              <a:rPr lang="vi-VN" sz="4800" b="1" dirty="0">
                <a:solidFill>
                  <a:srgbClr val="002060"/>
                </a:solidFill>
                <a:effectLst/>
                <a:latin typeface="+mj-lt"/>
              </a:rPr>
              <a:t>Nào đến đây trước tôn nhan Người là Vua, cùng kính tôn và ca hát mừng Danh Chúa. Tung hô Người là Đấng đã dựng nên ta bởi tình yêu Chúa hằng nuôi ta.</a:t>
            </a:r>
            <a:endParaRPr lang="en-US" sz="4800" b="1" u="sng" dirty="0">
              <a:solidFill>
                <a:srgbClr val="002060"/>
              </a:solidFill>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285358365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Content Placeholder 2">
            <a:extLst>
              <a:ext uri="{FF2B5EF4-FFF2-40B4-BE49-F238E27FC236}">
                <a16:creationId xmlns:a16="http://schemas.microsoft.com/office/drawing/2014/main" id="{5E3AA635-2CFD-4660-8444-44AAA119DC52}"/>
              </a:ext>
            </a:extLst>
          </p:cNvPr>
          <p:cNvSpPr>
            <a:spLocks noGrp="1" noChangeArrowheads="1"/>
          </p:cNvSpPr>
          <p:nvPr>
            <p:ph idx="1"/>
          </p:nvPr>
        </p:nvSpPr>
        <p:spPr>
          <a:xfrm>
            <a:off x="0" y="-95250"/>
            <a:ext cx="9144000" cy="5143500"/>
          </a:xfrm>
        </p:spPr>
        <p:txBody>
          <a:bodyPr>
            <a:noAutofit/>
          </a:bodyPr>
          <a:lstStyle/>
          <a:p>
            <a:pPr marL="0" indent="0" algn="just" fontAlgn="base">
              <a:buNone/>
            </a:pPr>
            <a:r>
              <a:rPr lang="en-US" altLang="en-US" sz="5600" b="1" u="sng" dirty="0" err="1">
                <a:solidFill>
                  <a:srgbClr val="FF0000"/>
                </a:solidFill>
                <a:effectLst/>
                <a:latin typeface="+mj-lt"/>
                <a:ea typeface="Tahoma" panose="020B0604030504040204" pitchFamily="34" charset="0"/>
                <a:cs typeface="Times New Roman" panose="02020603050405020304" pitchFamily="18" charset="0"/>
              </a:rPr>
              <a:t>Đk</a:t>
            </a:r>
            <a:r>
              <a:rPr lang="en-US" altLang="en-US" sz="5600" b="1" u="sng" dirty="0">
                <a:solidFill>
                  <a:srgbClr val="FF0000"/>
                </a:solidFill>
                <a:effectLst/>
                <a:latin typeface="+mj-lt"/>
                <a:ea typeface="Tahoma" panose="020B0604030504040204" pitchFamily="34" charset="0"/>
                <a:cs typeface="Times New Roman" panose="02020603050405020304" pitchFamily="18" charset="0"/>
              </a:rPr>
              <a:t>:</a:t>
            </a:r>
            <a:r>
              <a:rPr lang="vi-VN" sz="5600" b="0" i="0" dirty="0">
                <a:solidFill>
                  <a:srgbClr val="002060"/>
                </a:solidFill>
                <a:effectLst/>
              </a:rPr>
              <a:t> Xin thương nhận đời bao gian nan, biến nên nguồn vinh phúc sáng láng. Với hy lễ mới Con Chúa dâng lên, đem ơn tái sinh cho toàn thế giới. </a:t>
            </a:r>
            <a:endParaRPr lang="en-US" altLang="en-US" sz="5600" b="1" u="sng" dirty="0">
              <a:solidFill>
                <a:srgbClr val="002060"/>
              </a:solidFill>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956989198"/>
      </p:ext>
    </p:extLst>
  </p:cSld>
  <p:clrMapOvr>
    <a:masterClrMapping/>
  </p:clrMapOvr>
  <p:transition spd="slow"/>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Content Placeholder 2">
            <a:extLst>
              <a:ext uri="{FF2B5EF4-FFF2-40B4-BE49-F238E27FC236}">
                <a16:creationId xmlns:a16="http://schemas.microsoft.com/office/drawing/2014/main" id="{5E3AA635-2CFD-4660-8444-44AAA119DC52}"/>
              </a:ext>
            </a:extLst>
          </p:cNvPr>
          <p:cNvSpPr>
            <a:spLocks noGrp="1" noChangeArrowheads="1"/>
          </p:cNvSpPr>
          <p:nvPr>
            <p:ph idx="1"/>
          </p:nvPr>
        </p:nvSpPr>
        <p:spPr>
          <a:xfrm>
            <a:off x="0" y="0"/>
            <a:ext cx="9144000" cy="5143500"/>
          </a:xfrm>
        </p:spPr>
        <p:txBody>
          <a:bodyPr>
            <a:noAutofit/>
          </a:bodyPr>
          <a:lstStyle/>
          <a:p>
            <a:pPr marL="0" indent="0" algn="just" fontAlgn="base">
              <a:buNone/>
            </a:pPr>
            <a:r>
              <a:rPr lang="en-US" altLang="en-US" sz="5400" b="1" u="sng" dirty="0">
                <a:solidFill>
                  <a:srgbClr val="FF0000"/>
                </a:solidFill>
                <a:latin typeface="+mj-lt"/>
                <a:ea typeface="Tahoma" panose="020B0604030504040204" pitchFamily="34" charset="0"/>
                <a:cs typeface="Times New Roman" panose="02020603050405020304" pitchFamily="18" charset="0"/>
              </a:rPr>
              <a:t>***</a:t>
            </a:r>
            <a:r>
              <a:rPr lang="en-US" altLang="en-US" sz="5400" b="1" u="sng" dirty="0">
                <a:solidFill>
                  <a:srgbClr val="FF0000"/>
                </a:solidFill>
                <a:effectLst/>
                <a:latin typeface="+mj-lt"/>
                <a:ea typeface="Tahoma" panose="020B0604030504040204" pitchFamily="34" charset="0"/>
                <a:cs typeface="Times New Roman" panose="02020603050405020304" pitchFamily="18" charset="0"/>
              </a:rPr>
              <a:t>:</a:t>
            </a:r>
            <a:r>
              <a:rPr lang="vi-VN" sz="5400" b="0" i="0" dirty="0">
                <a:solidFill>
                  <a:srgbClr val="002060"/>
                </a:solidFill>
                <a:effectLst/>
              </a:rPr>
              <a:t> Giữa gian trần xin uống chén đắng, chốn Quê Trời chung chén chiến thắng. Đã sống với Chúa trong nỗi đau thương, vinh quang chứa chan Chúa ban Thiên Đường.</a:t>
            </a:r>
          </a:p>
        </p:txBody>
      </p:sp>
    </p:spTree>
    <p:extLst>
      <p:ext uri="{BB962C8B-B14F-4D97-AF65-F5344CB8AC3E}">
        <p14:creationId xmlns:p14="http://schemas.microsoft.com/office/powerpoint/2010/main" val="3161058894"/>
      </p:ext>
    </p:extLst>
  </p:cSld>
  <p:clrMapOvr>
    <a:masterClrMapping/>
  </p:clrMapOvr>
  <p:transition spd="slow"/>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0354" name="Content Placeholder 2">
            <a:extLst>
              <a:ext uri="{FF2B5EF4-FFF2-40B4-BE49-F238E27FC236}">
                <a16:creationId xmlns:a16="http://schemas.microsoft.com/office/drawing/2014/main" id="{5E3AA635-2CFD-4660-8444-44AAA119DC52}"/>
              </a:ext>
            </a:extLst>
          </p:cNvPr>
          <p:cNvSpPr>
            <a:spLocks noGrp="1" noChangeArrowheads="1"/>
          </p:cNvSpPr>
          <p:nvPr>
            <p:ph idx="1"/>
          </p:nvPr>
        </p:nvSpPr>
        <p:spPr>
          <a:xfrm>
            <a:off x="0" y="0"/>
            <a:ext cx="9144000" cy="5143500"/>
          </a:xfrm>
        </p:spPr>
        <p:txBody>
          <a:bodyPr>
            <a:noAutofit/>
          </a:bodyPr>
          <a:lstStyle/>
          <a:p>
            <a:pPr marL="0" indent="0" algn="just" fontAlgn="base">
              <a:buNone/>
            </a:pPr>
            <a:r>
              <a:rPr lang="en-US" altLang="en-US" sz="5900" b="1" u="sng" dirty="0">
                <a:solidFill>
                  <a:srgbClr val="FF0000"/>
                </a:solidFill>
                <a:effectLst/>
                <a:latin typeface="+mj-lt"/>
                <a:ea typeface="Tahoma" panose="020B0604030504040204" pitchFamily="34" charset="0"/>
                <a:cs typeface="Times New Roman" panose="02020603050405020304" pitchFamily="18" charset="0"/>
              </a:rPr>
              <a:t>Tk2:</a:t>
            </a:r>
            <a:r>
              <a:rPr lang="en-US" altLang="en-US" sz="5900" b="1" dirty="0">
                <a:solidFill>
                  <a:srgbClr val="003399"/>
                </a:solidFill>
                <a:effectLst/>
                <a:latin typeface="+mj-lt"/>
                <a:ea typeface="Tahoma" panose="020B0604030504040204" pitchFamily="34" charset="0"/>
                <a:cs typeface="Times New Roman" panose="02020603050405020304" pitchFamily="18" charset="0"/>
              </a:rPr>
              <a:t> </a:t>
            </a:r>
            <a:r>
              <a:rPr lang="vi-VN" sz="5900" b="0" i="0" dirty="0">
                <a:solidFill>
                  <a:srgbClr val="002060"/>
                </a:solidFill>
                <a:effectLst/>
              </a:rPr>
              <a:t>Dẫu cho đời lắm đau thương, quyết không ngừng cậy tin yêu mến. Ngước lên trời hát dâng Cha đây tiếng lòng Al-le-lu-ia.</a:t>
            </a:r>
            <a:endParaRPr lang="en-US" sz="5900" b="1" dirty="0">
              <a:solidFill>
                <a:srgbClr val="002060"/>
              </a:solidFill>
              <a:effectLst/>
            </a:endParaRPr>
          </a:p>
        </p:txBody>
      </p:sp>
    </p:spTree>
    <p:extLst>
      <p:ext uri="{BB962C8B-B14F-4D97-AF65-F5344CB8AC3E}">
        <p14:creationId xmlns:p14="http://schemas.microsoft.com/office/powerpoint/2010/main" val="3109901089"/>
      </p:ext>
    </p:extLst>
  </p:cSld>
  <p:clrMapOvr>
    <a:masterClrMapping/>
  </p:clrMapOvr>
  <p:transition spd="slow"/>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Content Placeholder 2">
            <a:extLst>
              <a:ext uri="{FF2B5EF4-FFF2-40B4-BE49-F238E27FC236}">
                <a16:creationId xmlns:a16="http://schemas.microsoft.com/office/drawing/2014/main" id="{5E3AA635-2CFD-4660-8444-44AAA119DC52}"/>
              </a:ext>
            </a:extLst>
          </p:cNvPr>
          <p:cNvSpPr>
            <a:spLocks noGrp="1" noChangeArrowheads="1"/>
          </p:cNvSpPr>
          <p:nvPr>
            <p:ph idx="1"/>
          </p:nvPr>
        </p:nvSpPr>
        <p:spPr>
          <a:xfrm>
            <a:off x="0" y="-95250"/>
            <a:ext cx="9144000" cy="5143500"/>
          </a:xfrm>
        </p:spPr>
        <p:txBody>
          <a:bodyPr>
            <a:noAutofit/>
          </a:bodyPr>
          <a:lstStyle/>
          <a:p>
            <a:pPr marL="0" indent="0" algn="just" fontAlgn="base">
              <a:buNone/>
            </a:pPr>
            <a:r>
              <a:rPr lang="en-US" altLang="en-US" sz="5600" b="1" u="sng" dirty="0" err="1">
                <a:solidFill>
                  <a:srgbClr val="FF0000"/>
                </a:solidFill>
                <a:effectLst/>
                <a:latin typeface="+mj-lt"/>
                <a:ea typeface="Tahoma" panose="020B0604030504040204" pitchFamily="34" charset="0"/>
                <a:cs typeface="Times New Roman" panose="02020603050405020304" pitchFamily="18" charset="0"/>
              </a:rPr>
              <a:t>Đk</a:t>
            </a:r>
            <a:r>
              <a:rPr lang="en-US" altLang="en-US" sz="5600" b="1" u="sng" dirty="0">
                <a:solidFill>
                  <a:srgbClr val="FF0000"/>
                </a:solidFill>
                <a:effectLst/>
                <a:latin typeface="+mj-lt"/>
                <a:ea typeface="Tahoma" panose="020B0604030504040204" pitchFamily="34" charset="0"/>
                <a:cs typeface="Times New Roman" panose="02020603050405020304" pitchFamily="18" charset="0"/>
              </a:rPr>
              <a:t>:</a:t>
            </a:r>
            <a:r>
              <a:rPr lang="vi-VN" sz="5600" b="0" i="0" dirty="0">
                <a:solidFill>
                  <a:srgbClr val="002060"/>
                </a:solidFill>
                <a:effectLst/>
              </a:rPr>
              <a:t> Xin thương nhận đời bao gian nan, biến nên nguồn vinh phúc sáng láng. Với hy lễ mới Con Chúa dâng lên, đem ơn tái sinh cho toàn thế giới. </a:t>
            </a:r>
            <a:endParaRPr lang="en-US" altLang="en-US" sz="5600" b="1" u="sng" dirty="0">
              <a:solidFill>
                <a:srgbClr val="002060"/>
              </a:solidFill>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236439434"/>
      </p:ext>
    </p:extLst>
  </p:cSld>
  <p:clrMapOvr>
    <a:masterClrMapping/>
  </p:clrMapOvr>
  <p:transition spd="slow"/>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Content Placeholder 2">
            <a:extLst>
              <a:ext uri="{FF2B5EF4-FFF2-40B4-BE49-F238E27FC236}">
                <a16:creationId xmlns:a16="http://schemas.microsoft.com/office/drawing/2014/main" id="{5E3AA635-2CFD-4660-8444-44AAA119DC52}"/>
              </a:ext>
            </a:extLst>
          </p:cNvPr>
          <p:cNvSpPr>
            <a:spLocks noGrp="1" noChangeArrowheads="1"/>
          </p:cNvSpPr>
          <p:nvPr>
            <p:ph idx="1"/>
          </p:nvPr>
        </p:nvSpPr>
        <p:spPr>
          <a:xfrm>
            <a:off x="0" y="0"/>
            <a:ext cx="9144000" cy="5143500"/>
          </a:xfrm>
        </p:spPr>
        <p:txBody>
          <a:bodyPr>
            <a:noAutofit/>
          </a:bodyPr>
          <a:lstStyle/>
          <a:p>
            <a:pPr marL="0" indent="0" algn="just" fontAlgn="base">
              <a:buNone/>
            </a:pPr>
            <a:r>
              <a:rPr lang="en-US" altLang="en-US" sz="5400" b="1" u="sng" dirty="0">
                <a:solidFill>
                  <a:srgbClr val="FF0000"/>
                </a:solidFill>
                <a:latin typeface="+mj-lt"/>
                <a:ea typeface="Tahoma" panose="020B0604030504040204" pitchFamily="34" charset="0"/>
                <a:cs typeface="Times New Roman" panose="02020603050405020304" pitchFamily="18" charset="0"/>
              </a:rPr>
              <a:t>***</a:t>
            </a:r>
            <a:r>
              <a:rPr lang="en-US" altLang="en-US" sz="5400" b="1" u="sng" dirty="0">
                <a:solidFill>
                  <a:srgbClr val="FF0000"/>
                </a:solidFill>
                <a:effectLst/>
                <a:latin typeface="+mj-lt"/>
                <a:ea typeface="Tahoma" panose="020B0604030504040204" pitchFamily="34" charset="0"/>
                <a:cs typeface="Times New Roman" panose="02020603050405020304" pitchFamily="18" charset="0"/>
              </a:rPr>
              <a:t>:</a:t>
            </a:r>
            <a:r>
              <a:rPr lang="vi-VN" sz="5400" b="0" i="0" dirty="0">
                <a:solidFill>
                  <a:srgbClr val="002060"/>
                </a:solidFill>
                <a:effectLst/>
              </a:rPr>
              <a:t> Giữa gian trần xin uống chén đắng, chốn Quê Trời chung chén chiến thắng. Đã sống với Chúa trong nỗi đau thương, vinh quang chứa chan Chúa ban Thiên Đường.</a:t>
            </a:r>
          </a:p>
        </p:txBody>
      </p:sp>
    </p:spTree>
    <p:extLst>
      <p:ext uri="{BB962C8B-B14F-4D97-AF65-F5344CB8AC3E}">
        <p14:creationId xmlns:p14="http://schemas.microsoft.com/office/powerpoint/2010/main" val="1885786965"/>
      </p:ext>
    </p:extLst>
  </p:cSld>
  <p:clrMapOvr>
    <a:masterClrMapping/>
  </p:clrMapOvr>
  <p:transition spd="slow"/>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0354" name="Content Placeholder 2">
            <a:extLst>
              <a:ext uri="{FF2B5EF4-FFF2-40B4-BE49-F238E27FC236}">
                <a16:creationId xmlns:a16="http://schemas.microsoft.com/office/drawing/2014/main" id="{5E3AA635-2CFD-4660-8444-44AAA119DC52}"/>
              </a:ext>
            </a:extLst>
          </p:cNvPr>
          <p:cNvSpPr>
            <a:spLocks noGrp="1" noChangeArrowheads="1"/>
          </p:cNvSpPr>
          <p:nvPr>
            <p:ph idx="1"/>
          </p:nvPr>
        </p:nvSpPr>
        <p:spPr>
          <a:xfrm>
            <a:off x="0" y="0"/>
            <a:ext cx="9144000" cy="5143500"/>
          </a:xfrm>
        </p:spPr>
        <p:txBody>
          <a:bodyPr>
            <a:noAutofit/>
          </a:bodyPr>
          <a:lstStyle/>
          <a:p>
            <a:pPr marL="0" indent="0" algn="just" fontAlgn="base">
              <a:buNone/>
            </a:pPr>
            <a:r>
              <a:rPr lang="en-US" altLang="en-US" sz="6000" b="1" u="sng" dirty="0">
                <a:solidFill>
                  <a:srgbClr val="FF0000"/>
                </a:solidFill>
                <a:latin typeface="+mj-lt"/>
                <a:ea typeface="Tahoma" panose="020B0604030504040204" pitchFamily="34" charset="0"/>
                <a:cs typeface="Times New Roman" panose="02020603050405020304" pitchFamily="18" charset="0"/>
              </a:rPr>
              <a:t>T</a:t>
            </a:r>
            <a:r>
              <a:rPr lang="en-US" altLang="en-US" sz="6000" b="1" u="sng" dirty="0">
                <a:solidFill>
                  <a:srgbClr val="FF0000"/>
                </a:solidFill>
                <a:effectLst/>
                <a:latin typeface="+mj-lt"/>
                <a:ea typeface="Tahoma" panose="020B0604030504040204" pitchFamily="34" charset="0"/>
                <a:cs typeface="Times New Roman" panose="02020603050405020304" pitchFamily="18" charset="0"/>
              </a:rPr>
              <a:t>k3:</a:t>
            </a:r>
            <a:r>
              <a:rPr lang="en-US" altLang="en-US" sz="6000" b="1" dirty="0">
                <a:solidFill>
                  <a:srgbClr val="003399"/>
                </a:solidFill>
                <a:effectLst/>
                <a:latin typeface="+mj-lt"/>
                <a:ea typeface="Tahoma" panose="020B0604030504040204" pitchFamily="34" charset="0"/>
                <a:cs typeface="Times New Roman" panose="02020603050405020304" pitchFamily="18" charset="0"/>
              </a:rPr>
              <a:t> </a:t>
            </a:r>
            <a:r>
              <a:rPr lang="vi-VN" sz="6000" b="0" i="0" dirty="0">
                <a:solidFill>
                  <a:srgbClr val="002060"/>
                </a:solidFill>
                <a:effectLst/>
              </a:rPr>
              <a:t>Hiến dâng Ngài những đam mê với ê chề phận người yếu đuối. Khấn xin Ngài đoái thương nghe, soi dẫn hồn con lối quay về.</a:t>
            </a:r>
          </a:p>
        </p:txBody>
      </p:sp>
    </p:spTree>
    <p:extLst>
      <p:ext uri="{BB962C8B-B14F-4D97-AF65-F5344CB8AC3E}">
        <p14:creationId xmlns:p14="http://schemas.microsoft.com/office/powerpoint/2010/main" val="3030363433"/>
      </p:ext>
    </p:extLst>
  </p:cSld>
  <p:clrMapOvr>
    <a:masterClrMapping/>
  </p:clrMapOvr>
  <p:transition spd="slow"/>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Content Placeholder 2">
            <a:extLst>
              <a:ext uri="{FF2B5EF4-FFF2-40B4-BE49-F238E27FC236}">
                <a16:creationId xmlns:a16="http://schemas.microsoft.com/office/drawing/2014/main" id="{5E3AA635-2CFD-4660-8444-44AAA119DC52}"/>
              </a:ext>
            </a:extLst>
          </p:cNvPr>
          <p:cNvSpPr>
            <a:spLocks noGrp="1" noChangeArrowheads="1"/>
          </p:cNvSpPr>
          <p:nvPr>
            <p:ph idx="1"/>
          </p:nvPr>
        </p:nvSpPr>
        <p:spPr>
          <a:xfrm>
            <a:off x="0" y="-95250"/>
            <a:ext cx="9144000" cy="5143500"/>
          </a:xfrm>
        </p:spPr>
        <p:txBody>
          <a:bodyPr>
            <a:noAutofit/>
          </a:bodyPr>
          <a:lstStyle/>
          <a:p>
            <a:pPr marL="0" indent="0" algn="just" fontAlgn="base">
              <a:buNone/>
            </a:pPr>
            <a:r>
              <a:rPr lang="en-US" altLang="en-US" sz="5600" b="1" u="sng" dirty="0" err="1">
                <a:solidFill>
                  <a:srgbClr val="FF0000"/>
                </a:solidFill>
                <a:effectLst/>
                <a:latin typeface="+mj-lt"/>
                <a:ea typeface="Tahoma" panose="020B0604030504040204" pitchFamily="34" charset="0"/>
                <a:cs typeface="Times New Roman" panose="02020603050405020304" pitchFamily="18" charset="0"/>
              </a:rPr>
              <a:t>Đk</a:t>
            </a:r>
            <a:r>
              <a:rPr lang="en-US" altLang="en-US" sz="5600" b="1" u="sng" dirty="0">
                <a:solidFill>
                  <a:srgbClr val="FF0000"/>
                </a:solidFill>
                <a:effectLst/>
                <a:latin typeface="+mj-lt"/>
                <a:ea typeface="Tahoma" panose="020B0604030504040204" pitchFamily="34" charset="0"/>
                <a:cs typeface="Times New Roman" panose="02020603050405020304" pitchFamily="18" charset="0"/>
              </a:rPr>
              <a:t>:</a:t>
            </a:r>
            <a:r>
              <a:rPr lang="vi-VN" sz="5600" b="0" i="0" dirty="0">
                <a:solidFill>
                  <a:srgbClr val="002060"/>
                </a:solidFill>
                <a:effectLst/>
              </a:rPr>
              <a:t> Xin thương nhận đời bao gian nan, biến nên nguồn vinh phúc sáng láng. Với hy lễ mới Con Chúa dâng lên, đem ơn tái sinh cho toàn thế giới. </a:t>
            </a:r>
            <a:endParaRPr lang="en-US" altLang="en-US" sz="5600" b="1" u="sng" dirty="0">
              <a:solidFill>
                <a:srgbClr val="002060"/>
              </a:solidFill>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492454503"/>
      </p:ext>
    </p:extLst>
  </p:cSld>
  <p:clrMapOvr>
    <a:masterClrMapping/>
  </p:clrMapOvr>
  <p:transition spd="slow"/>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Content Placeholder 2">
            <a:extLst>
              <a:ext uri="{FF2B5EF4-FFF2-40B4-BE49-F238E27FC236}">
                <a16:creationId xmlns:a16="http://schemas.microsoft.com/office/drawing/2014/main" id="{5E3AA635-2CFD-4660-8444-44AAA119DC52}"/>
              </a:ext>
            </a:extLst>
          </p:cNvPr>
          <p:cNvSpPr>
            <a:spLocks noGrp="1" noChangeArrowheads="1"/>
          </p:cNvSpPr>
          <p:nvPr>
            <p:ph idx="1"/>
          </p:nvPr>
        </p:nvSpPr>
        <p:spPr>
          <a:xfrm>
            <a:off x="0" y="0"/>
            <a:ext cx="9144000" cy="5143500"/>
          </a:xfrm>
        </p:spPr>
        <p:txBody>
          <a:bodyPr>
            <a:noAutofit/>
          </a:bodyPr>
          <a:lstStyle/>
          <a:p>
            <a:pPr marL="0" indent="0" algn="just" fontAlgn="base">
              <a:buNone/>
            </a:pPr>
            <a:r>
              <a:rPr lang="en-US" altLang="en-US" sz="5400" b="1" u="sng" dirty="0">
                <a:solidFill>
                  <a:srgbClr val="FF0000"/>
                </a:solidFill>
                <a:latin typeface="+mj-lt"/>
                <a:ea typeface="Tahoma" panose="020B0604030504040204" pitchFamily="34" charset="0"/>
                <a:cs typeface="Times New Roman" panose="02020603050405020304" pitchFamily="18" charset="0"/>
              </a:rPr>
              <a:t>***</a:t>
            </a:r>
            <a:r>
              <a:rPr lang="en-US" altLang="en-US" sz="5400" b="1" u="sng" dirty="0">
                <a:solidFill>
                  <a:srgbClr val="FF0000"/>
                </a:solidFill>
                <a:effectLst/>
                <a:latin typeface="+mj-lt"/>
                <a:ea typeface="Tahoma" panose="020B0604030504040204" pitchFamily="34" charset="0"/>
                <a:cs typeface="Times New Roman" panose="02020603050405020304" pitchFamily="18" charset="0"/>
              </a:rPr>
              <a:t>:</a:t>
            </a:r>
            <a:r>
              <a:rPr lang="vi-VN" sz="5400" b="0" i="0" dirty="0">
                <a:solidFill>
                  <a:srgbClr val="002060"/>
                </a:solidFill>
                <a:effectLst/>
              </a:rPr>
              <a:t> Giữa gian trần xin uống chén đắng, chốn Quê Trời chung chén chiến thắng. Đã sống với Chúa trong nỗi đau thương, vinh quang chứa chan Chúa ban Thiên Đường.</a:t>
            </a:r>
          </a:p>
        </p:txBody>
      </p:sp>
    </p:spTree>
    <p:extLst>
      <p:ext uri="{BB962C8B-B14F-4D97-AF65-F5344CB8AC3E}">
        <p14:creationId xmlns:p14="http://schemas.microsoft.com/office/powerpoint/2010/main" val="1557637226"/>
      </p:ext>
    </p:extLst>
  </p:cSld>
  <p:clrMapOvr>
    <a:masterClrMapping/>
  </p:clrMapOvr>
  <p:transition spd="slow"/>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697611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7200" b="1" dirty="0" err="1">
                <a:solidFill>
                  <a:srgbClr val="FF0000"/>
                </a:solidFill>
                <a:effectLst>
                  <a:outerShdw blurRad="38100" dist="38100" dir="2700000" algn="tl">
                    <a:srgbClr val="000000">
                      <a:alpha val="43137"/>
                    </a:srgbClr>
                  </a:outerShdw>
                </a:effectLst>
                <a:cs typeface="Times New Roman" pitchFamily="18" charset="0"/>
              </a:rPr>
              <a:t>Thánh</a:t>
            </a:r>
            <a:r>
              <a:rPr lang="en-US" sz="7200" b="1" dirty="0">
                <a:solidFill>
                  <a:srgbClr val="FF0000"/>
                </a:solidFill>
                <a:effectLst>
                  <a:outerShdw blurRad="38100" dist="38100" dir="2700000" algn="tl">
                    <a:srgbClr val="000000">
                      <a:alpha val="43137"/>
                    </a:srgbClr>
                  </a:outerShdw>
                </a:effectLst>
                <a:cs typeface="Times New Roman" pitchFamily="18" charset="0"/>
              </a:rPr>
              <a:t> </a:t>
            </a:r>
            <a:r>
              <a:rPr lang="en-US" sz="7200" b="1" dirty="0" err="1">
                <a:solidFill>
                  <a:srgbClr val="FF0000"/>
                </a:solidFill>
                <a:effectLst>
                  <a:outerShdw blurRad="38100" dist="38100" dir="2700000" algn="tl">
                    <a:srgbClr val="000000">
                      <a:alpha val="43137"/>
                    </a:srgbClr>
                  </a:outerShdw>
                </a:effectLst>
                <a:cs typeface="Times New Roman" pitchFamily="18" charset="0"/>
              </a:rPr>
              <a:t>Thánh</a:t>
            </a:r>
            <a:r>
              <a:rPr lang="en-US" sz="7200" b="1" dirty="0">
                <a:solidFill>
                  <a:srgbClr val="FF0000"/>
                </a:solidFill>
                <a:effectLst>
                  <a:outerShdw blurRad="38100" dist="38100" dir="2700000" algn="tl">
                    <a:srgbClr val="000000">
                      <a:alpha val="43137"/>
                    </a:srgbClr>
                  </a:outerShdw>
                </a:effectLst>
                <a:cs typeface="Times New Roman" pitchFamily="18" charset="0"/>
              </a:rPr>
              <a:t> </a:t>
            </a:r>
            <a:r>
              <a:rPr lang="en-US" sz="7200" b="1" dirty="0" err="1">
                <a:solidFill>
                  <a:srgbClr val="FF0000"/>
                </a:solidFill>
                <a:effectLst>
                  <a:outerShdw blurRad="38100" dist="38100" dir="2700000" algn="tl">
                    <a:srgbClr val="000000">
                      <a:alpha val="43137"/>
                    </a:srgbClr>
                  </a:outerShdw>
                </a:effectLst>
                <a:cs typeface="Times New Roman" pitchFamily="18" charset="0"/>
              </a:rPr>
              <a:t>Thánh</a:t>
            </a:r>
            <a:endParaRPr lang="vi-VN" sz="4800" b="1" i="1" dirty="0">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531234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5400" b="1" u="sng" dirty="0" err="1">
                <a:solidFill>
                  <a:srgbClr val="FF0000"/>
                </a:solidFill>
                <a:effectLst/>
                <a:latin typeface="+mj-lt"/>
                <a:ea typeface="Tahoma" pitchFamily="34" charset="0"/>
                <a:cs typeface="Times New Roman" pitchFamily="18" charset="0"/>
              </a:rPr>
              <a:t>Đk</a:t>
            </a:r>
            <a:r>
              <a:rPr lang="en-US" sz="5400" b="1" u="sng" dirty="0">
                <a:solidFill>
                  <a:srgbClr val="FF0000"/>
                </a:solidFill>
                <a:effectLst/>
                <a:latin typeface="+mj-lt"/>
                <a:ea typeface="Tahoma" pitchFamily="34" charset="0"/>
                <a:cs typeface="Times New Roman" pitchFamily="18" charset="0"/>
              </a:rPr>
              <a:t>:</a:t>
            </a:r>
            <a:r>
              <a:rPr lang="en-US" sz="5400" b="1" dirty="0">
                <a:solidFill>
                  <a:srgbClr val="003399"/>
                </a:solidFill>
                <a:effectLst/>
                <a:latin typeface="+mj-lt"/>
                <a:ea typeface="Tahoma" pitchFamily="34" charset="0"/>
                <a:cs typeface="Times New Roman" pitchFamily="18" charset="0"/>
              </a:rPr>
              <a:t> </a:t>
            </a:r>
            <a:r>
              <a:rPr lang="en-US" sz="5400" b="1" dirty="0">
                <a:effectLst/>
                <a:latin typeface="+mj-lt"/>
              </a:rPr>
              <a:t> </a:t>
            </a:r>
            <a:r>
              <a:rPr lang="vi-VN" sz="5400" b="1" dirty="0">
                <a:solidFill>
                  <a:srgbClr val="002060"/>
                </a:solidFill>
                <a:latin typeface="+mj-lt"/>
              </a:rPr>
              <a:t>Al-lê-lu-ia Al-lê-lu-ia, vinh danh Chúa trên các tầng trời. Al-lê-lu-ia Al-lê-lu-ia, Người quyền uy tác nên muôn loài.</a:t>
            </a:r>
            <a:endParaRPr lang="en-US" sz="5400" b="1" u="sng" dirty="0">
              <a:solidFill>
                <a:srgbClr val="002060"/>
              </a:solidFill>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63967321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9050"/>
            <a:ext cx="9144000" cy="5143499"/>
          </a:xfrm>
        </p:spPr>
        <p:txBody>
          <a:bodyPr>
            <a:noAutofit/>
          </a:bodyPr>
          <a:lstStyle/>
          <a:p>
            <a:pPr algn="just">
              <a:lnSpc>
                <a:spcPct val="120000"/>
              </a:lnSpc>
              <a:spcBef>
                <a:spcPts val="1350"/>
              </a:spcBef>
            </a:pPr>
            <a:r>
              <a:rPr lang="en-US" sz="5700" b="0" i="0" dirty="0" err="1">
                <a:solidFill>
                  <a:srgbClr val="002060"/>
                </a:solidFill>
                <a:effectLst/>
              </a:rPr>
              <a:t>Thánh</a:t>
            </a:r>
            <a:r>
              <a:rPr lang="en-US" sz="5700" b="0" i="0" dirty="0">
                <a:solidFill>
                  <a:srgbClr val="002060"/>
                </a:solidFill>
                <a:effectLst/>
              </a:rPr>
              <a:t>! </a:t>
            </a:r>
            <a:r>
              <a:rPr lang="en-US" sz="5700" b="0" i="0" dirty="0" err="1">
                <a:solidFill>
                  <a:srgbClr val="002060"/>
                </a:solidFill>
                <a:effectLst/>
              </a:rPr>
              <a:t>Thánh</a:t>
            </a:r>
            <a:r>
              <a:rPr lang="en-US" sz="5700" b="0" i="0" dirty="0">
                <a:solidFill>
                  <a:srgbClr val="002060"/>
                </a:solidFill>
                <a:effectLst/>
              </a:rPr>
              <a:t>! </a:t>
            </a:r>
            <a:r>
              <a:rPr lang="en-US" sz="5700" b="0" i="0" dirty="0" err="1">
                <a:solidFill>
                  <a:srgbClr val="002060"/>
                </a:solidFill>
                <a:effectLst/>
              </a:rPr>
              <a:t>Thánh</a:t>
            </a:r>
            <a:r>
              <a:rPr lang="en-US" sz="5700" b="0" i="0" dirty="0">
                <a:solidFill>
                  <a:srgbClr val="002060"/>
                </a:solidFill>
                <a:effectLst/>
              </a:rPr>
              <a:t>! </a:t>
            </a:r>
            <a:r>
              <a:rPr lang="en-US" sz="5700" b="0" i="0" dirty="0" err="1">
                <a:solidFill>
                  <a:srgbClr val="002060"/>
                </a:solidFill>
                <a:effectLst/>
              </a:rPr>
              <a:t>Chúa</a:t>
            </a:r>
            <a:r>
              <a:rPr lang="en-US" sz="5700" b="0" i="0" dirty="0">
                <a:solidFill>
                  <a:srgbClr val="002060"/>
                </a:solidFill>
                <a:effectLst/>
              </a:rPr>
              <a:t> </a:t>
            </a:r>
            <a:r>
              <a:rPr lang="en-US" sz="5700" b="0" i="0" dirty="0" err="1">
                <a:solidFill>
                  <a:srgbClr val="002060"/>
                </a:solidFill>
                <a:effectLst/>
              </a:rPr>
              <a:t>là</a:t>
            </a:r>
            <a:r>
              <a:rPr lang="en-US" sz="5700" b="0" i="0" dirty="0">
                <a:solidFill>
                  <a:srgbClr val="002060"/>
                </a:solidFill>
                <a:effectLst/>
              </a:rPr>
              <a:t> </a:t>
            </a:r>
            <a:r>
              <a:rPr lang="en-US" sz="5700" b="0" i="0" dirty="0" err="1">
                <a:solidFill>
                  <a:srgbClr val="002060"/>
                </a:solidFill>
                <a:effectLst/>
              </a:rPr>
              <a:t>Thiên</a:t>
            </a:r>
            <a:r>
              <a:rPr lang="en-US" sz="5700" b="0" i="0" dirty="0">
                <a:solidFill>
                  <a:srgbClr val="002060"/>
                </a:solidFill>
                <a:effectLst/>
              </a:rPr>
              <a:t> </a:t>
            </a:r>
            <a:r>
              <a:rPr lang="en-US" sz="5700" b="0" i="0" dirty="0" err="1">
                <a:solidFill>
                  <a:srgbClr val="002060"/>
                </a:solidFill>
                <a:effectLst/>
              </a:rPr>
              <a:t>Chúa</a:t>
            </a:r>
            <a:r>
              <a:rPr lang="en-US" sz="5700" b="0" i="0" dirty="0">
                <a:solidFill>
                  <a:srgbClr val="002060"/>
                </a:solidFill>
                <a:effectLst/>
              </a:rPr>
              <a:t> </a:t>
            </a:r>
            <a:r>
              <a:rPr lang="en-US" sz="5700" b="0" i="0" dirty="0" err="1">
                <a:solidFill>
                  <a:srgbClr val="002060"/>
                </a:solidFill>
                <a:effectLst/>
              </a:rPr>
              <a:t>các</a:t>
            </a:r>
            <a:r>
              <a:rPr lang="en-US" sz="5700" b="0" i="0" dirty="0">
                <a:solidFill>
                  <a:srgbClr val="002060"/>
                </a:solidFill>
                <a:effectLst/>
              </a:rPr>
              <a:t> </a:t>
            </a:r>
            <a:r>
              <a:rPr lang="en-US" sz="5700" b="0" i="0" dirty="0" err="1">
                <a:solidFill>
                  <a:srgbClr val="002060"/>
                </a:solidFill>
                <a:effectLst/>
              </a:rPr>
              <a:t>đạo</a:t>
            </a:r>
            <a:r>
              <a:rPr lang="en-US" sz="5700" b="0" i="0" dirty="0">
                <a:solidFill>
                  <a:srgbClr val="002060"/>
                </a:solidFill>
                <a:effectLst/>
              </a:rPr>
              <a:t> </a:t>
            </a:r>
            <a:r>
              <a:rPr lang="en-US" sz="5700" b="0" i="0" dirty="0" err="1">
                <a:solidFill>
                  <a:srgbClr val="002060"/>
                </a:solidFill>
                <a:effectLst/>
              </a:rPr>
              <a:t>binh</a:t>
            </a:r>
            <a:r>
              <a:rPr lang="en-US" sz="5700" b="0" i="0" dirty="0">
                <a:solidFill>
                  <a:srgbClr val="002060"/>
                </a:solidFill>
                <a:effectLst/>
              </a:rPr>
              <a:t>. </a:t>
            </a:r>
            <a:r>
              <a:rPr lang="en-US" sz="5700" b="0" i="0" dirty="0" err="1">
                <a:solidFill>
                  <a:srgbClr val="002060"/>
                </a:solidFill>
                <a:effectLst/>
              </a:rPr>
              <a:t>Trời</a:t>
            </a:r>
            <a:r>
              <a:rPr lang="en-US" sz="5700" b="0" i="0" dirty="0">
                <a:solidFill>
                  <a:srgbClr val="002060"/>
                </a:solidFill>
                <a:effectLst/>
              </a:rPr>
              <a:t> </a:t>
            </a:r>
            <a:r>
              <a:rPr lang="en-US" sz="5700" b="0" i="0" dirty="0" err="1">
                <a:solidFill>
                  <a:srgbClr val="002060"/>
                </a:solidFill>
                <a:effectLst/>
              </a:rPr>
              <a:t>đất</a:t>
            </a:r>
            <a:r>
              <a:rPr lang="en-US" sz="5700" b="0" i="0" dirty="0">
                <a:solidFill>
                  <a:srgbClr val="002060"/>
                </a:solidFill>
                <a:effectLst/>
              </a:rPr>
              <a:t> </a:t>
            </a:r>
            <a:r>
              <a:rPr lang="en-US" sz="5700" b="0" i="0" dirty="0" err="1">
                <a:solidFill>
                  <a:srgbClr val="002060"/>
                </a:solidFill>
                <a:effectLst/>
              </a:rPr>
              <a:t>đầy</a:t>
            </a:r>
            <a:r>
              <a:rPr lang="en-US" sz="5700" b="0" i="0" dirty="0">
                <a:solidFill>
                  <a:srgbClr val="002060"/>
                </a:solidFill>
                <a:effectLst/>
              </a:rPr>
              <a:t> </a:t>
            </a:r>
            <a:r>
              <a:rPr lang="en-US" sz="5700" b="0" i="0" dirty="0" err="1">
                <a:solidFill>
                  <a:srgbClr val="002060"/>
                </a:solidFill>
                <a:effectLst/>
              </a:rPr>
              <a:t>vinh</a:t>
            </a:r>
            <a:r>
              <a:rPr lang="en-US" sz="5700" b="0" i="0" dirty="0">
                <a:solidFill>
                  <a:srgbClr val="002060"/>
                </a:solidFill>
                <a:effectLst/>
              </a:rPr>
              <a:t> </a:t>
            </a:r>
            <a:r>
              <a:rPr lang="en-US" sz="5700" b="0" i="0" dirty="0" err="1">
                <a:solidFill>
                  <a:srgbClr val="002060"/>
                </a:solidFill>
                <a:effectLst/>
              </a:rPr>
              <a:t>quang</a:t>
            </a:r>
            <a:r>
              <a:rPr lang="en-US" sz="5700" b="0" i="0" dirty="0">
                <a:solidFill>
                  <a:srgbClr val="002060"/>
                </a:solidFill>
                <a:effectLst/>
              </a:rPr>
              <a:t> </a:t>
            </a:r>
            <a:r>
              <a:rPr lang="en-US" sz="5700" b="0" i="0" dirty="0" err="1">
                <a:solidFill>
                  <a:srgbClr val="002060"/>
                </a:solidFill>
                <a:effectLst/>
              </a:rPr>
              <a:t>Chúa</a:t>
            </a:r>
            <a:r>
              <a:rPr lang="en-US" sz="5700" b="0" i="0" dirty="0">
                <a:solidFill>
                  <a:srgbClr val="002060"/>
                </a:solidFill>
                <a:effectLst/>
              </a:rPr>
              <a:t>. </a:t>
            </a:r>
            <a:r>
              <a:rPr lang="en-US" sz="5700" b="0" i="0" dirty="0" err="1">
                <a:solidFill>
                  <a:srgbClr val="002060"/>
                </a:solidFill>
                <a:effectLst/>
              </a:rPr>
              <a:t>Hoan</a:t>
            </a:r>
            <a:r>
              <a:rPr lang="en-US" sz="5700" b="0" i="0" dirty="0">
                <a:solidFill>
                  <a:srgbClr val="002060"/>
                </a:solidFill>
                <a:effectLst/>
              </a:rPr>
              <a:t> </a:t>
            </a:r>
            <a:r>
              <a:rPr lang="en-US" sz="5700" b="0" i="0" dirty="0" err="1">
                <a:solidFill>
                  <a:srgbClr val="002060"/>
                </a:solidFill>
                <a:effectLst/>
              </a:rPr>
              <a:t>hô</a:t>
            </a:r>
            <a:r>
              <a:rPr lang="en-US" sz="5700" b="0" i="0" dirty="0">
                <a:solidFill>
                  <a:srgbClr val="002060"/>
                </a:solidFill>
                <a:effectLst/>
              </a:rPr>
              <a:t> </a:t>
            </a:r>
            <a:r>
              <a:rPr lang="en-US" sz="5700" b="0" i="0" dirty="0" err="1">
                <a:solidFill>
                  <a:srgbClr val="002060"/>
                </a:solidFill>
                <a:effectLst/>
              </a:rPr>
              <a:t>Chúa</a:t>
            </a:r>
            <a:r>
              <a:rPr lang="en-US" sz="5700" b="0" i="0" dirty="0">
                <a:solidFill>
                  <a:srgbClr val="002060"/>
                </a:solidFill>
                <a:effectLst/>
              </a:rPr>
              <a:t> </a:t>
            </a:r>
            <a:r>
              <a:rPr lang="en-US" sz="5700" b="0" i="0" dirty="0" err="1">
                <a:solidFill>
                  <a:srgbClr val="002060"/>
                </a:solidFill>
                <a:effectLst/>
              </a:rPr>
              <a:t>trên</a:t>
            </a:r>
            <a:r>
              <a:rPr lang="en-US" sz="5700" b="0" i="0" dirty="0">
                <a:solidFill>
                  <a:srgbClr val="002060"/>
                </a:solidFill>
                <a:effectLst/>
              </a:rPr>
              <a:t> </a:t>
            </a:r>
            <a:r>
              <a:rPr lang="en-US" sz="5700" b="0" i="0" dirty="0" err="1">
                <a:solidFill>
                  <a:srgbClr val="002060"/>
                </a:solidFill>
                <a:effectLst/>
              </a:rPr>
              <a:t>các</a:t>
            </a:r>
            <a:r>
              <a:rPr lang="en-US" sz="5700" b="0" i="0" dirty="0">
                <a:solidFill>
                  <a:srgbClr val="002060"/>
                </a:solidFill>
                <a:effectLst/>
              </a:rPr>
              <a:t> </a:t>
            </a:r>
            <a:r>
              <a:rPr lang="en-US" sz="5700" b="0" i="0" dirty="0" err="1">
                <a:solidFill>
                  <a:srgbClr val="002060"/>
                </a:solidFill>
                <a:effectLst/>
              </a:rPr>
              <a:t>tầng</a:t>
            </a:r>
            <a:r>
              <a:rPr lang="en-US" sz="5700" b="0" i="0" dirty="0">
                <a:solidFill>
                  <a:srgbClr val="002060"/>
                </a:solidFill>
                <a:effectLst/>
              </a:rPr>
              <a:t> </a:t>
            </a:r>
            <a:r>
              <a:rPr lang="en-US" sz="5700" b="0" i="0" dirty="0" err="1">
                <a:solidFill>
                  <a:srgbClr val="002060"/>
                </a:solidFill>
                <a:effectLst/>
              </a:rPr>
              <a:t>trời</a:t>
            </a:r>
            <a:r>
              <a:rPr lang="en-US" sz="5700" b="0" i="0" dirty="0">
                <a:solidFill>
                  <a:srgbClr val="002060"/>
                </a:solidFill>
                <a:effectLst/>
              </a:rPr>
              <a:t>. </a:t>
            </a:r>
            <a:endParaRPr lang="en-US" altLang="en-US" sz="5700" b="1" dirty="0">
              <a:solidFill>
                <a:srgbClr val="002060"/>
              </a:solidFill>
              <a:cs typeface="Tahoma" panose="020B0604030504040204" pitchFamily="34" charset="0"/>
            </a:endParaRPr>
          </a:p>
        </p:txBody>
      </p:sp>
    </p:spTree>
    <p:extLst>
      <p:ext uri="{BB962C8B-B14F-4D97-AF65-F5344CB8AC3E}">
        <p14:creationId xmlns:p14="http://schemas.microsoft.com/office/powerpoint/2010/main" val="36179884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95250"/>
            <a:ext cx="9144000" cy="5143499"/>
          </a:xfrm>
        </p:spPr>
        <p:txBody>
          <a:bodyPr>
            <a:noAutofit/>
          </a:bodyPr>
          <a:lstStyle/>
          <a:p>
            <a:pPr algn="just" fontAlgn="base"/>
            <a:r>
              <a:rPr lang="vi-VN" sz="5600" dirty="0">
                <a:solidFill>
                  <a:srgbClr val="FF0000"/>
                </a:solidFill>
              </a:rPr>
              <a:t>**</a:t>
            </a:r>
            <a:r>
              <a:rPr lang="en-US" sz="5600" b="0" i="0" dirty="0">
                <a:solidFill>
                  <a:schemeClr val="bg1"/>
                </a:solidFill>
                <a:effectLst/>
              </a:rPr>
              <a:t> </a:t>
            </a:r>
            <a:r>
              <a:rPr lang="en-US" sz="5600" b="0" i="0" dirty="0" err="1">
                <a:solidFill>
                  <a:srgbClr val="002060"/>
                </a:solidFill>
                <a:effectLst/>
              </a:rPr>
              <a:t>Hoan</a:t>
            </a:r>
            <a:r>
              <a:rPr lang="en-US" sz="5600" b="0" i="0" dirty="0">
                <a:solidFill>
                  <a:srgbClr val="002060"/>
                </a:solidFill>
                <a:effectLst/>
              </a:rPr>
              <a:t> </a:t>
            </a:r>
            <a:r>
              <a:rPr lang="en-US" sz="5600" b="0" i="0" dirty="0" err="1">
                <a:solidFill>
                  <a:srgbClr val="002060"/>
                </a:solidFill>
                <a:effectLst/>
              </a:rPr>
              <a:t>hô</a:t>
            </a:r>
            <a:r>
              <a:rPr lang="en-US" sz="5600" b="0" i="0" dirty="0">
                <a:solidFill>
                  <a:srgbClr val="002060"/>
                </a:solidFill>
                <a:effectLst/>
              </a:rPr>
              <a:t> </a:t>
            </a:r>
            <a:r>
              <a:rPr lang="en-US" sz="5600" b="0" i="0" dirty="0" err="1">
                <a:solidFill>
                  <a:srgbClr val="002060"/>
                </a:solidFill>
                <a:effectLst/>
              </a:rPr>
              <a:t>Chúa</a:t>
            </a:r>
            <a:r>
              <a:rPr lang="en-US" sz="5600" b="0" i="0" dirty="0">
                <a:solidFill>
                  <a:srgbClr val="002060"/>
                </a:solidFill>
                <a:effectLst/>
              </a:rPr>
              <a:t> </a:t>
            </a:r>
            <a:r>
              <a:rPr lang="en-US" sz="5600" b="0" i="0" dirty="0" err="1">
                <a:solidFill>
                  <a:srgbClr val="002060"/>
                </a:solidFill>
                <a:effectLst/>
              </a:rPr>
              <a:t>trên</a:t>
            </a:r>
            <a:r>
              <a:rPr lang="en-US" sz="5600" b="0" i="0" dirty="0">
                <a:solidFill>
                  <a:srgbClr val="002060"/>
                </a:solidFill>
                <a:effectLst/>
              </a:rPr>
              <a:t> </a:t>
            </a:r>
            <a:r>
              <a:rPr lang="en-US" sz="5600" b="0" i="0" dirty="0" err="1">
                <a:solidFill>
                  <a:srgbClr val="002060"/>
                </a:solidFill>
                <a:effectLst/>
              </a:rPr>
              <a:t>các</a:t>
            </a:r>
            <a:r>
              <a:rPr lang="en-US" sz="5600" b="0" i="0" dirty="0">
                <a:solidFill>
                  <a:srgbClr val="002060"/>
                </a:solidFill>
                <a:effectLst/>
              </a:rPr>
              <a:t> </a:t>
            </a:r>
            <a:r>
              <a:rPr lang="en-US" sz="5600" b="0" i="0" dirty="0" err="1">
                <a:solidFill>
                  <a:srgbClr val="002060"/>
                </a:solidFill>
                <a:effectLst/>
              </a:rPr>
              <a:t>tầng</a:t>
            </a:r>
            <a:r>
              <a:rPr lang="en-US" sz="5600" b="0" i="0" dirty="0">
                <a:solidFill>
                  <a:srgbClr val="002060"/>
                </a:solidFill>
                <a:effectLst/>
              </a:rPr>
              <a:t> </a:t>
            </a:r>
            <a:r>
              <a:rPr lang="en-US" sz="5600" b="0" i="0" dirty="0" err="1">
                <a:solidFill>
                  <a:srgbClr val="002060"/>
                </a:solidFill>
                <a:effectLst/>
              </a:rPr>
              <a:t>trời</a:t>
            </a:r>
            <a:r>
              <a:rPr lang="en-US" sz="5600" b="0" i="0" dirty="0">
                <a:solidFill>
                  <a:srgbClr val="002060"/>
                </a:solidFill>
                <a:effectLst/>
              </a:rPr>
              <a:t>. </a:t>
            </a:r>
            <a:r>
              <a:rPr lang="en-US" sz="5600" b="0" i="0" dirty="0" err="1">
                <a:solidFill>
                  <a:srgbClr val="002060"/>
                </a:solidFill>
                <a:effectLst/>
              </a:rPr>
              <a:t>Chúc</a:t>
            </a:r>
            <a:r>
              <a:rPr lang="en-US" sz="5600" b="0" i="0" dirty="0">
                <a:solidFill>
                  <a:srgbClr val="002060"/>
                </a:solidFill>
                <a:effectLst/>
              </a:rPr>
              <a:t> </a:t>
            </a:r>
            <a:r>
              <a:rPr lang="en-US" sz="5600" b="0" i="0" dirty="0" err="1">
                <a:solidFill>
                  <a:srgbClr val="002060"/>
                </a:solidFill>
                <a:effectLst/>
              </a:rPr>
              <a:t>tụng</a:t>
            </a:r>
            <a:r>
              <a:rPr lang="en-US" sz="5600" b="0" i="0" dirty="0">
                <a:solidFill>
                  <a:srgbClr val="002060"/>
                </a:solidFill>
                <a:effectLst/>
              </a:rPr>
              <a:t> </a:t>
            </a:r>
            <a:r>
              <a:rPr lang="en-US" sz="5600" b="0" i="0" dirty="0" err="1">
                <a:solidFill>
                  <a:srgbClr val="002060"/>
                </a:solidFill>
                <a:effectLst/>
              </a:rPr>
              <a:t>Đấng</a:t>
            </a:r>
            <a:r>
              <a:rPr lang="en-US" sz="5600" b="0" i="0" dirty="0">
                <a:solidFill>
                  <a:srgbClr val="002060"/>
                </a:solidFill>
                <a:effectLst/>
              </a:rPr>
              <a:t> </a:t>
            </a:r>
            <a:r>
              <a:rPr lang="en-US" sz="5600" b="0" i="0" dirty="0" err="1">
                <a:solidFill>
                  <a:srgbClr val="002060"/>
                </a:solidFill>
                <a:effectLst/>
              </a:rPr>
              <a:t>ngự</a:t>
            </a:r>
            <a:r>
              <a:rPr lang="en-US" sz="5600" b="0" i="0" dirty="0">
                <a:solidFill>
                  <a:srgbClr val="002060"/>
                </a:solidFill>
                <a:effectLst/>
              </a:rPr>
              <a:t> </a:t>
            </a:r>
            <a:r>
              <a:rPr lang="en-US" sz="5600" b="0" i="0" dirty="0" err="1">
                <a:solidFill>
                  <a:srgbClr val="002060"/>
                </a:solidFill>
                <a:effectLst/>
              </a:rPr>
              <a:t>đến</a:t>
            </a:r>
            <a:r>
              <a:rPr lang="en-US" sz="5600" b="0" i="0" dirty="0">
                <a:solidFill>
                  <a:srgbClr val="002060"/>
                </a:solidFill>
                <a:effectLst/>
              </a:rPr>
              <a:t> </a:t>
            </a:r>
            <a:r>
              <a:rPr lang="en-US" sz="5600" b="0" i="0" dirty="0" err="1">
                <a:solidFill>
                  <a:srgbClr val="002060"/>
                </a:solidFill>
                <a:effectLst/>
              </a:rPr>
              <a:t>nhân</a:t>
            </a:r>
            <a:r>
              <a:rPr lang="en-US" sz="5600" b="0" i="0" dirty="0">
                <a:solidFill>
                  <a:srgbClr val="002060"/>
                </a:solidFill>
                <a:effectLst/>
              </a:rPr>
              <a:t> </a:t>
            </a:r>
            <a:r>
              <a:rPr lang="en-US" sz="5600" b="0" i="0" dirty="0" err="1">
                <a:solidFill>
                  <a:srgbClr val="002060"/>
                </a:solidFill>
                <a:effectLst/>
              </a:rPr>
              <a:t>danh</a:t>
            </a:r>
            <a:r>
              <a:rPr lang="en-US" sz="5600" b="0" i="0" dirty="0">
                <a:solidFill>
                  <a:srgbClr val="002060"/>
                </a:solidFill>
                <a:effectLst/>
              </a:rPr>
              <a:t> </a:t>
            </a:r>
            <a:r>
              <a:rPr lang="en-US" sz="5600" b="0" i="0" dirty="0" err="1">
                <a:solidFill>
                  <a:srgbClr val="002060"/>
                </a:solidFill>
                <a:effectLst/>
              </a:rPr>
              <a:t>Chúa</a:t>
            </a:r>
            <a:r>
              <a:rPr lang="en-US" sz="5600" b="0" i="0" dirty="0">
                <a:solidFill>
                  <a:srgbClr val="002060"/>
                </a:solidFill>
                <a:effectLst/>
              </a:rPr>
              <a:t>. </a:t>
            </a:r>
            <a:r>
              <a:rPr lang="en-US" sz="5600" b="0" i="0" dirty="0" err="1">
                <a:solidFill>
                  <a:srgbClr val="002060"/>
                </a:solidFill>
                <a:effectLst/>
              </a:rPr>
              <a:t>Hoan</a:t>
            </a:r>
            <a:r>
              <a:rPr lang="en-US" sz="5600" b="0" i="0" dirty="0">
                <a:solidFill>
                  <a:srgbClr val="002060"/>
                </a:solidFill>
                <a:effectLst/>
              </a:rPr>
              <a:t> </a:t>
            </a:r>
            <a:r>
              <a:rPr lang="en-US" sz="5600" b="0" i="0" dirty="0" err="1">
                <a:solidFill>
                  <a:srgbClr val="002060"/>
                </a:solidFill>
                <a:effectLst/>
              </a:rPr>
              <a:t>hô</a:t>
            </a:r>
            <a:r>
              <a:rPr lang="en-US" sz="5600" b="0" i="0" dirty="0">
                <a:solidFill>
                  <a:srgbClr val="002060"/>
                </a:solidFill>
                <a:effectLst/>
              </a:rPr>
              <a:t> </a:t>
            </a:r>
            <a:r>
              <a:rPr lang="en-US" sz="5600" b="0" i="0" dirty="0" err="1">
                <a:solidFill>
                  <a:srgbClr val="002060"/>
                </a:solidFill>
                <a:effectLst/>
              </a:rPr>
              <a:t>Chúa</a:t>
            </a:r>
            <a:r>
              <a:rPr lang="en-US" sz="5600" b="0" i="0" dirty="0">
                <a:solidFill>
                  <a:srgbClr val="002060"/>
                </a:solidFill>
                <a:effectLst/>
              </a:rPr>
              <a:t> </a:t>
            </a:r>
            <a:r>
              <a:rPr lang="en-US" sz="5600" b="0" i="0" dirty="0" err="1">
                <a:solidFill>
                  <a:srgbClr val="002060"/>
                </a:solidFill>
                <a:effectLst/>
              </a:rPr>
              <a:t>trên</a:t>
            </a:r>
            <a:r>
              <a:rPr lang="en-US" sz="5600" b="0" i="0" dirty="0">
                <a:solidFill>
                  <a:srgbClr val="002060"/>
                </a:solidFill>
                <a:effectLst/>
              </a:rPr>
              <a:t> </a:t>
            </a:r>
            <a:r>
              <a:rPr lang="en-US" sz="5600" b="0" i="0" dirty="0" err="1">
                <a:solidFill>
                  <a:srgbClr val="002060"/>
                </a:solidFill>
                <a:effectLst/>
              </a:rPr>
              <a:t>các</a:t>
            </a:r>
            <a:r>
              <a:rPr lang="en-US" sz="5600" b="0" i="0" dirty="0">
                <a:solidFill>
                  <a:srgbClr val="002060"/>
                </a:solidFill>
                <a:effectLst/>
              </a:rPr>
              <a:t> </a:t>
            </a:r>
            <a:r>
              <a:rPr lang="en-US" sz="5600" b="0" i="0" dirty="0" err="1">
                <a:solidFill>
                  <a:srgbClr val="002060"/>
                </a:solidFill>
                <a:effectLst/>
              </a:rPr>
              <a:t>tầng</a:t>
            </a:r>
            <a:r>
              <a:rPr lang="en-US" sz="5600" b="0" i="0" dirty="0">
                <a:solidFill>
                  <a:srgbClr val="002060"/>
                </a:solidFill>
                <a:effectLst/>
              </a:rPr>
              <a:t> </a:t>
            </a:r>
            <a:r>
              <a:rPr lang="en-US" sz="5600" b="0" i="0" dirty="0" err="1">
                <a:solidFill>
                  <a:srgbClr val="002060"/>
                </a:solidFill>
                <a:effectLst/>
              </a:rPr>
              <a:t>trời</a:t>
            </a:r>
            <a:r>
              <a:rPr lang="en-US" sz="5600" b="0" i="0" dirty="0">
                <a:solidFill>
                  <a:srgbClr val="002060"/>
                </a:solidFill>
                <a:effectLst/>
              </a:rPr>
              <a:t>, </a:t>
            </a:r>
            <a:r>
              <a:rPr lang="en-US" sz="5600" b="0" i="0" dirty="0" err="1">
                <a:solidFill>
                  <a:srgbClr val="002060"/>
                </a:solidFill>
                <a:effectLst/>
              </a:rPr>
              <a:t>hoan</a:t>
            </a:r>
            <a:r>
              <a:rPr lang="en-US" sz="5600" b="0" i="0" dirty="0">
                <a:solidFill>
                  <a:srgbClr val="002060"/>
                </a:solidFill>
                <a:effectLst/>
              </a:rPr>
              <a:t> </a:t>
            </a:r>
            <a:r>
              <a:rPr lang="en-US" sz="5600" b="0" i="0" dirty="0" err="1">
                <a:solidFill>
                  <a:srgbClr val="002060"/>
                </a:solidFill>
                <a:effectLst/>
              </a:rPr>
              <a:t>hô</a:t>
            </a:r>
            <a:r>
              <a:rPr lang="en-US" sz="5600" b="0" i="0" dirty="0">
                <a:solidFill>
                  <a:srgbClr val="002060"/>
                </a:solidFill>
                <a:effectLst/>
              </a:rPr>
              <a:t> </a:t>
            </a:r>
            <a:r>
              <a:rPr lang="en-US" sz="5600" b="0" i="0" dirty="0" err="1">
                <a:solidFill>
                  <a:srgbClr val="002060"/>
                </a:solidFill>
                <a:effectLst/>
              </a:rPr>
              <a:t>Chúa</a:t>
            </a:r>
            <a:r>
              <a:rPr lang="en-US" sz="5600" b="0" i="0" dirty="0">
                <a:solidFill>
                  <a:srgbClr val="002060"/>
                </a:solidFill>
                <a:effectLst/>
              </a:rPr>
              <a:t> </a:t>
            </a:r>
            <a:r>
              <a:rPr lang="en-US" sz="5600" b="0" i="0" dirty="0" err="1">
                <a:solidFill>
                  <a:srgbClr val="002060"/>
                </a:solidFill>
                <a:effectLst/>
              </a:rPr>
              <a:t>trên</a:t>
            </a:r>
            <a:r>
              <a:rPr lang="en-US" sz="5600" b="0" i="0" dirty="0">
                <a:solidFill>
                  <a:srgbClr val="002060"/>
                </a:solidFill>
                <a:effectLst/>
              </a:rPr>
              <a:t> </a:t>
            </a:r>
            <a:r>
              <a:rPr lang="en-US" sz="5600" b="0" i="0" dirty="0" err="1">
                <a:solidFill>
                  <a:srgbClr val="002060"/>
                </a:solidFill>
                <a:effectLst/>
              </a:rPr>
              <a:t>các</a:t>
            </a:r>
            <a:r>
              <a:rPr lang="en-US" sz="5600" b="0" i="0" dirty="0">
                <a:solidFill>
                  <a:srgbClr val="002060"/>
                </a:solidFill>
                <a:effectLst/>
              </a:rPr>
              <a:t> </a:t>
            </a:r>
            <a:r>
              <a:rPr lang="en-US" sz="5600" b="0" i="0" dirty="0" err="1">
                <a:solidFill>
                  <a:srgbClr val="002060"/>
                </a:solidFill>
                <a:effectLst/>
              </a:rPr>
              <a:t>tầng</a:t>
            </a:r>
            <a:r>
              <a:rPr lang="en-US" sz="5600" b="0" i="0" dirty="0">
                <a:solidFill>
                  <a:srgbClr val="002060"/>
                </a:solidFill>
                <a:effectLst/>
              </a:rPr>
              <a:t> </a:t>
            </a:r>
            <a:r>
              <a:rPr lang="en-US" sz="5600" b="0" i="0" dirty="0" err="1">
                <a:solidFill>
                  <a:srgbClr val="002060"/>
                </a:solidFill>
                <a:effectLst/>
              </a:rPr>
              <a:t>trời</a:t>
            </a:r>
            <a:r>
              <a:rPr lang="en-US" sz="5600" b="0" i="0" dirty="0">
                <a:solidFill>
                  <a:srgbClr val="002060"/>
                </a:solidFill>
                <a:effectLst/>
              </a:rPr>
              <a:t>.</a:t>
            </a:r>
            <a:endParaRPr lang="en-US" altLang="en-US" sz="5600" b="1" dirty="0">
              <a:solidFill>
                <a:srgbClr val="002060"/>
              </a:solidFill>
              <a:cs typeface="Tahoma" panose="020B0604030504040204" pitchFamily="34" charset="0"/>
            </a:endParaRPr>
          </a:p>
        </p:txBody>
      </p:sp>
    </p:spTree>
    <p:extLst>
      <p:ext uri="{BB962C8B-B14F-4D97-AF65-F5344CB8AC3E}">
        <p14:creationId xmlns:p14="http://schemas.microsoft.com/office/powerpoint/2010/main" val="111901490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822972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7200" b="1" i="1" dirty="0" err="1">
                <a:solidFill>
                  <a:srgbClr val="FF0000"/>
                </a:solidFill>
                <a:effectLst>
                  <a:outerShdw blurRad="38100" dist="38100" dir="2700000" algn="tl">
                    <a:srgbClr val="000000">
                      <a:alpha val="43137"/>
                    </a:srgbClr>
                  </a:outerShdw>
                </a:effectLst>
                <a:latin typeface="+mj-lt"/>
                <a:cs typeface="Times New Roman" pitchFamily="18" charset="0"/>
              </a:rPr>
              <a:t>Lạy</a:t>
            </a:r>
            <a:r>
              <a:rPr lang="en-US" sz="7200" b="1" i="1" dirty="0">
                <a:solidFill>
                  <a:srgbClr val="FF0000"/>
                </a:solidFill>
                <a:effectLst>
                  <a:outerShdw blurRad="38100" dist="38100" dir="2700000" algn="tl">
                    <a:srgbClr val="000000">
                      <a:alpha val="43137"/>
                    </a:srgbClr>
                  </a:outerShdw>
                </a:effectLst>
                <a:latin typeface="+mj-lt"/>
                <a:cs typeface="Times New Roman" pitchFamily="18" charset="0"/>
              </a:rPr>
              <a:t> </a:t>
            </a:r>
            <a:r>
              <a:rPr lang="en-US" sz="7200" b="1" i="1" dirty="0" err="1">
                <a:solidFill>
                  <a:srgbClr val="FF0000"/>
                </a:solidFill>
                <a:effectLst>
                  <a:outerShdw blurRad="38100" dist="38100" dir="2700000" algn="tl">
                    <a:srgbClr val="000000">
                      <a:alpha val="43137"/>
                    </a:srgbClr>
                  </a:outerShdw>
                </a:effectLst>
                <a:latin typeface="+mj-lt"/>
                <a:cs typeface="Times New Roman" pitchFamily="18" charset="0"/>
              </a:rPr>
              <a:t>Chiên</a:t>
            </a:r>
            <a:r>
              <a:rPr lang="en-US" sz="7200" b="1" i="1" dirty="0">
                <a:solidFill>
                  <a:srgbClr val="FF0000"/>
                </a:solidFill>
                <a:effectLst>
                  <a:outerShdw blurRad="38100" dist="38100" dir="2700000" algn="tl">
                    <a:srgbClr val="000000">
                      <a:alpha val="43137"/>
                    </a:srgbClr>
                  </a:outerShdw>
                </a:effectLst>
                <a:latin typeface="+mj-lt"/>
                <a:cs typeface="Times New Roman" pitchFamily="18" charset="0"/>
              </a:rPr>
              <a:t> </a:t>
            </a:r>
            <a:r>
              <a:rPr lang="en-US" sz="7200" b="1" i="1" dirty="0" err="1">
                <a:solidFill>
                  <a:srgbClr val="FF0000"/>
                </a:solidFill>
                <a:effectLst>
                  <a:outerShdw blurRad="38100" dist="38100" dir="2700000" algn="tl">
                    <a:srgbClr val="000000">
                      <a:alpha val="43137"/>
                    </a:srgbClr>
                  </a:outerShdw>
                </a:effectLst>
                <a:latin typeface="+mj-lt"/>
                <a:cs typeface="Times New Roman" pitchFamily="18" charset="0"/>
              </a:rPr>
              <a:t>Thiên</a:t>
            </a:r>
            <a:endParaRPr lang="vi-VN" sz="4800" b="1" i="1" dirty="0">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59160557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9050"/>
            <a:ext cx="9144000" cy="5143499"/>
          </a:xfrm>
        </p:spPr>
        <p:txBody>
          <a:bodyPr>
            <a:noAutofit/>
          </a:bodyPr>
          <a:lstStyle/>
          <a:p>
            <a:pPr algn="just">
              <a:lnSpc>
                <a:spcPct val="120000"/>
              </a:lnSpc>
              <a:spcBef>
                <a:spcPts val="1350"/>
              </a:spcBef>
            </a:pPr>
            <a:r>
              <a:rPr lang="vi-VN" sz="5600" b="0" i="0" dirty="0">
                <a:solidFill>
                  <a:srgbClr val="002060"/>
                </a:solidFill>
                <a:effectLst/>
              </a:rPr>
              <a:t>Lạy Chiên Thiên Chúa, Đấng xoá tội trần gian, xin thương xót chúng con. Lạy Chiên Thiên Chúa, Đấng xoá tội trần gian,</a:t>
            </a:r>
            <a:endParaRPr lang="en-US" altLang="en-US" sz="5600" b="1" dirty="0">
              <a:solidFill>
                <a:srgbClr val="002060"/>
              </a:solidFill>
              <a:cs typeface="Tahoma" panose="020B0604030504040204" pitchFamily="34" charset="0"/>
            </a:endParaRPr>
          </a:p>
        </p:txBody>
      </p:sp>
    </p:spTree>
    <p:extLst>
      <p:ext uri="{BB962C8B-B14F-4D97-AF65-F5344CB8AC3E}">
        <p14:creationId xmlns:p14="http://schemas.microsoft.com/office/powerpoint/2010/main" val="143108585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95250"/>
            <a:ext cx="9144000" cy="5143499"/>
          </a:xfrm>
        </p:spPr>
        <p:txBody>
          <a:bodyPr>
            <a:noAutofit/>
          </a:bodyPr>
          <a:lstStyle/>
          <a:p>
            <a:pPr algn="just" fontAlgn="base"/>
            <a:r>
              <a:rPr lang="vi-VN" sz="5600" dirty="0">
                <a:solidFill>
                  <a:srgbClr val="FF0000"/>
                </a:solidFill>
              </a:rPr>
              <a:t>**</a:t>
            </a:r>
            <a:r>
              <a:rPr lang="en-US" sz="5600" b="0" i="0" dirty="0">
                <a:solidFill>
                  <a:schemeClr val="bg1"/>
                </a:solidFill>
                <a:effectLst/>
              </a:rPr>
              <a:t> </a:t>
            </a:r>
            <a:r>
              <a:rPr lang="vi-VN" sz="5400" b="0" i="0" dirty="0">
                <a:solidFill>
                  <a:srgbClr val="002060"/>
                </a:solidFill>
                <a:effectLst/>
              </a:rPr>
              <a:t>xin thương xót, xin thương xót chúng con. Lạy Chiên Thiên Chúa, Đấng xoá tội trần gian, xin ban bình an cho chúng con.</a:t>
            </a:r>
            <a:endParaRPr lang="en-US" altLang="en-US" sz="5600" b="1" dirty="0">
              <a:solidFill>
                <a:srgbClr val="002060"/>
              </a:solidFill>
              <a:cs typeface="Tahoma" panose="020B0604030504040204" pitchFamily="34" charset="0"/>
            </a:endParaRPr>
          </a:p>
        </p:txBody>
      </p:sp>
    </p:spTree>
    <p:extLst>
      <p:ext uri="{BB962C8B-B14F-4D97-AF65-F5344CB8AC3E}">
        <p14:creationId xmlns:p14="http://schemas.microsoft.com/office/powerpoint/2010/main" val="23259200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858512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79444625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2579130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r>
              <a:rPr lang="en-US" sz="6600" dirty="0">
                <a:solidFill>
                  <a:srgbClr val="FF0000"/>
                </a:solidFill>
              </a:rPr>
              <a:t>Ca </a:t>
            </a:r>
            <a:r>
              <a:rPr lang="en-US" sz="6600" dirty="0" err="1">
                <a:solidFill>
                  <a:srgbClr val="FF0000"/>
                </a:solidFill>
              </a:rPr>
              <a:t>Nguyện</a:t>
            </a:r>
            <a:r>
              <a:rPr lang="en-US" sz="6600" dirty="0">
                <a:solidFill>
                  <a:srgbClr val="FF0000"/>
                </a:solidFill>
              </a:rPr>
              <a:t> </a:t>
            </a:r>
            <a:r>
              <a:rPr lang="en-US" sz="6600" dirty="0" err="1">
                <a:solidFill>
                  <a:srgbClr val="FF0000"/>
                </a:solidFill>
              </a:rPr>
              <a:t>Hiệp</a:t>
            </a:r>
            <a:r>
              <a:rPr lang="en-US" sz="6600" dirty="0">
                <a:solidFill>
                  <a:srgbClr val="FF0000"/>
                </a:solidFill>
              </a:rPr>
              <a:t> </a:t>
            </a:r>
            <a:r>
              <a:rPr lang="en-US" sz="6600" dirty="0" err="1">
                <a:solidFill>
                  <a:srgbClr val="FF0000"/>
                </a:solidFill>
              </a:rPr>
              <a:t>Lễ</a:t>
            </a:r>
            <a:br>
              <a:rPr lang="en-US" sz="6600" dirty="0">
                <a:solidFill>
                  <a:srgbClr val="FF0000"/>
                </a:solidFill>
              </a:rPr>
            </a:br>
            <a:r>
              <a:rPr lang="en-US" sz="6600" dirty="0" err="1">
                <a:solidFill>
                  <a:srgbClr val="FF0000"/>
                </a:solidFill>
              </a:rPr>
              <a:t>Trong</a:t>
            </a:r>
            <a:r>
              <a:rPr lang="en-US" sz="6600" dirty="0">
                <a:solidFill>
                  <a:srgbClr val="FF0000"/>
                </a:solidFill>
              </a:rPr>
              <a:t> </a:t>
            </a:r>
            <a:r>
              <a:rPr lang="en-US" sz="6600" dirty="0" err="1">
                <a:solidFill>
                  <a:srgbClr val="FF0000"/>
                </a:solidFill>
              </a:rPr>
              <a:t>Bàn</a:t>
            </a:r>
            <a:r>
              <a:rPr lang="en-US" sz="6600" dirty="0">
                <a:solidFill>
                  <a:srgbClr val="FF0000"/>
                </a:solidFill>
              </a:rPr>
              <a:t> Tay </a:t>
            </a:r>
            <a:r>
              <a:rPr lang="en-US" sz="6600" dirty="0" err="1">
                <a:solidFill>
                  <a:srgbClr val="FF0000"/>
                </a:solidFill>
              </a:rPr>
              <a:t>Chúa</a:t>
            </a:r>
            <a:br>
              <a:rPr lang="en-US" sz="6600" dirty="0">
                <a:solidFill>
                  <a:srgbClr val="C00000"/>
                </a:solidFill>
              </a:rPr>
            </a:br>
            <a:r>
              <a:rPr lang="en-US" sz="6000" i="1" dirty="0">
                <a:solidFill>
                  <a:srgbClr val="002060"/>
                </a:solidFill>
              </a:rPr>
              <a:t>Lê </a:t>
            </a:r>
            <a:r>
              <a:rPr lang="en-US" sz="6000" i="1" dirty="0" err="1">
                <a:solidFill>
                  <a:srgbClr val="002060"/>
                </a:solidFill>
              </a:rPr>
              <a:t>Đức</a:t>
            </a:r>
            <a:r>
              <a:rPr lang="en-US" sz="6000" i="1" dirty="0">
                <a:solidFill>
                  <a:srgbClr val="002060"/>
                </a:solidFill>
              </a:rPr>
              <a:t> </a:t>
            </a:r>
            <a:r>
              <a:rPr lang="en-US" sz="6000" i="1" dirty="0" err="1">
                <a:solidFill>
                  <a:srgbClr val="002060"/>
                </a:solidFill>
              </a:rPr>
              <a:t>Hùng</a:t>
            </a:r>
            <a:endParaRPr lang="en-US" sz="6600" i="1" dirty="0">
              <a:solidFill>
                <a:srgbClr val="002060"/>
              </a:solidFill>
            </a:endParaRPr>
          </a:p>
        </p:txBody>
      </p:sp>
    </p:spTree>
    <p:extLst>
      <p:ext uri="{BB962C8B-B14F-4D97-AF65-F5344CB8AC3E}">
        <p14:creationId xmlns:p14="http://schemas.microsoft.com/office/powerpoint/2010/main" val="35387842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00142254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en-US" sz="4800" u="sng" dirty="0">
                <a:solidFill>
                  <a:srgbClr val="FF0000"/>
                </a:solidFill>
              </a:rPr>
              <a:t>Tk:</a:t>
            </a:r>
            <a:r>
              <a:rPr lang="vi-VN" sz="4800" dirty="0">
                <a:solidFill>
                  <a:srgbClr val="FF0000"/>
                </a:solidFill>
                <a:latin typeface="+mn-lt"/>
              </a:rPr>
              <a:t> </a:t>
            </a:r>
            <a:r>
              <a:rPr lang="vi-VN" sz="4800" dirty="0">
                <a:solidFill>
                  <a:srgbClr val="002060"/>
                </a:solidFill>
                <a:latin typeface="+mn-lt"/>
              </a:rPr>
              <a:t>Đặt bàn tay con trong tay Chúa. Chúa ơi! Tháng năm đời con xin dâng trao cho Ngài đây. Đặt đời con trong bàn tay Chúa. Chúa ơi! Trọn niềm tín thác. Chúa luôn yêu thương quan phòng, chở che dắt dìu</a:t>
            </a:r>
            <a:endParaRPr lang="vi-VN" sz="9600" dirty="0">
              <a:solidFill>
                <a:srgbClr val="002060"/>
              </a:solidFill>
              <a:latin typeface="+mn-lt"/>
            </a:endParaRPr>
          </a:p>
        </p:txBody>
      </p:sp>
    </p:spTree>
    <p:extLst>
      <p:ext uri="{BB962C8B-B14F-4D97-AF65-F5344CB8AC3E}">
        <p14:creationId xmlns:p14="http://schemas.microsoft.com/office/powerpoint/2010/main" val="5203507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en-US" sz="4600" u="sng" dirty="0" err="1">
                <a:solidFill>
                  <a:srgbClr val="FF0000"/>
                </a:solidFill>
              </a:rPr>
              <a:t>Đk</a:t>
            </a:r>
            <a:r>
              <a:rPr lang="en-US" sz="4600" u="sng" dirty="0">
                <a:solidFill>
                  <a:srgbClr val="FF0000"/>
                </a:solidFill>
              </a:rPr>
              <a:t>:</a:t>
            </a:r>
            <a:r>
              <a:rPr lang="en-US" sz="4600" dirty="0">
                <a:solidFill>
                  <a:srgbClr val="FF0000"/>
                </a:solidFill>
              </a:rPr>
              <a:t> </a:t>
            </a:r>
            <a:r>
              <a:rPr lang="vi-VN" sz="4800" dirty="0">
                <a:solidFill>
                  <a:srgbClr val="002060"/>
                </a:solidFill>
                <a:latin typeface="+mn-lt"/>
              </a:rPr>
              <a:t>Trong bàn tay Chúa yêu con như trẻ thơ. Ở trong bàn tay của mẹ bình yên hạnh phúc. Và con tiến bước. Cùng với Chúa lòng luôn sướng vui. Dẫu cho hiểm nguy bão giông bủa vây. Chúa luôn dìu dắt vượt qua bình yên. </a:t>
            </a:r>
            <a:endParaRPr lang="en-US" sz="4600" dirty="0">
              <a:solidFill>
                <a:srgbClr val="002060"/>
              </a:solidFill>
            </a:endParaRPr>
          </a:p>
        </p:txBody>
      </p:sp>
    </p:spTree>
    <p:extLst>
      <p:ext uri="{BB962C8B-B14F-4D97-AF65-F5344CB8AC3E}">
        <p14:creationId xmlns:p14="http://schemas.microsoft.com/office/powerpoint/2010/main" val="171877077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en-US" sz="6000" u="sng" dirty="0">
                <a:solidFill>
                  <a:srgbClr val="FF0000"/>
                </a:solidFill>
              </a:rPr>
              <a:t>***:</a:t>
            </a:r>
            <a:r>
              <a:rPr lang="en-US" sz="6000" dirty="0">
                <a:solidFill>
                  <a:srgbClr val="002060"/>
                </a:solidFill>
              </a:rPr>
              <a:t> </a:t>
            </a:r>
            <a:r>
              <a:rPr lang="vi-VN" sz="6000" dirty="0">
                <a:solidFill>
                  <a:srgbClr val="002060"/>
                </a:solidFill>
                <a:latin typeface="+mn-lt"/>
              </a:rPr>
              <a:t>Nếu bước chân con có mỏi. Xin Ngài dừng lại chờ con. Nếu bước chân con rã rời. Xin Ngài hẵng ẵm con trên tay</a:t>
            </a:r>
            <a:endParaRPr lang="en-US" sz="6000" dirty="0">
              <a:solidFill>
                <a:srgbClr val="002060"/>
              </a:solidFill>
            </a:endParaRPr>
          </a:p>
        </p:txBody>
      </p:sp>
    </p:spTree>
    <p:extLst>
      <p:ext uri="{BB962C8B-B14F-4D97-AF65-F5344CB8AC3E}">
        <p14:creationId xmlns:p14="http://schemas.microsoft.com/office/powerpoint/2010/main" val="242626613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en-US" sz="4600" u="sng" dirty="0" err="1">
                <a:solidFill>
                  <a:srgbClr val="FF0000"/>
                </a:solidFill>
              </a:rPr>
              <a:t>Đk</a:t>
            </a:r>
            <a:r>
              <a:rPr lang="en-US" sz="4600" u="sng" dirty="0">
                <a:solidFill>
                  <a:srgbClr val="FF0000"/>
                </a:solidFill>
              </a:rPr>
              <a:t>:</a:t>
            </a:r>
            <a:r>
              <a:rPr lang="en-US" sz="4600" dirty="0">
                <a:solidFill>
                  <a:srgbClr val="FF0000"/>
                </a:solidFill>
              </a:rPr>
              <a:t> </a:t>
            </a:r>
            <a:r>
              <a:rPr lang="vi-VN" sz="4800" dirty="0">
                <a:solidFill>
                  <a:srgbClr val="002060"/>
                </a:solidFill>
                <a:latin typeface="+mn-lt"/>
              </a:rPr>
              <a:t>Trong bàn tay Chúa yêu con như trẻ thơ. Ở trong bàn tay của mẹ bình yên hạnh phúc. Và con tiến bước. Cùng với Chúa lòng luôn sướng vui. Dẫu cho hiểm nguy bão giông bủa vây. Chúa luôn dìu dắt vượt qua bình yên. </a:t>
            </a:r>
            <a:endParaRPr lang="en-US" sz="4600" dirty="0">
              <a:solidFill>
                <a:srgbClr val="002060"/>
              </a:solidFill>
            </a:endParaRPr>
          </a:p>
        </p:txBody>
      </p:sp>
    </p:spTree>
    <p:extLst>
      <p:ext uri="{BB962C8B-B14F-4D97-AF65-F5344CB8AC3E}">
        <p14:creationId xmlns:p14="http://schemas.microsoft.com/office/powerpoint/2010/main" val="69665695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br>
              <a:rPr lang="en-US" altLang="en-US" sz="7200" b="1" u="sng" dirty="0">
                <a:solidFill>
                  <a:srgbClr val="003399"/>
                </a:solidFill>
                <a:effectLst/>
                <a:latin typeface="+mj-lt"/>
                <a:cs typeface="Times New Roman" panose="02020603050405020304" pitchFamily="18" charset="0"/>
              </a:rPr>
            </a:br>
            <a:endParaRPr lang="en-US" sz="6600" b="1" dirty="0">
              <a:solidFill>
                <a:srgbClr val="003399"/>
              </a:solidFill>
              <a:effectLst/>
              <a:latin typeface="+mj-l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1718"/>
            <a:ext cx="9144000" cy="5120063"/>
          </a:xfrm>
          <a:prstGeom prst="rect">
            <a:avLst/>
          </a:prstGeom>
        </p:spPr>
      </p:pic>
    </p:spTree>
    <p:extLst>
      <p:ext uri="{BB962C8B-B14F-4D97-AF65-F5344CB8AC3E}">
        <p14:creationId xmlns:p14="http://schemas.microsoft.com/office/powerpoint/2010/main" val="194693762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15212666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7709" y="361950"/>
            <a:ext cx="9144000" cy="5143500"/>
          </a:xfrm>
          <a:noFill/>
        </p:spPr>
        <p:txBody>
          <a:bodyPr>
            <a:noAutofit/>
          </a:bodyPr>
          <a:lstStyle/>
          <a:p>
            <a:pPr marL="27432" indent="0" algn="ctr">
              <a:lnSpc>
                <a:spcPct val="130000"/>
              </a:lnSpc>
              <a:buNone/>
            </a:pPr>
            <a:r>
              <a:rPr lang="en-US" sz="6600" b="1" u="sng" dirty="0">
                <a:solidFill>
                  <a:srgbClr val="FF0000"/>
                </a:solidFill>
                <a:effectLst/>
                <a:latin typeface="+mj-lt"/>
                <a:cs typeface="Times New Roman" pitchFamily="18" charset="0"/>
              </a:rPr>
              <a:t>Ca </a:t>
            </a:r>
            <a:r>
              <a:rPr lang="en-US" sz="6600" b="1" u="sng" dirty="0" err="1">
                <a:solidFill>
                  <a:srgbClr val="FF0000"/>
                </a:solidFill>
                <a:effectLst/>
                <a:latin typeface="+mj-lt"/>
                <a:cs typeface="Times New Roman" pitchFamily="18" charset="0"/>
              </a:rPr>
              <a:t>kết</a:t>
            </a:r>
            <a:r>
              <a:rPr lang="en-US" sz="6600" b="1" u="sng" dirty="0">
                <a:solidFill>
                  <a:srgbClr val="FF0000"/>
                </a:solidFill>
                <a:effectLst/>
                <a:latin typeface="+mj-lt"/>
                <a:cs typeface="Times New Roman" pitchFamily="18" charset="0"/>
              </a:rPr>
              <a:t> </a:t>
            </a:r>
            <a:r>
              <a:rPr lang="en-US" sz="6600" b="1" u="sng" dirty="0" err="1">
                <a:solidFill>
                  <a:srgbClr val="FF0000"/>
                </a:solidFill>
                <a:effectLst/>
                <a:latin typeface="+mj-lt"/>
                <a:cs typeface="Times New Roman" pitchFamily="18" charset="0"/>
              </a:rPr>
              <a:t>lễ</a:t>
            </a:r>
            <a:endParaRPr lang="en-US" sz="6600" b="1" u="sng" dirty="0">
              <a:solidFill>
                <a:srgbClr val="FF0000"/>
              </a:solidFill>
              <a:effectLst/>
              <a:latin typeface="+mj-lt"/>
              <a:cs typeface="Times New Roman" pitchFamily="18" charset="0"/>
            </a:endParaRPr>
          </a:p>
          <a:p>
            <a:pPr marL="0" indent="0" algn="ctr">
              <a:lnSpc>
                <a:spcPct val="120000"/>
              </a:lnSpc>
              <a:buNone/>
            </a:pPr>
            <a:r>
              <a:rPr lang="en-US" sz="7200" b="1" dirty="0">
                <a:solidFill>
                  <a:srgbClr val="FF0000"/>
                </a:solidFill>
                <a:latin typeface="+mj-lt"/>
                <a:cs typeface="Times New Roman" panose="02020603050405020304" pitchFamily="18" charset="0"/>
              </a:rPr>
              <a:t>Tin </a:t>
            </a:r>
            <a:r>
              <a:rPr lang="en-US" sz="7200" b="1" dirty="0" err="1">
                <a:solidFill>
                  <a:srgbClr val="FF0000"/>
                </a:solidFill>
                <a:latin typeface="+mj-lt"/>
                <a:cs typeface="Times New Roman" panose="02020603050405020304" pitchFamily="18" charset="0"/>
              </a:rPr>
              <a:t>Mừng</a:t>
            </a:r>
            <a:r>
              <a:rPr lang="en-US" sz="7200" b="1" dirty="0">
                <a:solidFill>
                  <a:srgbClr val="FF0000"/>
                </a:solidFill>
                <a:latin typeface="+mj-lt"/>
                <a:cs typeface="Times New Roman" panose="02020603050405020304" pitchFamily="18" charset="0"/>
              </a:rPr>
              <a:t> </a:t>
            </a:r>
            <a:r>
              <a:rPr lang="en-US" sz="7200" b="1" dirty="0" err="1">
                <a:solidFill>
                  <a:srgbClr val="FF0000"/>
                </a:solidFill>
                <a:latin typeface="+mj-lt"/>
                <a:cs typeface="Times New Roman" panose="02020603050405020304" pitchFamily="18" charset="0"/>
              </a:rPr>
              <a:t>Phục</a:t>
            </a:r>
            <a:r>
              <a:rPr lang="en-US" sz="7200" b="1" dirty="0">
                <a:solidFill>
                  <a:srgbClr val="FF0000"/>
                </a:solidFill>
                <a:latin typeface="+mj-lt"/>
                <a:cs typeface="Times New Roman" panose="02020603050405020304" pitchFamily="18" charset="0"/>
              </a:rPr>
              <a:t> </a:t>
            </a:r>
            <a:r>
              <a:rPr lang="en-US" sz="7200" b="1" dirty="0" err="1">
                <a:solidFill>
                  <a:srgbClr val="FF0000"/>
                </a:solidFill>
                <a:latin typeface="+mj-lt"/>
                <a:cs typeface="Times New Roman" panose="02020603050405020304" pitchFamily="18" charset="0"/>
              </a:rPr>
              <a:t>Sinh</a:t>
            </a:r>
            <a:r>
              <a:rPr lang="en-US" sz="7200" b="1" dirty="0">
                <a:solidFill>
                  <a:srgbClr val="FF0000"/>
                </a:solidFill>
                <a:latin typeface="+mj-lt"/>
                <a:cs typeface="Times New Roman" panose="02020603050405020304" pitchFamily="18" charset="0"/>
              </a:rPr>
              <a:t> 1</a:t>
            </a:r>
            <a:endParaRPr lang="en-US" sz="7200" b="1" dirty="0">
              <a:solidFill>
                <a:srgbClr val="FF0000"/>
              </a:solidFill>
              <a:effectLst/>
              <a:latin typeface="+mj-lt"/>
              <a:cs typeface="Times New Roman" panose="02020603050405020304" pitchFamily="18" charset="0"/>
            </a:endParaRPr>
          </a:p>
          <a:p>
            <a:pPr marL="0" indent="0" algn="ctr">
              <a:lnSpc>
                <a:spcPct val="120000"/>
              </a:lnSpc>
              <a:buNone/>
            </a:pPr>
            <a:r>
              <a:rPr lang="en-US" sz="6600" b="1" i="1" dirty="0" err="1">
                <a:solidFill>
                  <a:srgbClr val="002060"/>
                </a:solidFill>
                <a:latin typeface="+mj-lt"/>
                <a:cs typeface="Times New Roman" panose="02020603050405020304" pitchFamily="18" charset="0"/>
              </a:rPr>
              <a:t>Lm</a:t>
            </a:r>
            <a:r>
              <a:rPr lang="en-US" sz="6600" b="1" i="1" dirty="0">
                <a:solidFill>
                  <a:srgbClr val="002060"/>
                </a:solidFill>
                <a:latin typeface="+mj-lt"/>
                <a:cs typeface="Times New Roman" panose="02020603050405020304" pitchFamily="18" charset="0"/>
              </a:rPr>
              <a:t>. </a:t>
            </a:r>
            <a:r>
              <a:rPr lang="en-US" sz="6600" b="1" i="1" dirty="0" err="1">
                <a:solidFill>
                  <a:srgbClr val="002060"/>
                </a:solidFill>
                <a:latin typeface="+mj-lt"/>
                <a:cs typeface="Times New Roman" panose="02020603050405020304" pitchFamily="18" charset="0"/>
              </a:rPr>
              <a:t>Thái</a:t>
            </a:r>
            <a:r>
              <a:rPr lang="en-US" sz="6600" b="1" i="1" dirty="0">
                <a:solidFill>
                  <a:srgbClr val="002060"/>
                </a:solidFill>
                <a:latin typeface="+mj-lt"/>
                <a:cs typeface="Times New Roman" panose="02020603050405020304" pitchFamily="18" charset="0"/>
              </a:rPr>
              <a:t> </a:t>
            </a:r>
            <a:r>
              <a:rPr lang="en-US" sz="6600" b="1" i="1" dirty="0" err="1">
                <a:solidFill>
                  <a:srgbClr val="002060"/>
                </a:solidFill>
                <a:latin typeface="+mj-lt"/>
                <a:cs typeface="Times New Roman" panose="02020603050405020304" pitchFamily="18" charset="0"/>
              </a:rPr>
              <a:t>Nguyên</a:t>
            </a:r>
            <a:endParaRPr lang="en-US" sz="6600" b="1" i="1" dirty="0">
              <a:solidFill>
                <a:srgbClr val="00206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40037666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170646"/>
          </a:xfrm>
          <a:prstGeom prst="rect">
            <a:avLst/>
          </a:prstGeom>
        </p:spPr>
        <p:txBody>
          <a:bodyPr wrap="square">
            <a:spAutoFit/>
          </a:bodyPr>
          <a:lstStyle/>
          <a:p>
            <a:pPr algn="just"/>
            <a:r>
              <a:rPr lang="en-US" sz="6600" b="1" u="sng" dirty="0" err="1">
                <a:solidFill>
                  <a:srgbClr val="FF0000"/>
                </a:solidFill>
                <a:ea typeface="SimHei" pitchFamily="49" charset="-122"/>
                <a:cs typeface="Times New Roman" pitchFamily="18" charset="0"/>
              </a:rPr>
              <a:t>Đk</a:t>
            </a:r>
            <a:r>
              <a:rPr lang="en-US" sz="6600" b="1" u="sng" dirty="0">
                <a:solidFill>
                  <a:srgbClr val="FF0000"/>
                </a:solidFill>
                <a:ea typeface="SimHei" pitchFamily="49" charset="-122"/>
                <a:cs typeface="Times New Roman" pitchFamily="18" charset="0"/>
              </a:rPr>
              <a:t>:</a:t>
            </a:r>
            <a:r>
              <a:rPr lang="en-US" sz="6600" b="1" dirty="0">
                <a:solidFill>
                  <a:srgbClr val="003399"/>
                </a:solidFill>
                <a:effectLst>
                  <a:outerShdw blurRad="38100" dist="38100" dir="2700000" algn="tl">
                    <a:srgbClr val="000000">
                      <a:alpha val="43137"/>
                    </a:srgbClr>
                  </a:outerShdw>
                </a:effectLst>
                <a:ea typeface="SimHei" pitchFamily="49" charset="-122"/>
                <a:cs typeface="Times New Roman" pitchFamily="18" charset="0"/>
              </a:rPr>
              <a:t> </a:t>
            </a:r>
            <a:r>
              <a:rPr lang="vi-VN" sz="6600" b="0" i="0" dirty="0">
                <a:solidFill>
                  <a:srgbClr val="002060"/>
                </a:solidFill>
                <a:effectLst/>
              </a:rPr>
              <a:t>Đức Ki-tô đã sống lại thật rồi! Đức Ki-tô đã đánh tan tử thần. Nào hân hoan cùng ca lên </a:t>
            </a:r>
          </a:p>
          <a:p>
            <a:pPr algn="just"/>
            <a:r>
              <a:rPr lang="vi-VN" sz="6600" b="0" i="0" dirty="0">
                <a:solidFill>
                  <a:srgbClr val="002060"/>
                </a:solidFill>
                <a:effectLst/>
              </a:rPr>
              <a:t>Al-lê-lu-ia! </a:t>
            </a:r>
            <a:endParaRPr lang="en-US" sz="6600" b="1" dirty="0">
              <a:solidFill>
                <a:srgbClr val="002060"/>
              </a:solidFill>
              <a:cs typeface="Times New Roman" pitchFamily="18" charset="0"/>
            </a:endParaRPr>
          </a:p>
        </p:txBody>
      </p:sp>
    </p:spTree>
    <p:extLst>
      <p:ext uri="{BB962C8B-B14F-4D97-AF65-F5344CB8AC3E}">
        <p14:creationId xmlns:p14="http://schemas.microsoft.com/office/powerpoint/2010/main" val="344838763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170646"/>
          </a:xfrm>
          <a:prstGeom prst="rect">
            <a:avLst/>
          </a:prstGeom>
        </p:spPr>
        <p:txBody>
          <a:bodyPr wrap="square">
            <a:spAutoFit/>
          </a:bodyPr>
          <a:lstStyle/>
          <a:p>
            <a:pPr algn="just"/>
            <a:r>
              <a:rPr lang="en-US" sz="6600" b="1" u="sng" dirty="0">
                <a:solidFill>
                  <a:srgbClr val="FF0000"/>
                </a:solidFill>
                <a:ea typeface="SimHei" pitchFamily="49" charset="-122"/>
                <a:cs typeface="Times New Roman" pitchFamily="18" charset="0"/>
              </a:rPr>
              <a:t>***:</a:t>
            </a:r>
            <a:r>
              <a:rPr lang="en-US" sz="6600" b="1" dirty="0">
                <a:solidFill>
                  <a:srgbClr val="003399"/>
                </a:solidFill>
                <a:effectLst>
                  <a:outerShdw blurRad="38100" dist="38100" dir="2700000" algn="tl">
                    <a:srgbClr val="000000">
                      <a:alpha val="43137"/>
                    </a:srgbClr>
                  </a:outerShdw>
                </a:effectLst>
                <a:ea typeface="SimHei" pitchFamily="49" charset="-122"/>
                <a:cs typeface="Times New Roman" pitchFamily="18" charset="0"/>
              </a:rPr>
              <a:t> </a:t>
            </a:r>
            <a:r>
              <a:rPr lang="vi-VN" sz="6600" b="0" i="0" dirty="0">
                <a:solidFill>
                  <a:srgbClr val="002060"/>
                </a:solidFill>
                <a:effectLst/>
              </a:rPr>
              <a:t>Đức Ki-tô là Tình Yêu vinh thắng mang cho đời sự sống mới linh thiêng. Cất cao lên câu ngợi ca Al-lê-lu-ia! </a:t>
            </a:r>
            <a:endParaRPr lang="en-US" sz="6600" b="1" dirty="0">
              <a:solidFill>
                <a:srgbClr val="002060"/>
              </a:solidFill>
              <a:cs typeface="Times New Roman" pitchFamily="18" charset="0"/>
            </a:endParaRPr>
          </a:p>
        </p:txBody>
      </p:sp>
    </p:spTree>
    <p:extLst>
      <p:ext uri="{BB962C8B-B14F-4D97-AF65-F5344CB8AC3E}">
        <p14:creationId xmlns:p14="http://schemas.microsoft.com/office/powerpoint/2010/main" val="283869366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0"/>
            <a:ext cx="9144000" cy="5078313"/>
          </a:xfrm>
          <a:prstGeom prst="rect">
            <a:avLst/>
          </a:prstGeom>
        </p:spPr>
        <p:txBody>
          <a:bodyPr wrap="square">
            <a:spAutoFit/>
          </a:bodyPr>
          <a:lstStyle/>
          <a:p>
            <a:pPr lvl="0" algn="just">
              <a:defRPr/>
            </a:pPr>
            <a:r>
              <a:rPr lang="en-US" sz="5400" b="1" u="sng" dirty="0">
                <a:solidFill>
                  <a:srgbClr val="FF0000"/>
                </a:solidFill>
                <a:latin typeface="+mj-lt"/>
                <a:ea typeface="SimHei" pitchFamily="49" charset="-122"/>
                <a:cs typeface="Times New Roman" pitchFamily="18" charset="0"/>
              </a:rPr>
              <a:t>T</a:t>
            </a:r>
            <a:r>
              <a:rPr kumimoji="0" lang="en-US" sz="5400" b="1" i="0" u="sng" strike="noStrike" kern="1200" cap="none" spc="0" normalizeH="0" baseline="0" noProof="0" dirty="0">
                <a:ln>
                  <a:noFill/>
                </a:ln>
                <a:solidFill>
                  <a:srgbClr val="FF0000"/>
                </a:solidFill>
                <a:effectLst/>
                <a:uLnTx/>
                <a:uFillTx/>
                <a:latin typeface="+mj-lt"/>
                <a:ea typeface="SimHei" pitchFamily="49" charset="-122"/>
                <a:cs typeface="Times New Roman" pitchFamily="18" charset="0"/>
              </a:rPr>
              <a:t>k1:</a:t>
            </a:r>
            <a:r>
              <a:rPr kumimoji="0" lang="en-US" sz="5400" b="1" i="0" u="none" strike="noStrike" kern="1200" cap="none" spc="0" normalizeH="0" baseline="0" noProof="0" dirty="0">
                <a:ln>
                  <a:noFill/>
                </a:ln>
                <a:solidFill>
                  <a:srgbClr val="003399"/>
                </a:solidFill>
                <a:effectLst>
                  <a:outerShdw blurRad="38100" dist="38100" dir="2700000" algn="tl">
                    <a:srgbClr val="000000">
                      <a:alpha val="43137"/>
                    </a:srgbClr>
                  </a:outerShdw>
                </a:effectLst>
                <a:uLnTx/>
                <a:uFillTx/>
                <a:latin typeface="+mj-lt"/>
                <a:ea typeface="SimHei" pitchFamily="49" charset="-122"/>
                <a:cs typeface="Times New Roman" pitchFamily="18" charset="0"/>
              </a:rPr>
              <a:t> </a:t>
            </a:r>
            <a:r>
              <a:rPr lang="vi-VN" sz="5400" b="0" i="0" dirty="0">
                <a:solidFill>
                  <a:srgbClr val="002060"/>
                </a:solidFill>
                <a:effectLst/>
              </a:rPr>
              <a:t>Hãy loan báo tin mừng rằng Đức Ki-tô đã sống lại thật rồi Ngài là niềm vui ơn cứu rỗi. Chúa đã ra khỏi mồ rồi sự sống chiến thắng reo vui. </a:t>
            </a:r>
            <a:endParaRPr kumimoji="0" lang="en-US" sz="5400" b="1" i="0" u="none" strike="noStrike" kern="1200" cap="none" spc="0" normalizeH="0" baseline="0" noProof="0" dirty="0">
              <a:ln>
                <a:noFill/>
              </a:ln>
              <a:solidFill>
                <a:srgbClr val="002060"/>
              </a:solidFill>
              <a:effectLst/>
              <a:uLnTx/>
              <a:uFillTx/>
              <a:latin typeface="+mj-lt"/>
              <a:ea typeface="+mn-ea"/>
              <a:cs typeface="Times New Roman" pitchFamily="18" charset="0"/>
            </a:endParaRPr>
          </a:p>
        </p:txBody>
      </p:sp>
    </p:spTree>
    <p:extLst>
      <p:ext uri="{BB962C8B-B14F-4D97-AF65-F5344CB8AC3E}">
        <p14:creationId xmlns:p14="http://schemas.microsoft.com/office/powerpoint/2010/main" val="13567136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br>
              <a:rPr lang="en-US" sz="6600" u="sng" dirty="0">
                <a:solidFill>
                  <a:srgbClr val="FF0000"/>
                </a:solidFill>
                <a:ea typeface="Tahoma" pitchFamily="34" charset="0"/>
                <a:cs typeface="Times New Roman" pitchFamily="18" charset="0"/>
              </a:rPr>
            </a:br>
            <a:r>
              <a:rPr lang="en-US" sz="6000" u="sng" dirty="0" err="1">
                <a:solidFill>
                  <a:srgbClr val="FF0000"/>
                </a:solidFill>
                <a:ea typeface="Tahoma" pitchFamily="34" charset="0"/>
                <a:cs typeface="Times New Roman" pitchFamily="18" charset="0"/>
              </a:rPr>
              <a:t>Kinh</a:t>
            </a:r>
            <a:r>
              <a:rPr lang="en-US" sz="6000" u="sng" dirty="0">
                <a:solidFill>
                  <a:srgbClr val="FF0000"/>
                </a:solidFill>
                <a:ea typeface="Tahoma" pitchFamily="34" charset="0"/>
                <a:cs typeface="Times New Roman" pitchFamily="18" charset="0"/>
              </a:rPr>
              <a:t> </a:t>
            </a:r>
            <a:r>
              <a:rPr lang="en-US" sz="6000" u="sng" dirty="0" err="1">
                <a:solidFill>
                  <a:srgbClr val="FF0000"/>
                </a:solidFill>
                <a:ea typeface="Tahoma" pitchFamily="34" charset="0"/>
                <a:cs typeface="Times New Roman" pitchFamily="18" charset="0"/>
              </a:rPr>
              <a:t>Thương</a:t>
            </a:r>
            <a:r>
              <a:rPr lang="en-US" sz="6000" u="sng" dirty="0">
                <a:solidFill>
                  <a:srgbClr val="FF0000"/>
                </a:solidFill>
                <a:ea typeface="Tahoma" pitchFamily="34" charset="0"/>
                <a:cs typeface="Times New Roman" pitchFamily="18" charset="0"/>
              </a:rPr>
              <a:t> </a:t>
            </a:r>
            <a:r>
              <a:rPr lang="en-US" sz="6000" u="sng" dirty="0" err="1">
                <a:solidFill>
                  <a:srgbClr val="FF0000"/>
                </a:solidFill>
                <a:ea typeface="Tahoma" pitchFamily="34" charset="0"/>
                <a:cs typeface="Times New Roman" pitchFamily="18" charset="0"/>
              </a:rPr>
              <a:t>Xót</a:t>
            </a:r>
            <a:br>
              <a:rPr lang="en-US" sz="13800" dirty="0">
                <a:solidFill>
                  <a:srgbClr val="FF0000"/>
                </a:solidFill>
                <a:ea typeface="Tahoma" pitchFamily="34" charset="0"/>
                <a:cs typeface="Times New Roman" pitchFamily="18" charset="0"/>
              </a:rPr>
            </a:br>
            <a:endParaRPr lang="en-US" sz="6600" i="1" dirty="0">
              <a:solidFill>
                <a:srgbClr val="FF0000"/>
              </a:solidFill>
              <a:ea typeface="Tahoma" pitchFamily="34" charset="0"/>
              <a:cs typeface="Times New Roman" pitchFamily="18" charset="0"/>
            </a:endParaRPr>
          </a:p>
        </p:txBody>
      </p:sp>
    </p:spTree>
    <p:extLst>
      <p:ext uri="{BB962C8B-B14F-4D97-AF65-F5344CB8AC3E}">
        <p14:creationId xmlns:p14="http://schemas.microsoft.com/office/powerpoint/2010/main" val="331572386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2123"/>
            <a:ext cx="9144000" cy="5078313"/>
          </a:xfrm>
          <a:prstGeom prst="rect">
            <a:avLst/>
          </a:prstGeom>
        </p:spPr>
        <p:txBody>
          <a:bodyPr wrap="square">
            <a:spAutoFit/>
          </a:bodyPr>
          <a:lstStyle/>
          <a:p>
            <a:pPr lvl="0" algn="just">
              <a:defRPr/>
            </a:pPr>
            <a:r>
              <a:rPr kumimoji="0" lang="en-US" sz="5400" b="1" i="0" u="sng" strike="noStrike" kern="1200" cap="none" spc="0" normalizeH="0" baseline="0" noProof="0" dirty="0">
                <a:ln>
                  <a:noFill/>
                </a:ln>
                <a:solidFill>
                  <a:srgbClr val="FF0000"/>
                </a:solidFill>
                <a:effectLst/>
                <a:uLnTx/>
                <a:uFillTx/>
                <a:latin typeface="+mj-lt"/>
                <a:ea typeface="SimHei" pitchFamily="49" charset="-122"/>
                <a:cs typeface="Times New Roman" pitchFamily="18" charset="0"/>
              </a:rPr>
              <a:t>***:</a:t>
            </a:r>
            <a:r>
              <a:rPr kumimoji="0" lang="en-US" sz="5400" b="1" i="0" u="none" strike="noStrike" kern="1200" cap="none" spc="0" normalizeH="0" baseline="0" noProof="0" dirty="0">
                <a:ln>
                  <a:noFill/>
                </a:ln>
                <a:solidFill>
                  <a:srgbClr val="003399"/>
                </a:solidFill>
                <a:effectLst>
                  <a:outerShdw blurRad="38100" dist="38100" dir="2700000" algn="tl">
                    <a:srgbClr val="000000">
                      <a:alpha val="43137"/>
                    </a:srgbClr>
                  </a:outerShdw>
                </a:effectLst>
                <a:uLnTx/>
                <a:uFillTx/>
                <a:latin typeface="+mj-lt"/>
                <a:ea typeface="SimHei" pitchFamily="49" charset="-122"/>
                <a:cs typeface="Times New Roman" pitchFamily="18" charset="0"/>
              </a:rPr>
              <a:t> </a:t>
            </a:r>
            <a:r>
              <a:rPr lang="vi-VN" sz="5400" b="0" i="0" dirty="0">
                <a:solidFill>
                  <a:srgbClr val="002060"/>
                </a:solidFill>
                <a:effectLst/>
              </a:rPr>
              <a:t>Hãy cất bước lên đường dám sống cho một niềm tin dám chết cho một cuộc tình. Tin vào lòng thương xót Chúa con hiến thân sống cho tình yêu. </a:t>
            </a:r>
            <a:endParaRPr kumimoji="0" lang="en-US" sz="5400" b="1" i="0" u="none" strike="noStrike" kern="1200" cap="none" spc="0" normalizeH="0" baseline="0" noProof="0" dirty="0">
              <a:ln>
                <a:noFill/>
              </a:ln>
              <a:solidFill>
                <a:srgbClr val="002060"/>
              </a:solidFill>
              <a:effectLst/>
              <a:uLnTx/>
              <a:uFillTx/>
              <a:latin typeface="+mj-lt"/>
              <a:ea typeface="+mn-ea"/>
              <a:cs typeface="Times New Roman" pitchFamily="18" charset="0"/>
            </a:endParaRPr>
          </a:p>
        </p:txBody>
      </p:sp>
    </p:spTree>
    <p:extLst>
      <p:ext uri="{BB962C8B-B14F-4D97-AF65-F5344CB8AC3E}">
        <p14:creationId xmlns:p14="http://schemas.microsoft.com/office/powerpoint/2010/main" val="85551573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0"/>
            <a:ext cx="9144000" cy="5170646"/>
          </a:xfrm>
          <a:prstGeom prst="rect">
            <a:avLst/>
          </a:prstGeom>
        </p:spPr>
        <p:txBody>
          <a:bodyPr wrap="square">
            <a:spAutoFit/>
          </a:bodyPr>
          <a:lstStyle/>
          <a:p>
            <a:pPr algn="just"/>
            <a:r>
              <a:rPr lang="en-US" sz="6600" b="1" u="sng" dirty="0" err="1">
                <a:solidFill>
                  <a:srgbClr val="FF0000"/>
                </a:solidFill>
                <a:ea typeface="SimHei" pitchFamily="49" charset="-122"/>
                <a:cs typeface="Times New Roman" pitchFamily="18" charset="0"/>
              </a:rPr>
              <a:t>Đk</a:t>
            </a:r>
            <a:r>
              <a:rPr lang="en-US" sz="6600" b="1" u="sng" dirty="0">
                <a:solidFill>
                  <a:srgbClr val="FF0000"/>
                </a:solidFill>
                <a:ea typeface="SimHei" pitchFamily="49" charset="-122"/>
                <a:cs typeface="Times New Roman" pitchFamily="18" charset="0"/>
              </a:rPr>
              <a:t>:</a:t>
            </a:r>
            <a:r>
              <a:rPr lang="en-US" sz="6600" b="1" dirty="0">
                <a:solidFill>
                  <a:srgbClr val="003399"/>
                </a:solidFill>
                <a:effectLst>
                  <a:outerShdw blurRad="38100" dist="38100" dir="2700000" algn="tl">
                    <a:srgbClr val="000000">
                      <a:alpha val="43137"/>
                    </a:srgbClr>
                  </a:outerShdw>
                </a:effectLst>
                <a:ea typeface="SimHei" pitchFamily="49" charset="-122"/>
                <a:cs typeface="Times New Roman" pitchFamily="18" charset="0"/>
              </a:rPr>
              <a:t> </a:t>
            </a:r>
            <a:r>
              <a:rPr lang="vi-VN" sz="6600" b="0" i="0" dirty="0">
                <a:solidFill>
                  <a:srgbClr val="002060"/>
                </a:solidFill>
                <a:effectLst/>
              </a:rPr>
              <a:t>Đức Ki-tô đã sống lại thật rồi! Đức Ki-tô đã đánh tan tử thần. Nào hân hoan cùng ca lên </a:t>
            </a:r>
          </a:p>
          <a:p>
            <a:pPr algn="just"/>
            <a:r>
              <a:rPr lang="vi-VN" sz="6600" b="0" i="0" dirty="0">
                <a:solidFill>
                  <a:srgbClr val="002060"/>
                </a:solidFill>
                <a:effectLst/>
              </a:rPr>
              <a:t>Al-lê-lu-ia! </a:t>
            </a:r>
            <a:endParaRPr lang="en-US" sz="6600" b="1" dirty="0">
              <a:solidFill>
                <a:srgbClr val="002060"/>
              </a:solidFill>
              <a:cs typeface="Times New Roman" pitchFamily="18" charset="0"/>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170646"/>
          </a:xfrm>
          <a:prstGeom prst="rect">
            <a:avLst/>
          </a:prstGeom>
        </p:spPr>
        <p:txBody>
          <a:bodyPr wrap="square">
            <a:spAutoFit/>
          </a:bodyPr>
          <a:lstStyle/>
          <a:p>
            <a:pPr algn="just"/>
            <a:r>
              <a:rPr lang="en-US" sz="6600" b="1" u="sng" dirty="0">
                <a:solidFill>
                  <a:srgbClr val="FF0000"/>
                </a:solidFill>
                <a:ea typeface="SimHei" pitchFamily="49" charset="-122"/>
                <a:cs typeface="Times New Roman" pitchFamily="18" charset="0"/>
              </a:rPr>
              <a:t>***:</a:t>
            </a:r>
            <a:r>
              <a:rPr lang="en-US" sz="6600" b="1" dirty="0">
                <a:solidFill>
                  <a:srgbClr val="003399"/>
                </a:solidFill>
                <a:effectLst>
                  <a:outerShdw blurRad="38100" dist="38100" dir="2700000" algn="tl">
                    <a:srgbClr val="000000">
                      <a:alpha val="43137"/>
                    </a:srgbClr>
                  </a:outerShdw>
                </a:effectLst>
                <a:ea typeface="SimHei" pitchFamily="49" charset="-122"/>
                <a:cs typeface="Times New Roman" pitchFamily="18" charset="0"/>
              </a:rPr>
              <a:t> </a:t>
            </a:r>
            <a:r>
              <a:rPr lang="vi-VN" sz="6600" b="0" i="0" dirty="0">
                <a:solidFill>
                  <a:srgbClr val="002060"/>
                </a:solidFill>
                <a:effectLst/>
              </a:rPr>
              <a:t>Đức Ki-tô là Tình Yêu vinh thắng mang cho đời sự sống mới linh thiêng. Cất cao lên câu ngợi ca Al-lê-lu-ia! </a:t>
            </a:r>
            <a:endParaRPr lang="en-US" sz="6600" b="1" dirty="0">
              <a:solidFill>
                <a:srgbClr val="002060"/>
              </a:solidFill>
              <a:cs typeface="Times New Roman" pitchFamily="18" charset="0"/>
            </a:endParaRPr>
          </a:p>
        </p:txBody>
      </p:sp>
    </p:spTree>
    <p:extLst>
      <p:ext uri="{BB962C8B-B14F-4D97-AF65-F5344CB8AC3E}">
        <p14:creationId xmlns:p14="http://schemas.microsoft.com/office/powerpoint/2010/main" val="158847767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247650"/>
            <a:ext cx="9144000" cy="5293757"/>
          </a:xfrm>
          <a:prstGeom prst="rect">
            <a:avLst/>
          </a:prstGeom>
        </p:spPr>
        <p:txBody>
          <a:bodyPr wrap="square">
            <a:spAutoFit/>
          </a:bodyPr>
          <a:lstStyle/>
          <a:p>
            <a:pPr lvl="0" algn="just">
              <a:defRPr/>
            </a:pPr>
            <a:endParaRPr lang="en-US" sz="1400" b="1" u="sng" dirty="0">
              <a:solidFill>
                <a:srgbClr val="FF0000"/>
              </a:solidFill>
              <a:latin typeface="+mj-lt"/>
              <a:ea typeface="SimHei" pitchFamily="49" charset="-122"/>
              <a:cs typeface="Times New Roman" pitchFamily="18" charset="0"/>
            </a:endParaRPr>
          </a:p>
          <a:p>
            <a:pPr lvl="0" algn="just">
              <a:defRPr/>
            </a:pPr>
            <a:r>
              <a:rPr lang="en-US" sz="5400" b="1" u="sng" dirty="0">
                <a:solidFill>
                  <a:srgbClr val="FF0000"/>
                </a:solidFill>
                <a:latin typeface="+mj-lt"/>
                <a:ea typeface="SimHei" pitchFamily="49" charset="-122"/>
                <a:cs typeface="Times New Roman" pitchFamily="18" charset="0"/>
              </a:rPr>
              <a:t>T</a:t>
            </a:r>
            <a:r>
              <a:rPr kumimoji="0" lang="en-US" sz="5400" b="1" i="0" u="sng" strike="noStrike" kern="1200" cap="none" spc="0" normalizeH="0" baseline="0" noProof="0" dirty="0">
                <a:ln>
                  <a:noFill/>
                </a:ln>
                <a:solidFill>
                  <a:srgbClr val="FF0000"/>
                </a:solidFill>
                <a:effectLst/>
                <a:uLnTx/>
                <a:uFillTx/>
                <a:latin typeface="+mj-lt"/>
                <a:ea typeface="SimHei" pitchFamily="49" charset="-122"/>
                <a:cs typeface="Times New Roman" pitchFamily="18" charset="0"/>
              </a:rPr>
              <a:t>k2:</a:t>
            </a:r>
            <a:r>
              <a:rPr kumimoji="0" lang="en-US" sz="5400" b="1" i="0" u="none" strike="noStrike" kern="1200" cap="none" spc="0" normalizeH="0" baseline="0" noProof="0" dirty="0">
                <a:ln>
                  <a:noFill/>
                </a:ln>
                <a:solidFill>
                  <a:srgbClr val="003399"/>
                </a:solidFill>
                <a:effectLst>
                  <a:outerShdw blurRad="38100" dist="38100" dir="2700000" algn="tl">
                    <a:srgbClr val="000000">
                      <a:alpha val="43137"/>
                    </a:srgbClr>
                  </a:outerShdw>
                </a:effectLst>
                <a:uLnTx/>
                <a:uFillTx/>
                <a:latin typeface="+mj-lt"/>
                <a:ea typeface="SimHei" pitchFamily="49" charset="-122"/>
                <a:cs typeface="Times New Roman" pitchFamily="18" charset="0"/>
              </a:rPr>
              <a:t> </a:t>
            </a:r>
            <a:r>
              <a:rPr lang="vi-VN" sz="5400" b="0" i="0" dirty="0">
                <a:solidFill>
                  <a:srgbClr val="002060"/>
                </a:solidFill>
                <a:effectLst/>
              </a:rPr>
              <a:t>Hãy loan báo tin mừng rằng Đức Ki-tô đã thắng tử thần rồi Ngài là nguồn ân ban sự sống. Hãy vững tâm giữa cuộc đời và sống tín thác không ngơi. </a:t>
            </a:r>
            <a:endParaRPr kumimoji="0" lang="en-US" sz="5400" b="1" i="0" u="none" strike="noStrike" kern="1200" cap="none" spc="0" normalizeH="0" baseline="0" noProof="0" dirty="0">
              <a:ln>
                <a:noFill/>
              </a:ln>
              <a:solidFill>
                <a:srgbClr val="002060"/>
              </a:solidFill>
              <a:effectLst/>
              <a:uLnTx/>
              <a:uFillTx/>
              <a:latin typeface="+mj-lt"/>
              <a:ea typeface="+mn-ea"/>
              <a:cs typeface="Times New Roman" pitchFamily="18" charset="0"/>
            </a:endParaRPr>
          </a:p>
        </p:txBody>
      </p:sp>
    </p:spTree>
    <p:extLst>
      <p:ext uri="{BB962C8B-B14F-4D97-AF65-F5344CB8AC3E}">
        <p14:creationId xmlns:p14="http://schemas.microsoft.com/office/powerpoint/2010/main" val="410365922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9050"/>
            <a:ext cx="9144000" cy="4462760"/>
          </a:xfrm>
          <a:prstGeom prst="rect">
            <a:avLst/>
          </a:prstGeom>
        </p:spPr>
        <p:txBody>
          <a:bodyPr wrap="square">
            <a:spAutoFit/>
          </a:bodyPr>
          <a:lstStyle/>
          <a:p>
            <a:pPr lvl="0" algn="just">
              <a:defRPr/>
            </a:pPr>
            <a:endParaRPr lang="en-US" sz="1400" b="1" u="sng" dirty="0">
              <a:solidFill>
                <a:srgbClr val="FF0000"/>
              </a:solidFill>
              <a:latin typeface="+mj-lt"/>
              <a:ea typeface="SimHei" pitchFamily="49" charset="-122"/>
              <a:cs typeface="Times New Roman" pitchFamily="18" charset="0"/>
            </a:endParaRPr>
          </a:p>
          <a:p>
            <a:pPr lvl="0" algn="just">
              <a:defRPr/>
            </a:pPr>
            <a:r>
              <a:rPr kumimoji="0" lang="en-US" sz="5400" b="1" i="0" u="sng" strike="noStrike" kern="1200" cap="none" spc="0" normalizeH="0" baseline="0" noProof="0" dirty="0">
                <a:ln>
                  <a:noFill/>
                </a:ln>
                <a:solidFill>
                  <a:srgbClr val="FF0000"/>
                </a:solidFill>
                <a:effectLst/>
                <a:uLnTx/>
                <a:uFillTx/>
                <a:latin typeface="+mj-lt"/>
                <a:ea typeface="SimHei" pitchFamily="49" charset="-122"/>
                <a:cs typeface="Times New Roman" pitchFamily="18" charset="0"/>
              </a:rPr>
              <a:t>***:</a:t>
            </a:r>
            <a:r>
              <a:rPr kumimoji="0" lang="en-US" sz="5400" b="1" i="0" u="none" strike="noStrike" kern="1200" cap="none" spc="0" normalizeH="0" baseline="0" noProof="0" dirty="0">
                <a:ln>
                  <a:noFill/>
                </a:ln>
                <a:solidFill>
                  <a:srgbClr val="003399"/>
                </a:solidFill>
                <a:effectLst>
                  <a:outerShdw blurRad="38100" dist="38100" dir="2700000" algn="tl">
                    <a:srgbClr val="000000">
                      <a:alpha val="43137"/>
                    </a:srgbClr>
                  </a:outerShdw>
                </a:effectLst>
                <a:uLnTx/>
                <a:uFillTx/>
                <a:latin typeface="+mj-lt"/>
                <a:ea typeface="SimHei" pitchFamily="49" charset="-122"/>
                <a:cs typeface="Times New Roman" pitchFamily="18" charset="0"/>
              </a:rPr>
              <a:t> </a:t>
            </a:r>
            <a:r>
              <a:rPr lang="vi-VN" sz="5400" b="0" i="0" dirty="0">
                <a:solidFill>
                  <a:srgbClr val="002060"/>
                </a:solidFill>
                <a:effectLst/>
              </a:rPr>
              <a:t>Hãy cất tiếng ca ngợi muôn nơi giữa lòng thế giới ánh sáng cứu độ muôn người. Chúa là niềm vui hạnh phúc cho những ai mến tin từ nay. </a:t>
            </a:r>
            <a:endParaRPr kumimoji="0" lang="en-US" sz="5400" b="1" i="0" u="none" strike="noStrike" kern="1200" cap="none" spc="0" normalizeH="0" baseline="0" noProof="0" dirty="0">
              <a:ln>
                <a:noFill/>
              </a:ln>
              <a:solidFill>
                <a:srgbClr val="002060"/>
              </a:solidFill>
              <a:effectLst/>
              <a:uLnTx/>
              <a:uFillTx/>
              <a:latin typeface="+mj-lt"/>
              <a:ea typeface="+mn-ea"/>
              <a:cs typeface="Times New Roman" pitchFamily="18" charset="0"/>
            </a:endParaRPr>
          </a:p>
        </p:txBody>
      </p:sp>
    </p:spTree>
    <p:extLst>
      <p:ext uri="{BB962C8B-B14F-4D97-AF65-F5344CB8AC3E}">
        <p14:creationId xmlns:p14="http://schemas.microsoft.com/office/powerpoint/2010/main" val="131695332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170646"/>
          </a:xfrm>
          <a:prstGeom prst="rect">
            <a:avLst/>
          </a:prstGeom>
        </p:spPr>
        <p:txBody>
          <a:bodyPr wrap="square">
            <a:spAutoFit/>
          </a:bodyPr>
          <a:lstStyle/>
          <a:p>
            <a:pPr algn="just"/>
            <a:r>
              <a:rPr lang="en-US" sz="6600" b="1" u="sng" dirty="0" err="1">
                <a:solidFill>
                  <a:srgbClr val="FF0000"/>
                </a:solidFill>
                <a:ea typeface="SimHei" pitchFamily="49" charset="-122"/>
                <a:cs typeface="Times New Roman" pitchFamily="18" charset="0"/>
              </a:rPr>
              <a:t>Đk</a:t>
            </a:r>
            <a:r>
              <a:rPr lang="en-US" sz="6600" b="1" u="sng" dirty="0">
                <a:solidFill>
                  <a:srgbClr val="FF0000"/>
                </a:solidFill>
                <a:ea typeface="SimHei" pitchFamily="49" charset="-122"/>
                <a:cs typeface="Times New Roman" pitchFamily="18" charset="0"/>
              </a:rPr>
              <a:t>:</a:t>
            </a:r>
            <a:r>
              <a:rPr lang="en-US" sz="6600" b="1" dirty="0">
                <a:solidFill>
                  <a:srgbClr val="003399"/>
                </a:solidFill>
                <a:effectLst>
                  <a:outerShdw blurRad="38100" dist="38100" dir="2700000" algn="tl">
                    <a:srgbClr val="000000">
                      <a:alpha val="43137"/>
                    </a:srgbClr>
                  </a:outerShdw>
                </a:effectLst>
                <a:ea typeface="SimHei" pitchFamily="49" charset="-122"/>
                <a:cs typeface="Times New Roman" pitchFamily="18" charset="0"/>
              </a:rPr>
              <a:t> </a:t>
            </a:r>
            <a:r>
              <a:rPr lang="vi-VN" sz="6600" b="0" i="0" dirty="0">
                <a:solidFill>
                  <a:srgbClr val="002060"/>
                </a:solidFill>
                <a:effectLst/>
              </a:rPr>
              <a:t>Đức Ki-tô đã sống lại thật rồi! Đức Ki-tô đã đánh tan tử thần. Nào hân hoan cùng ca lên </a:t>
            </a:r>
          </a:p>
          <a:p>
            <a:pPr algn="just"/>
            <a:r>
              <a:rPr lang="vi-VN" sz="6600" b="0" i="0" dirty="0">
                <a:solidFill>
                  <a:srgbClr val="002060"/>
                </a:solidFill>
                <a:effectLst/>
              </a:rPr>
              <a:t>Al-lê-lu-ia! </a:t>
            </a:r>
            <a:endParaRPr lang="en-US" sz="6600" b="1" dirty="0">
              <a:solidFill>
                <a:srgbClr val="002060"/>
              </a:solidFill>
              <a:cs typeface="Times New Roman" pitchFamily="18" charset="0"/>
            </a:endParaRPr>
          </a:p>
        </p:txBody>
      </p:sp>
    </p:spTree>
    <p:extLst>
      <p:ext uri="{BB962C8B-B14F-4D97-AF65-F5344CB8AC3E}">
        <p14:creationId xmlns:p14="http://schemas.microsoft.com/office/powerpoint/2010/main" val="425028832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170646"/>
          </a:xfrm>
          <a:prstGeom prst="rect">
            <a:avLst/>
          </a:prstGeom>
        </p:spPr>
        <p:txBody>
          <a:bodyPr wrap="square">
            <a:spAutoFit/>
          </a:bodyPr>
          <a:lstStyle/>
          <a:p>
            <a:pPr algn="just"/>
            <a:r>
              <a:rPr lang="en-US" sz="6600" b="1" u="sng" dirty="0">
                <a:solidFill>
                  <a:srgbClr val="FF0000"/>
                </a:solidFill>
                <a:ea typeface="SimHei" pitchFamily="49" charset="-122"/>
                <a:cs typeface="Times New Roman" pitchFamily="18" charset="0"/>
              </a:rPr>
              <a:t>***:</a:t>
            </a:r>
            <a:r>
              <a:rPr lang="en-US" sz="6600" b="1" dirty="0">
                <a:solidFill>
                  <a:srgbClr val="003399"/>
                </a:solidFill>
                <a:effectLst>
                  <a:outerShdw blurRad="38100" dist="38100" dir="2700000" algn="tl">
                    <a:srgbClr val="000000">
                      <a:alpha val="43137"/>
                    </a:srgbClr>
                  </a:outerShdw>
                </a:effectLst>
                <a:ea typeface="SimHei" pitchFamily="49" charset="-122"/>
                <a:cs typeface="Times New Roman" pitchFamily="18" charset="0"/>
              </a:rPr>
              <a:t> </a:t>
            </a:r>
            <a:r>
              <a:rPr lang="vi-VN" sz="6600" b="0" i="0" dirty="0">
                <a:solidFill>
                  <a:srgbClr val="002060"/>
                </a:solidFill>
                <a:effectLst/>
              </a:rPr>
              <a:t>Đức Ki-tô là Tình Yêu vinh thắng mang cho đời sự sống mới linh thiêng. Cất cao lên câu ngợi ca Al-lê-lu-ia! </a:t>
            </a:r>
            <a:endParaRPr lang="en-US" sz="6600" b="1" dirty="0">
              <a:solidFill>
                <a:srgbClr val="002060"/>
              </a:solidFill>
              <a:cs typeface="Times New Roman" pitchFamily="18" charset="0"/>
            </a:endParaRPr>
          </a:p>
        </p:txBody>
      </p:sp>
    </p:spTree>
    <p:extLst>
      <p:ext uri="{BB962C8B-B14F-4D97-AF65-F5344CB8AC3E}">
        <p14:creationId xmlns:p14="http://schemas.microsoft.com/office/powerpoint/2010/main" val="314536996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0"/>
            <a:ext cx="9144000" cy="5078313"/>
          </a:xfrm>
          <a:prstGeom prst="rect">
            <a:avLst/>
          </a:prstGeom>
        </p:spPr>
        <p:txBody>
          <a:bodyPr wrap="square">
            <a:spAutoFit/>
          </a:bodyPr>
          <a:lstStyle/>
          <a:p>
            <a:pPr algn="just"/>
            <a:r>
              <a:rPr lang="en-US" sz="5400" b="1" u="sng" dirty="0">
                <a:solidFill>
                  <a:srgbClr val="FF0000"/>
                </a:solidFill>
                <a:latin typeface="+mj-lt"/>
                <a:ea typeface="SimHei" pitchFamily="49" charset="-122"/>
                <a:cs typeface="Times New Roman" pitchFamily="18" charset="0"/>
              </a:rPr>
              <a:t>Tk3:</a:t>
            </a:r>
            <a:r>
              <a:rPr lang="en-US" sz="54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5400" b="0" i="0" dirty="0">
                <a:solidFill>
                  <a:srgbClr val="002060"/>
                </a:solidFill>
                <a:effectLst/>
              </a:rPr>
              <a:t>Chúa vinh thắng khải hoàn rồi Chúa đang chờ đợi con trong cuộc đời Ngài mời gọi con mau đi tới. Hãy bước ra khỏi mộ buồn vượt thoát bóng tối âm u. </a:t>
            </a:r>
            <a:endParaRPr lang="en-US" sz="5400" b="1" dirty="0">
              <a:solidFill>
                <a:srgbClr val="002060"/>
              </a:solidFill>
              <a:latin typeface="+mj-lt"/>
              <a:cs typeface="Times New Roman" pitchFamily="18" charset="0"/>
            </a:endParaRPr>
          </a:p>
        </p:txBody>
      </p:sp>
    </p:spTree>
    <p:extLst>
      <p:ext uri="{BB962C8B-B14F-4D97-AF65-F5344CB8AC3E}">
        <p14:creationId xmlns:p14="http://schemas.microsoft.com/office/powerpoint/2010/main" val="113406448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078313"/>
          </a:xfrm>
          <a:prstGeom prst="rect">
            <a:avLst/>
          </a:prstGeom>
        </p:spPr>
        <p:txBody>
          <a:bodyPr wrap="square">
            <a:spAutoFit/>
          </a:bodyPr>
          <a:lstStyle/>
          <a:p>
            <a:pPr algn="just"/>
            <a:r>
              <a:rPr lang="en-US" sz="5400" b="1" u="sng" dirty="0">
                <a:solidFill>
                  <a:srgbClr val="FF0000"/>
                </a:solidFill>
                <a:latin typeface="+mj-lt"/>
                <a:ea typeface="SimHei" pitchFamily="49" charset="-122"/>
                <a:cs typeface="Times New Roman" pitchFamily="18" charset="0"/>
              </a:rPr>
              <a:t>***:</a:t>
            </a:r>
            <a:r>
              <a:rPr lang="en-US" sz="54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5400" b="0" i="0" dirty="0">
                <a:solidFill>
                  <a:srgbClr val="002060"/>
                </a:solidFill>
                <a:effectLst/>
              </a:rPr>
              <a:t>Hãy biết sống can trường vươn lên giữa mọi đau thương xóa hết xấu xa tầm thường. Để rồi trở nên nhân chứng loan báo tin Chúa đã phục sinh. </a:t>
            </a:r>
            <a:endParaRPr lang="en-US" sz="5400" b="1" dirty="0">
              <a:solidFill>
                <a:srgbClr val="002060"/>
              </a:solidFill>
              <a:latin typeface="+mj-lt"/>
              <a:cs typeface="Times New Roman" pitchFamily="18" charset="0"/>
            </a:endParaRPr>
          </a:p>
        </p:txBody>
      </p:sp>
    </p:spTree>
    <p:extLst>
      <p:ext uri="{BB962C8B-B14F-4D97-AF65-F5344CB8AC3E}">
        <p14:creationId xmlns:p14="http://schemas.microsoft.com/office/powerpoint/2010/main" val="398563458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170646"/>
          </a:xfrm>
          <a:prstGeom prst="rect">
            <a:avLst/>
          </a:prstGeom>
        </p:spPr>
        <p:txBody>
          <a:bodyPr wrap="square">
            <a:spAutoFit/>
          </a:bodyPr>
          <a:lstStyle/>
          <a:p>
            <a:pPr algn="just"/>
            <a:r>
              <a:rPr lang="en-US" sz="6600" b="1" u="sng" dirty="0" err="1">
                <a:solidFill>
                  <a:srgbClr val="FF0000"/>
                </a:solidFill>
                <a:ea typeface="SimHei" pitchFamily="49" charset="-122"/>
                <a:cs typeface="Times New Roman" pitchFamily="18" charset="0"/>
              </a:rPr>
              <a:t>Đk</a:t>
            </a:r>
            <a:r>
              <a:rPr lang="en-US" sz="6600" b="1" u="sng" dirty="0">
                <a:solidFill>
                  <a:srgbClr val="FF0000"/>
                </a:solidFill>
                <a:ea typeface="SimHei" pitchFamily="49" charset="-122"/>
                <a:cs typeface="Times New Roman" pitchFamily="18" charset="0"/>
              </a:rPr>
              <a:t>:</a:t>
            </a:r>
            <a:r>
              <a:rPr lang="en-US" sz="6600" b="1" dirty="0">
                <a:solidFill>
                  <a:srgbClr val="003399"/>
                </a:solidFill>
                <a:effectLst>
                  <a:outerShdw blurRad="38100" dist="38100" dir="2700000" algn="tl">
                    <a:srgbClr val="000000">
                      <a:alpha val="43137"/>
                    </a:srgbClr>
                  </a:outerShdw>
                </a:effectLst>
                <a:ea typeface="SimHei" pitchFamily="49" charset="-122"/>
                <a:cs typeface="Times New Roman" pitchFamily="18" charset="0"/>
              </a:rPr>
              <a:t> </a:t>
            </a:r>
            <a:r>
              <a:rPr lang="vi-VN" sz="6600" b="0" i="0" dirty="0">
                <a:solidFill>
                  <a:srgbClr val="002060"/>
                </a:solidFill>
                <a:effectLst/>
              </a:rPr>
              <a:t>Đức Ki-tô đã sống lại thật rồi! Đức Ki-tô đã đánh tan tử thần. Nào hân hoan cùng ca lên </a:t>
            </a:r>
          </a:p>
          <a:p>
            <a:pPr algn="just"/>
            <a:r>
              <a:rPr lang="vi-VN" sz="6600" b="0" i="0" dirty="0">
                <a:solidFill>
                  <a:srgbClr val="002060"/>
                </a:solidFill>
                <a:effectLst/>
              </a:rPr>
              <a:t>Al-lê-lu-ia! </a:t>
            </a:r>
            <a:endParaRPr lang="en-US" sz="6600" b="1" dirty="0">
              <a:solidFill>
                <a:srgbClr val="002060"/>
              </a:solidFill>
              <a:cs typeface="Times New Roman" pitchFamily="18" charset="0"/>
            </a:endParaRPr>
          </a:p>
        </p:txBody>
      </p:sp>
    </p:spTree>
    <p:extLst>
      <p:ext uri="{BB962C8B-B14F-4D97-AF65-F5344CB8AC3E}">
        <p14:creationId xmlns:p14="http://schemas.microsoft.com/office/powerpoint/2010/main" val="26234275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a:extLst>
              <a:ext uri="{FF2B5EF4-FFF2-40B4-BE49-F238E27FC236}">
                <a16:creationId xmlns:a16="http://schemas.microsoft.com/office/drawing/2014/main" id="{DE2F24C9-E167-5A15-2200-1BC93B6AB572}"/>
              </a:ext>
            </a:extLst>
          </p:cNvPr>
          <p:cNvSpPr>
            <a:spLocks noGrp="1" noChangeArrowheads="1"/>
          </p:cNvSpPr>
          <p:nvPr>
            <p:ph type="subTitle" idx="1"/>
          </p:nvPr>
        </p:nvSpPr>
        <p:spPr>
          <a:xfrm>
            <a:off x="0" y="0"/>
            <a:ext cx="9144000" cy="5143500"/>
          </a:xfrm>
        </p:spPr>
        <p:txBody>
          <a:bodyPr>
            <a:noAutofit/>
          </a:bodyPr>
          <a:lstStyle/>
          <a:p>
            <a:pPr algn="just">
              <a:lnSpc>
                <a:spcPct val="120000"/>
              </a:lnSpc>
              <a:spcBef>
                <a:spcPts val="1350"/>
              </a:spcBef>
            </a:pPr>
            <a:r>
              <a:rPr lang="vi-VN" sz="4800" b="0" i="0" dirty="0">
                <a:solidFill>
                  <a:srgbClr val="002060"/>
                </a:solidFill>
                <a:effectLst/>
              </a:rPr>
              <a:t>Xin Chúa thương xót chúng con. Xin Chúa thương (nguyện) xin Chúa thương, xin thương xót chúng con. Xin Chúa Ki-tô, xin Chúa Ki-tô thương xót chúng con.</a:t>
            </a:r>
            <a:r>
              <a:rPr lang="vi-VN" sz="4800" dirty="0">
                <a:solidFill>
                  <a:srgbClr val="FF0000"/>
                </a:solidFill>
              </a:rPr>
              <a:t> </a:t>
            </a:r>
            <a:endParaRPr lang="en-US" altLang="en-US" sz="4800" b="1" dirty="0">
              <a:solidFill>
                <a:srgbClr val="002060"/>
              </a:solidFill>
              <a:cs typeface="Tahoma" panose="020B0604030504040204" pitchFamily="34" charset="0"/>
            </a:endParaRPr>
          </a:p>
        </p:txBody>
      </p:sp>
    </p:spTree>
    <p:extLst>
      <p:ext uri="{BB962C8B-B14F-4D97-AF65-F5344CB8AC3E}">
        <p14:creationId xmlns:p14="http://schemas.microsoft.com/office/powerpoint/2010/main" val="21015312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170646"/>
          </a:xfrm>
          <a:prstGeom prst="rect">
            <a:avLst/>
          </a:prstGeom>
        </p:spPr>
        <p:txBody>
          <a:bodyPr wrap="square">
            <a:spAutoFit/>
          </a:bodyPr>
          <a:lstStyle/>
          <a:p>
            <a:pPr algn="just"/>
            <a:r>
              <a:rPr lang="en-US" sz="6600" b="1" u="sng" dirty="0">
                <a:solidFill>
                  <a:srgbClr val="FF0000"/>
                </a:solidFill>
                <a:ea typeface="SimHei" pitchFamily="49" charset="-122"/>
                <a:cs typeface="Times New Roman" pitchFamily="18" charset="0"/>
              </a:rPr>
              <a:t>***:</a:t>
            </a:r>
            <a:r>
              <a:rPr lang="en-US" sz="6600" b="1" dirty="0">
                <a:solidFill>
                  <a:srgbClr val="003399"/>
                </a:solidFill>
                <a:effectLst>
                  <a:outerShdw blurRad="38100" dist="38100" dir="2700000" algn="tl">
                    <a:srgbClr val="000000">
                      <a:alpha val="43137"/>
                    </a:srgbClr>
                  </a:outerShdw>
                </a:effectLst>
                <a:ea typeface="SimHei" pitchFamily="49" charset="-122"/>
                <a:cs typeface="Times New Roman" pitchFamily="18" charset="0"/>
              </a:rPr>
              <a:t> </a:t>
            </a:r>
            <a:r>
              <a:rPr lang="vi-VN" sz="6600" b="0" i="0" dirty="0">
                <a:solidFill>
                  <a:srgbClr val="002060"/>
                </a:solidFill>
                <a:effectLst/>
              </a:rPr>
              <a:t>Đức Ki-tô là Tình Yêu vinh thắng mang cho đời sự sống mới linh thiêng. Cất cao lên câu ngợi ca Al-lê-lu-ia! </a:t>
            </a:r>
            <a:endParaRPr lang="en-US" sz="6600" b="1" dirty="0">
              <a:solidFill>
                <a:srgbClr val="002060"/>
              </a:solidFill>
              <a:cs typeface="Times New Roman" pitchFamily="18" charset="0"/>
            </a:endParaRPr>
          </a:p>
        </p:txBody>
      </p:sp>
    </p:spTree>
    <p:extLst>
      <p:ext uri="{BB962C8B-B14F-4D97-AF65-F5344CB8AC3E}">
        <p14:creationId xmlns:p14="http://schemas.microsoft.com/office/powerpoint/2010/main" val="52291983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703796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2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901</TotalTime>
  <Words>2174</Words>
  <Application>Microsoft Macintosh PowerPoint</Application>
  <PresentationFormat>On-screen Show (16:9)</PresentationFormat>
  <Paragraphs>111</Paragraphs>
  <Slides>91</Slides>
  <Notes>6</Notes>
  <HiddenSlides>0</HiddenSlides>
  <MMClips>0</MMClips>
  <ScaleCrop>false</ScaleCrop>
  <HeadingPairs>
    <vt:vector size="6" baseType="variant">
      <vt:variant>
        <vt:lpstr>Fonts Used</vt:lpstr>
      </vt:variant>
      <vt:variant>
        <vt:i4>4</vt:i4>
      </vt:variant>
      <vt:variant>
        <vt:lpstr>Theme</vt:lpstr>
      </vt:variant>
      <vt:variant>
        <vt:i4>12</vt:i4>
      </vt:variant>
      <vt:variant>
        <vt:lpstr>Slide Titles</vt:lpstr>
      </vt:variant>
      <vt:variant>
        <vt:i4>91</vt:i4>
      </vt:variant>
    </vt:vector>
  </HeadingPairs>
  <TitlesOfParts>
    <vt:vector size="107" baseType="lpstr">
      <vt:lpstr>Arial</vt:lpstr>
      <vt:lpstr>Calibri</vt:lpstr>
      <vt:lpstr>Tahoma</vt:lpstr>
      <vt:lpstr>UTM American Sans</vt:lpstr>
      <vt:lpstr>Office Theme</vt:lpstr>
      <vt:lpstr>10_Office Theme</vt:lpstr>
      <vt:lpstr>37_Default Design</vt:lpstr>
      <vt:lpstr>6_Office Theme</vt:lpstr>
      <vt:lpstr>11_Office Theme</vt:lpstr>
      <vt:lpstr>21_Office Theme</vt:lpstr>
      <vt:lpstr>5_Office Theme</vt:lpstr>
      <vt:lpstr>9_Office Theme</vt:lpstr>
      <vt:lpstr>12_Office Theme</vt:lpstr>
      <vt:lpstr>23_Office Theme</vt:lpstr>
      <vt:lpstr>3_Office Theme</vt:lpstr>
      <vt:lpstr>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Kinh Thương Xót </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THÁNH VỊNH 21 CHÚA NHẬT V PHỤC SINH NĂM B THANH LÂM 03 Câu</vt:lpstr>
      <vt:lpstr>Đk: (Ôi lạy Chúa!)  Ôi lạy Chúa! (Ôi lạy Chúa!) Bởi Chúa mà lời con ca vang trong đại hội. </vt:lpstr>
      <vt:lpstr>Tk1: Tán dương Ngài giữa đại hội toàn dân, lời hứa xin giữ trọn. Ai cơ bần sẽ no nê, kẻ luôn tìm Chúa sẽ vui: Ngài ban phúc lành trường sinh.</vt:lpstr>
      <vt:lpstr>Đk: (Ôi lạy Chúa!)  Ôi lạy Chúa! (Ôi lạy Chúa!) Bởi Chúa mà lời con ca vang trong đại hội. </vt:lpstr>
      <vt:lpstr>Tk2: Hết mọi người quyết quay về cùng Cha, quỳ trước Nhan Thánh Ngài. Bao người ngủ giấc thiên thu, ai đã về với tro bụi, đều tôn kính thờ một Chúa. </vt:lpstr>
      <vt:lpstr>Đk: (Ôi lạy Chúa!)  Ôi lạy Chúa! (Ôi lạy Chúa!) Bởi Chúa mà lời con ca vang trong đại hội. </vt:lpstr>
      <vt:lpstr>Tk3: Hết miêu duệ cháu con ngàn đời sau, hằng tuân phục Chúa Trời. Sẽ rao truyền khắp muôn nơi: chính Ngài là Đấng công minh, làm ra bao là kỳ công.. </vt:lpstr>
      <vt:lpstr>Đk: (Ôi lạy Chúa!)  Ôi lạy Chúa! (Ôi lạy Chúa!) Bởi Chúa mà lời con ca vang trong đại hội. </vt:lpstr>
      <vt:lpstr> </vt:lpstr>
      <vt:lpstr>Chúa nói: Các con hãy ở trong Thầy và Thầy ở trong các con. Ai ở trong Thầy sẽ sinh hoa trái ngàn muôn. </vt:lpstr>
      <vt:lpstr>PowerPoint Presentation</vt:lpstr>
      <vt:lpstr> </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LỜI NGUYỆN TÍN HỮU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Thánh Thánh Thánh</vt:lpstr>
      <vt:lpstr>Thánh! Thánh! Thánh! Chúa là Thiên Chúa các đạo binh. Trời đất đầy vinh quang Chúa. Hoan hô Chúa trên các tầng trời. </vt:lpstr>
      <vt:lpstr>** Hoan hô Chúa trên các tầng trời. Chúc tụng Đấng ngự đến nhân danh Chúa. Hoan hô Chúa trên các tầng trời, hoan hô Chúa trên các tầng trời.</vt:lpstr>
      <vt:lpstr>PowerPoint Presentation</vt:lpstr>
      <vt:lpstr>Lạy Chiên Thiên</vt:lpstr>
      <vt:lpstr>Lạy Chiên Thiên Chúa, Đấng xoá tội trần gian, xin thương xót chúng con. Lạy Chiên Thiên Chúa, Đấng xoá tội trần gian,</vt:lpstr>
      <vt:lpstr>** xin thương xót, xin thương xót chúng con. Lạy Chiên Thiên Chúa, Đấng xoá tội trần gian, xin ban bình an cho chúng con.</vt:lpstr>
      <vt:lpstr>PowerPoint Presentation</vt:lpstr>
      <vt:lpstr>PowerPoint Presentation</vt:lpstr>
      <vt:lpstr>PowerPoint Presentation</vt:lpstr>
      <vt:lpstr>Ca Nguyện Hiệp Lễ Trong Bàn Tay Chúa Lê Đức Hùng</vt:lpstr>
      <vt:lpstr>Tk: Đặt bàn tay con trong tay Chúa. Chúa ơi! Tháng năm đời con xin dâng trao cho Ngài đây. Đặt đời con trong bàn tay Chúa. Chúa ơi! Trọn niềm tín thác. Chúa luôn yêu thương quan phòng, chở che dắt dìu</vt:lpstr>
      <vt:lpstr>Đk: Trong bàn tay Chúa yêu con như trẻ thơ. Ở trong bàn tay của mẹ bình yên hạnh phúc. Và con tiến bước. Cùng với Chúa lòng luôn sướng vui. Dẫu cho hiểm nguy bão giông bủa vây. Chúa luôn dìu dắt vượt qua bình yên. </vt:lpstr>
      <vt:lpstr>***: Nếu bước chân con có mỏi. Xin Ngài dừng lại chờ con. Nếu bước chân con rã rời. Xin Ngài hẵng ẵm con trên tay</vt:lpstr>
      <vt:lpstr>Đk: Trong bàn tay Chúa yêu con như trẻ thơ. Ở trong bàn tay của mẹ bình yên hạnh phúc. Và con tiến bước. Cùng với Chúa lòng luôn sướng vui. Dẫu cho hiểm nguy bão giông bủa vây. Chúa luôn dìu dắt vượt qua bình yên. </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Hùng Nam</dc:creator>
  <cp:lastModifiedBy>Microsoft Office User</cp:lastModifiedBy>
  <cp:revision>134</cp:revision>
  <dcterms:created xsi:type="dcterms:W3CDTF">2021-05-09T08:36:44Z</dcterms:created>
  <dcterms:modified xsi:type="dcterms:W3CDTF">2024-04-25T15:09:52Z</dcterms:modified>
</cp:coreProperties>
</file>