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24" r:id="rId6"/>
    <p:sldMasterId id="2147484360" r:id="rId7"/>
    <p:sldMasterId id="2147484420" r:id="rId8"/>
    <p:sldMasterId id="2147484600" r:id="rId9"/>
  </p:sldMasterIdLst>
  <p:notesMasterIdLst>
    <p:notesMasterId r:id="rId92"/>
  </p:notesMasterIdLst>
  <p:sldIdLst>
    <p:sldId id="507" r:id="rId10"/>
    <p:sldId id="553" r:id="rId11"/>
    <p:sldId id="257" r:id="rId12"/>
    <p:sldId id="273" r:id="rId13"/>
    <p:sldId id="262" r:id="rId14"/>
    <p:sldId id="947" r:id="rId15"/>
    <p:sldId id="266" r:id="rId16"/>
    <p:sldId id="948" r:id="rId17"/>
    <p:sldId id="937" r:id="rId18"/>
    <p:sldId id="392" r:id="rId19"/>
    <p:sldId id="393" r:id="rId20"/>
    <p:sldId id="394" r:id="rId21"/>
    <p:sldId id="395" r:id="rId22"/>
    <p:sldId id="396" r:id="rId23"/>
    <p:sldId id="397" r:id="rId24"/>
    <p:sldId id="398" r:id="rId25"/>
    <p:sldId id="399" r:id="rId26"/>
    <p:sldId id="839" r:id="rId27"/>
    <p:sldId id="649" r:id="rId28"/>
    <p:sldId id="921" r:id="rId29"/>
    <p:sldId id="922" r:id="rId30"/>
    <p:sldId id="923" r:id="rId31"/>
    <p:sldId id="949" r:id="rId32"/>
    <p:sldId id="925" r:id="rId33"/>
    <p:sldId id="950" r:id="rId34"/>
    <p:sldId id="927" r:id="rId35"/>
    <p:sldId id="951" r:id="rId36"/>
    <p:sldId id="861" r:id="rId37"/>
    <p:sldId id="932" r:id="rId38"/>
    <p:sldId id="853" r:id="rId39"/>
    <p:sldId id="54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550" r:id="rId54"/>
    <p:sldId id="558" r:id="rId55"/>
    <p:sldId id="953" r:id="rId56"/>
    <p:sldId id="954" r:id="rId57"/>
    <p:sldId id="955" r:id="rId58"/>
    <p:sldId id="956" r:id="rId59"/>
    <p:sldId id="276" r:id="rId60"/>
    <p:sldId id="810" r:id="rId61"/>
    <p:sldId id="939" r:id="rId62"/>
    <p:sldId id="277" r:id="rId63"/>
    <p:sldId id="278" r:id="rId64"/>
    <p:sldId id="279" r:id="rId65"/>
    <p:sldId id="957" r:id="rId66"/>
    <p:sldId id="958" r:id="rId67"/>
    <p:sldId id="290" r:id="rId68"/>
    <p:sldId id="959" r:id="rId69"/>
    <p:sldId id="960" r:id="rId70"/>
    <p:sldId id="961" r:id="rId71"/>
    <p:sldId id="291" r:id="rId72"/>
    <p:sldId id="962" r:id="rId73"/>
    <p:sldId id="963" r:id="rId74"/>
    <p:sldId id="964" r:id="rId75"/>
    <p:sldId id="945" r:id="rId76"/>
    <p:sldId id="965" r:id="rId77"/>
    <p:sldId id="966" r:id="rId78"/>
    <p:sldId id="967" r:id="rId79"/>
    <p:sldId id="292" r:id="rId80"/>
    <p:sldId id="914" r:id="rId81"/>
    <p:sldId id="293" r:id="rId82"/>
    <p:sldId id="563" r:id="rId83"/>
    <p:sldId id="890" r:id="rId84"/>
    <p:sldId id="564" r:id="rId85"/>
    <p:sldId id="968" r:id="rId86"/>
    <p:sldId id="969" r:id="rId87"/>
    <p:sldId id="751" r:id="rId88"/>
    <p:sldId id="970" r:id="rId89"/>
    <p:sldId id="971" r:id="rId90"/>
    <p:sldId id="940"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96" autoAdjust="0"/>
    <p:restoredTop sz="94729" autoAdjust="0"/>
  </p:normalViewPr>
  <p:slideViewPr>
    <p:cSldViewPr>
      <p:cViewPr varScale="1">
        <p:scale>
          <a:sx n="74" d="100"/>
          <a:sy n="74" d="100"/>
        </p:scale>
        <p:origin x="184" y="124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theme" Target="theme/theme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2/2/24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63</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2/2/24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Mãi tới lúc hoàng hôn, tôi chìm trong mê sảng.</a:t>
            </a:r>
          </a:p>
          <a:p>
            <a:r>
              <a:rPr lang="vi-VN" sz="3200">
                <a:solidFill>
                  <a:srgbClr val="FF0000"/>
                </a:solidFill>
              </a:rPr>
              <a:t>Bài trích sách Gióp.</a:t>
            </a:r>
          </a:p>
        </p:txBody>
      </p:sp>
    </p:spTree>
    <p:extLst>
      <p:ext uri="{BB962C8B-B14F-4D97-AF65-F5344CB8AC3E}">
        <p14:creationId xmlns:p14="http://schemas.microsoft.com/office/powerpoint/2010/main" val="345010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5400" dirty="0" err="1">
                <a:solidFill>
                  <a:srgbClr val="FFFF00"/>
                </a:solidFill>
              </a:rPr>
              <a:t>Này</a:t>
            </a:r>
            <a:r>
              <a:rPr lang="en-US" sz="5400" dirty="0">
                <a:solidFill>
                  <a:srgbClr val="FFFF00"/>
                </a:solidFill>
              </a:rPr>
              <a:t> </a:t>
            </a:r>
            <a:r>
              <a:rPr lang="en-US" sz="5400" dirty="0" err="1">
                <a:solidFill>
                  <a:srgbClr val="FFFF00"/>
                </a:solidFill>
              </a:rPr>
              <a:t>Đoàn</a:t>
            </a:r>
            <a:r>
              <a:rPr lang="en-US" sz="5400" dirty="0">
                <a:solidFill>
                  <a:srgbClr val="FFFF00"/>
                </a:solidFill>
              </a:rPr>
              <a:t> </a:t>
            </a:r>
            <a:r>
              <a:rPr lang="en-US" sz="5400" dirty="0" err="1">
                <a:solidFill>
                  <a:srgbClr val="FFFF00"/>
                </a:solidFill>
              </a:rPr>
              <a:t>Em</a:t>
            </a:r>
            <a:r>
              <a:rPr lang="en-US" sz="5400" dirty="0">
                <a:solidFill>
                  <a:srgbClr val="FFFF00"/>
                </a:solidFill>
              </a:rPr>
              <a:t> </a:t>
            </a:r>
            <a:r>
              <a:rPr lang="en-US" sz="5400" dirty="0" err="1">
                <a:solidFill>
                  <a:srgbClr val="FFFF00"/>
                </a:solidFill>
              </a:rPr>
              <a:t>Bé</a:t>
            </a:r>
            <a:br>
              <a:rPr lang="en-US" sz="5400" dirty="0">
                <a:solidFill>
                  <a:srgbClr val="FFFF00"/>
                </a:solidFill>
              </a:rPr>
            </a:br>
            <a:r>
              <a:rPr lang="en-US" sz="5400" i="1" dirty="0">
                <a:solidFill>
                  <a:schemeClr val="bg1"/>
                </a:solidFill>
              </a:rPr>
              <a:t>Mi </a:t>
            </a:r>
            <a:r>
              <a:rPr lang="en-US" sz="5400" i="1" dirty="0" err="1">
                <a:solidFill>
                  <a:schemeClr val="bg1"/>
                </a:solidFill>
              </a:rPr>
              <a:t>Trầm</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146</a:t>
            </a:r>
            <a:br>
              <a:rPr lang="en-US" dirty="0">
                <a:solidFill>
                  <a:srgbClr val="FFFF00"/>
                </a:solidFill>
              </a:rPr>
            </a:br>
            <a:r>
              <a:rPr lang="en-US" dirty="0">
                <a:solidFill>
                  <a:srgbClr val="FFFF00"/>
                </a:solidFill>
              </a:rPr>
              <a:t>CHÚA NHẬT 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Thanh </a:t>
            </a:r>
            <a:r>
              <a:rPr lang="en-US" i="1" dirty="0" err="1">
                <a:solidFill>
                  <a:schemeClr val="bg1"/>
                </a:solidFill>
              </a:rPr>
              <a:t>Lâm</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17721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Tụng ca Thiên Chúa, Đấng đã chữa lành bao người nát tan cõi lòng.</a:t>
            </a:r>
            <a:endParaRPr lang="en-US" sz="8000" dirty="0">
              <a:solidFill>
                <a:schemeClr val="bg1"/>
              </a:solidFill>
            </a:endParaRPr>
          </a:p>
        </p:txBody>
      </p:sp>
    </p:spTree>
    <p:extLst>
      <p:ext uri="{BB962C8B-B14F-4D97-AF65-F5344CB8AC3E}">
        <p14:creationId xmlns:p14="http://schemas.microsoft.com/office/powerpoint/2010/main" val="216458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u="sng" dirty="0">
                <a:solidFill>
                  <a:srgbClr val="FFFF00"/>
                </a:solidFill>
              </a:rPr>
              <a:t>Tk1:</a:t>
            </a:r>
            <a:r>
              <a:rPr lang="en-US" sz="5100" dirty="0">
                <a:solidFill>
                  <a:schemeClr val="bg1"/>
                </a:solidFill>
              </a:rPr>
              <a:t> </a:t>
            </a:r>
            <a:r>
              <a:rPr lang="vi-VN" sz="5100" dirty="0">
                <a:solidFill>
                  <a:schemeClr val="bg1"/>
                </a:solidFill>
              </a:rPr>
              <a:t>Hãy ngợi khen Ngài vì Ngài hảo tâm. Hát lên chúc mừng Thiên Chúa chí nhân. Vì Ngài êm ái, rất đáng ngợi khen. Là Đấng xây dựng thành Giê-ru-sa-lem, là Đấng quy tụ con cái Is-ra-el.</a:t>
            </a:r>
            <a:endParaRPr lang="en-US" sz="5100" dirty="0">
              <a:solidFill>
                <a:schemeClr val="bg1"/>
              </a:solidFill>
            </a:endParaRPr>
          </a:p>
        </p:txBody>
      </p:sp>
    </p:spTree>
    <p:extLst>
      <p:ext uri="{BB962C8B-B14F-4D97-AF65-F5344CB8AC3E}">
        <p14:creationId xmlns:p14="http://schemas.microsoft.com/office/powerpoint/2010/main" val="3509271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Tụng ca Thiên Chúa, Đấng đã chữa lành bao người nát tan cõi lòng.</a:t>
            </a:r>
            <a:endParaRPr lang="en-US" sz="8000" dirty="0">
              <a:solidFill>
                <a:schemeClr val="bg1"/>
              </a:solidFill>
            </a:endParaRPr>
          </a:p>
        </p:txBody>
      </p:sp>
    </p:spTree>
    <p:extLst>
      <p:ext uri="{BB962C8B-B14F-4D97-AF65-F5344CB8AC3E}">
        <p14:creationId xmlns:p14="http://schemas.microsoft.com/office/powerpoint/2010/main" val="296532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a:solidFill>
                  <a:srgbClr val="FFFF00"/>
                </a:solidFill>
              </a:rPr>
              <a:t>Tk2:</a:t>
            </a:r>
            <a:r>
              <a:rPr lang="en-US" sz="4900" dirty="0">
                <a:solidFill>
                  <a:schemeClr val="bg1"/>
                </a:solidFill>
              </a:rPr>
              <a:t> </a:t>
            </a:r>
            <a:r>
              <a:rPr lang="vi-VN" sz="4900" dirty="0">
                <a:solidFill>
                  <a:schemeClr val="bg1"/>
                </a:solidFill>
              </a:rPr>
              <a:t>Chính Ngài vỗ về, này ai khổ tâm. Vết thương nát lòng, chăm sóc, ủi an. Người bị đau đớn, Chúa chữa lành cho. Tinh tú, sao trời là do Chúa tạo nên, Ngài biết tường tận con số với danh hiệu.</a:t>
            </a:r>
            <a:endParaRPr lang="en-US" sz="4900" dirty="0">
              <a:solidFill>
                <a:schemeClr val="bg1"/>
              </a:solidFill>
            </a:endParaRPr>
          </a:p>
        </p:txBody>
      </p:sp>
    </p:spTree>
    <p:extLst>
      <p:ext uri="{BB962C8B-B14F-4D97-AF65-F5344CB8AC3E}">
        <p14:creationId xmlns:p14="http://schemas.microsoft.com/office/powerpoint/2010/main" val="39738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Tụng ca Thiên Chúa, Đấng đã chữa lành bao người nát tan cõi lòng.</a:t>
            </a:r>
            <a:endParaRPr lang="en-US" sz="8000" dirty="0">
              <a:solidFill>
                <a:schemeClr val="bg1"/>
              </a:solidFill>
            </a:endParaRPr>
          </a:p>
        </p:txBody>
      </p:sp>
    </p:spTree>
    <p:extLst>
      <p:ext uri="{BB962C8B-B14F-4D97-AF65-F5344CB8AC3E}">
        <p14:creationId xmlns:p14="http://schemas.microsoft.com/office/powerpoint/2010/main" val="2420866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Tk3:</a:t>
            </a:r>
            <a:r>
              <a:rPr lang="en-US" sz="4800" dirty="0">
                <a:solidFill>
                  <a:schemeClr val="bg1"/>
                </a:solidFill>
              </a:rPr>
              <a:t> </a:t>
            </a:r>
            <a:r>
              <a:rPr lang="vi-VN" sz="4800" dirty="0">
                <a:solidFill>
                  <a:schemeClr val="bg1"/>
                </a:solidFill>
              </a:rPr>
              <a:t>Chúa thật vĩ đại, quyền năng vô biên. Cao cả khôn lường, uy dũng, oai hùng. Ngài thật tinh tế, rất mực khôn ngoan. Người biết khiêm nhường, Ngài đưa tay nắng cao, kẻ ác gian tà, đạp xuống nơi thấp hèn.</a:t>
            </a:r>
            <a:endParaRPr lang="en-US" sz="4800" dirty="0">
              <a:solidFill>
                <a:schemeClr val="bg1"/>
              </a:solidFill>
            </a:endParaRPr>
          </a:p>
        </p:txBody>
      </p:sp>
    </p:spTree>
    <p:extLst>
      <p:ext uri="{BB962C8B-B14F-4D97-AF65-F5344CB8AC3E}">
        <p14:creationId xmlns:p14="http://schemas.microsoft.com/office/powerpoint/2010/main" val="314026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Tụng ca Thiên Chúa, Đấng đã chữa lành bao người nát tan cõi lòng.</a:t>
            </a:r>
            <a:endParaRPr lang="en-US" sz="8000" dirty="0">
              <a:solidFill>
                <a:schemeClr val="bg1"/>
              </a:solidFill>
            </a:endParaRPr>
          </a:p>
        </p:txBody>
      </p:sp>
    </p:spTree>
    <p:extLst>
      <p:ext uri="{BB962C8B-B14F-4D97-AF65-F5344CB8AC3E}">
        <p14:creationId xmlns:p14="http://schemas.microsoft.com/office/powerpoint/2010/main" val="317677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Khốn thân tôi nếu tôi không rao giảng Tin Mừng.</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45419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100" b="1" dirty="0">
                <a:solidFill>
                  <a:srgbClr val="FFFF00"/>
                </a:solidFill>
                <a:cs typeface="Times New Roman" panose="02020603050405020304" pitchFamily="18" charset="0"/>
              </a:rPr>
              <a:t>Tk1: </a:t>
            </a:r>
            <a:r>
              <a:rPr lang="vi-VN" sz="5100" b="1" dirty="0">
                <a:solidFill>
                  <a:schemeClr val="bg1"/>
                </a:solidFill>
                <a:cs typeface="Times New Roman" panose="02020603050405020304" pitchFamily="18" charset="0"/>
              </a:rPr>
              <a:t>Này đoàn em bé về đây hát ca, vang lên câu chúc khen tình Chúa bao la. Này đoàn em bé về đây chắp tay, nơi uy linh chúc vinh tình Chúa cao dày.</a:t>
            </a:r>
          </a:p>
        </p:txBody>
      </p:sp>
    </p:spTree>
    <p:extLst>
      <p:ext uri="{BB962C8B-B14F-4D97-AF65-F5344CB8AC3E}">
        <p14:creationId xmlns:p14="http://schemas.microsoft.com/office/powerpoint/2010/main" val="1557165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4950" b="1" dirty="0">
                <a:solidFill>
                  <a:srgbClr val="FFFF00"/>
                </a:solidFill>
                <a:cs typeface="Times New Roman" panose="02020603050405020304" pitchFamily="18" charset="0"/>
              </a:rPr>
              <a:t>Đk: </a:t>
            </a:r>
            <a:r>
              <a:rPr lang="vi-VN" sz="4950" b="1" dirty="0">
                <a:solidFill>
                  <a:schemeClr val="bg1"/>
                </a:solidFill>
                <a:cs typeface="Times New Roman" panose="02020603050405020304" pitchFamily="18" charset="0"/>
              </a:rPr>
              <a:t>Hãy hát mừng đoàn em bé hát mừng. Chúa đất trời người dựng xây thế giới. Hãy hát mừng đoàn em bé hát mừng. Chúa đất trời người là Chúa muôn loài.</a:t>
            </a:r>
          </a:p>
        </p:txBody>
      </p:sp>
    </p:spTree>
    <p:extLst>
      <p:ext uri="{BB962C8B-B14F-4D97-AF65-F5344CB8AC3E}">
        <p14:creationId xmlns:p14="http://schemas.microsoft.com/office/powerpoint/2010/main" val="3333120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a:t>Chúa Nhật V Thường Niên</a:t>
            </a:r>
          </a:p>
          <a:p>
            <a:pPr algn="ctr"/>
            <a:r>
              <a:rPr lang="en-US" sz="2400"/>
              <a:t>Năm B</a:t>
            </a:r>
          </a:p>
          <a:p>
            <a:r>
              <a:rPr lang="en-US" sz="2800"/>
              <a:t>C</a:t>
            </a:r>
            <a:r>
              <a:rPr lang="vi-VN" sz="2800"/>
              <a:t>húa 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992592" y="2607334"/>
            <a:ext cx="5181600" cy="1384995"/>
          </a:xfrm>
          <a:prstGeom prst="rect">
            <a:avLst/>
          </a:prstGeom>
        </p:spPr>
        <p:txBody>
          <a:bodyPr wrap="square">
            <a:spAutoFit/>
          </a:bodyPr>
          <a:lstStyle/>
          <a:p>
            <a:pPr algn="ctr"/>
            <a:r>
              <a:rPr lang="en-US" sz="4800" dirty="0" err="1">
                <a:solidFill>
                  <a:srgbClr val="FFFF00"/>
                </a:solidFill>
              </a:rPr>
              <a:t>Lễ</a:t>
            </a:r>
            <a:r>
              <a:rPr lang="en-US" sz="4800" dirty="0">
                <a:solidFill>
                  <a:srgbClr val="FFFF00"/>
                </a:solidFill>
              </a:rPr>
              <a:t> </a:t>
            </a:r>
            <a:r>
              <a:rPr lang="en-US" sz="4800" dirty="0" err="1">
                <a:solidFill>
                  <a:srgbClr val="FFFF00"/>
                </a:solidFill>
              </a:rPr>
              <a:t>Dâng</a:t>
            </a:r>
            <a:r>
              <a:rPr lang="en-US" sz="4800" dirty="0">
                <a:solidFill>
                  <a:srgbClr val="FFFF00"/>
                </a:solidFill>
              </a:rPr>
              <a:t> </a:t>
            </a:r>
            <a:r>
              <a:rPr lang="en-US" sz="4800" dirty="0" err="1">
                <a:solidFill>
                  <a:srgbClr val="FFFF00"/>
                </a:solidFill>
              </a:rPr>
              <a:t>Màu</a:t>
            </a:r>
            <a:r>
              <a:rPr lang="en-US" sz="4800" dirty="0">
                <a:solidFill>
                  <a:srgbClr val="FFFF00"/>
                </a:solidFill>
              </a:rPr>
              <a:t> </a:t>
            </a:r>
            <a:r>
              <a:rPr lang="en-US" sz="4800" dirty="0" err="1">
                <a:solidFill>
                  <a:srgbClr val="FFFF00"/>
                </a:solidFill>
              </a:rPr>
              <a:t>Hồng</a:t>
            </a:r>
            <a:endParaRPr lang="en-US" sz="4800" dirty="0">
              <a:solidFill>
                <a:srgbClr val="FFFF00"/>
              </a:solidFill>
            </a:endParaRPr>
          </a:p>
          <a:p>
            <a:pPr algn="ctr"/>
            <a:r>
              <a:rPr lang="en-US" sz="3600" dirty="0" err="1">
                <a:solidFill>
                  <a:schemeClr val="bg1"/>
                </a:solidFill>
              </a:rPr>
              <a:t>Thiên</a:t>
            </a:r>
            <a:r>
              <a:rPr lang="en-US" sz="3600" dirty="0">
                <a:solidFill>
                  <a:schemeClr val="bg1"/>
                </a:solidFill>
              </a:rPr>
              <a:t> </a:t>
            </a:r>
            <a:r>
              <a:rPr lang="en-US" sz="3600" dirty="0" err="1">
                <a:solidFill>
                  <a:schemeClr val="bg1"/>
                </a:solidFill>
              </a:rPr>
              <a:t>Phúc</a:t>
            </a:r>
            <a:endParaRPr lang="en-US" sz="3600"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b="0" u="sng" dirty="0">
                <a:solidFill>
                  <a:srgbClr val="FFFF00"/>
                </a:solidFill>
                <a:effectLst/>
              </a:rPr>
              <a:t>Tk1:</a:t>
            </a:r>
            <a:r>
              <a:rPr lang="en-US" b="0" dirty="0">
                <a:solidFill>
                  <a:srgbClr val="FFFF00"/>
                </a:solidFill>
                <a:effectLst/>
              </a:rPr>
              <a:t> </a:t>
            </a:r>
            <a:r>
              <a:rPr lang="vi-VN" dirty="0">
                <a:solidFill>
                  <a:schemeClr val="bg1"/>
                </a:solidFill>
              </a:rPr>
              <a:t>Con nguyện dâng lên với tấm lòng ước mong, cùng bánh thơm rượu nồng! Này bánh thơm chính lúa miến nương đồng, ly rượu nho con thơ góp công. Này con xin dâng cả cuộc sống cùng với trái tim hồng. Nguyện Chúa thương nhận cho.</a:t>
            </a:r>
            <a:endParaRPr lang="en-US" b="0" dirty="0">
              <a:solidFill>
                <a:schemeClr val="bg1"/>
              </a:solidFill>
              <a:effectLst/>
            </a:endParaRPr>
          </a:p>
        </p:txBody>
      </p:sp>
    </p:spTree>
    <p:extLst>
      <p:ext uri="{BB962C8B-B14F-4D97-AF65-F5344CB8AC3E}">
        <p14:creationId xmlns:p14="http://schemas.microsoft.com/office/powerpoint/2010/main" val="1205627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err="1">
                <a:solidFill>
                  <a:srgbClr val="FFFF00"/>
                </a:solidFill>
              </a:rPr>
              <a:t>Đk</a:t>
            </a:r>
            <a:r>
              <a:rPr lang="en-US" sz="4800" u="sng" dirty="0">
                <a:solidFill>
                  <a:srgbClr val="FFFF00"/>
                </a:solidFill>
              </a:rPr>
              <a:t>:</a:t>
            </a:r>
            <a:r>
              <a:rPr lang="en-US" sz="4800" dirty="0">
                <a:solidFill>
                  <a:srgbClr val="FFFF00"/>
                </a:solidFill>
              </a:rPr>
              <a:t> </a:t>
            </a:r>
            <a:r>
              <a:rPr lang="vi-VN" sz="4800" dirty="0">
                <a:solidFill>
                  <a:schemeClr val="bg1"/>
                </a:solidFill>
              </a:rPr>
              <a:t>Chúa ơi! Biết bao vui buồn, đắn đo, cuộc đời lắng lo, nhiều long đong, lòng chơi vơi, con thành tâm xin dâng làm của lễ. Chúa ơi! Tháng năm mong chờ Chúa thương ban nhận lời con thơ.</a:t>
            </a:r>
            <a:endParaRPr lang="en-US" sz="4800" dirty="0">
              <a:solidFill>
                <a:schemeClr val="bg1"/>
              </a:solidFill>
            </a:endParaRPr>
          </a:p>
        </p:txBody>
      </p:sp>
    </p:spTree>
    <p:extLst>
      <p:ext uri="{BB962C8B-B14F-4D97-AF65-F5344CB8AC3E}">
        <p14:creationId xmlns:p14="http://schemas.microsoft.com/office/powerpoint/2010/main" val="991421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FF00"/>
                </a:solidFill>
              </a:rPr>
              <a:t>Tk2:</a:t>
            </a:r>
            <a:r>
              <a:rPr lang="en-US" sz="4800" dirty="0">
                <a:solidFill>
                  <a:srgbClr val="FFFF00"/>
                </a:solidFill>
              </a:rPr>
              <a:t> </a:t>
            </a:r>
            <a:r>
              <a:rPr lang="vi-VN" sz="4800" dirty="0">
                <a:solidFill>
                  <a:schemeClr val="bg1"/>
                </a:solidFill>
              </a:rPr>
              <a:t>Con nguyện dâng lên với tấm lòng thiết tha. Này ước mơ hiền hoà: là khát khao mãi mãi sống trong Ngài, môi miệng luôn tung hô hát ca. Nguyện dâng đời con là bài ca, đượm thắm bao ân tình, tựa sắc hương của ngàn hoa.</a:t>
            </a:r>
          </a:p>
        </p:txBody>
      </p:sp>
    </p:spTree>
    <p:extLst>
      <p:ext uri="{BB962C8B-B14F-4D97-AF65-F5344CB8AC3E}">
        <p14:creationId xmlns:p14="http://schemas.microsoft.com/office/powerpoint/2010/main" val="36133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550" b="1" dirty="0">
                <a:solidFill>
                  <a:srgbClr val="FFFF00"/>
                </a:solidFill>
                <a:cs typeface="Times New Roman" panose="02020603050405020304" pitchFamily="18" charset="0"/>
              </a:rPr>
              <a:t>Tk2: </a:t>
            </a:r>
            <a:r>
              <a:rPr lang="vi-VN" sz="5550" b="1" dirty="0">
                <a:solidFill>
                  <a:schemeClr val="bg1"/>
                </a:solidFill>
                <a:cs typeface="Times New Roman" panose="02020603050405020304" pitchFamily="18" charset="0"/>
              </a:rPr>
              <a:t>Này đoàn em bé về đây lắng nghe, vang lên trong trái tim lời Chúa tuyệt vời, này đoàn em bé về đây ngẫm suy, Cha luôn ban sức thiêng lời Chúa cao vời.</a:t>
            </a:r>
          </a:p>
        </p:txBody>
      </p:sp>
    </p:spTree>
    <p:extLst>
      <p:ext uri="{BB962C8B-B14F-4D97-AF65-F5344CB8AC3E}">
        <p14:creationId xmlns:p14="http://schemas.microsoft.com/office/powerpoint/2010/main" val="788614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err="1">
                <a:solidFill>
                  <a:srgbClr val="FFFF00"/>
                </a:solidFill>
              </a:rPr>
              <a:t>Đk</a:t>
            </a:r>
            <a:r>
              <a:rPr lang="en-US" sz="4800" u="sng" dirty="0">
                <a:solidFill>
                  <a:srgbClr val="FFFF00"/>
                </a:solidFill>
              </a:rPr>
              <a:t>:</a:t>
            </a:r>
            <a:r>
              <a:rPr lang="en-US" sz="4800" dirty="0">
                <a:solidFill>
                  <a:srgbClr val="FFFF00"/>
                </a:solidFill>
              </a:rPr>
              <a:t> </a:t>
            </a:r>
            <a:r>
              <a:rPr lang="vi-VN" sz="4800" dirty="0">
                <a:solidFill>
                  <a:schemeClr val="bg1"/>
                </a:solidFill>
              </a:rPr>
              <a:t>Chúa ơi! Biết bao vui buồn, đắn đo, cuộc đời lắng lo, nhiều long đong, lòng chơi vơi, con thành tâm xin dâng làm của lễ. Chúa ơi! Tháng năm mong chờ Chúa thương ban nhận lời con thơ.</a:t>
            </a:r>
            <a:endParaRPr lang="en-US" sz="4800" dirty="0">
              <a:solidFill>
                <a:schemeClr val="bg1"/>
              </a:solidFill>
            </a:endParaRPr>
          </a:p>
        </p:txBody>
      </p:sp>
    </p:spTree>
    <p:extLst>
      <p:ext uri="{BB962C8B-B14F-4D97-AF65-F5344CB8AC3E}">
        <p14:creationId xmlns:p14="http://schemas.microsoft.com/office/powerpoint/2010/main" val="1780338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it-IT" sz="6000" dirty="0" err="1">
                <a:solidFill>
                  <a:srgbClr val="FFFF00"/>
                </a:solidFill>
              </a:rPr>
              <a:t>Để</a:t>
            </a:r>
            <a:r>
              <a:rPr lang="it-IT" sz="6000" dirty="0">
                <a:solidFill>
                  <a:srgbClr val="FFFF00"/>
                </a:solidFill>
              </a:rPr>
              <a:t> Tim Con </a:t>
            </a:r>
            <a:r>
              <a:rPr lang="it-IT" sz="6000" dirty="0" err="1">
                <a:solidFill>
                  <a:srgbClr val="FFFF00"/>
                </a:solidFill>
              </a:rPr>
              <a:t>Hát</a:t>
            </a:r>
            <a:br>
              <a:rPr lang="en-US" sz="6000" dirty="0">
                <a:solidFill>
                  <a:srgbClr val="FFFF00"/>
                </a:solidFill>
              </a:rPr>
            </a:br>
            <a:r>
              <a:rPr lang="en-US" sz="6000" i="1" dirty="0" err="1">
                <a:solidFill>
                  <a:schemeClr val="bg1"/>
                </a:solidFill>
              </a:rPr>
              <a:t>Giang</a:t>
            </a:r>
            <a:r>
              <a:rPr lang="en-US" sz="6000" i="1" dirty="0">
                <a:solidFill>
                  <a:schemeClr val="bg1"/>
                </a:solidFill>
              </a:rPr>
              <a:t> </a:t>
            </a:r>
            <a:r>
              <a:rPr lang="en-US" sz="6000" i="1" dirty="0" err="1">
                <a:solidFill>
                  <a:schemeClr val="bg1"/>
                </a:solidFill>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0" u="sng" dirty="0">
                <a:solidFill>
                  <a:srgbClr val="FFFF00"/>
                </a:solidFill>
                <a:effectLst/>
              </a:rPr>
              <a:t>Tk1:</a:t>
            </a:r>
            <a:r>
              <a:rPr lang="en-US" sz="5800" b="0" dirty="0">
                <a:solidFill>
                  <a:srgbClr val="FFFF00"/>
                </a:solidFill>
                <a:effectLst/>
              </a:rPr>
              <a:t> </a:t>
            </a:r>
            <a:r>
              <a:rPr lang="vi-VN" sz="5800" dirty="0">
                <a:solidFill>
                  <a:schemeClr val="bg1"/>
                </a:solidFill>
              </a:rPr>
              <a:t>Ngày đang lên muôn chim hót vang líu lo tung tăng đón tia bình minh, cùng ca khen tôn vinh tình yêu Chúa ban muôn ân tình. </a:t>
            </a:r>
            <a:endParaRPr lang="vi-VN" sz="5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dirty="0">
                <a:solidFill>
                  <a:schemeClr val="bg1"/>
                </a:solidFill>
              </a:rPr>
              <a:t>Ngàn muôn hoa khoe tươi đẹp xinh ngàn muôn hương thơm sắc thắm lung linh biết bao tâm tình con không nói nên lời.</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dirty="0">
                <a:solidFill>
                  <a:schemeClr val="bg1"/>
                </a:solidFill>
              </a:rPr>
              <a:t> </a:t>
            </a:r>
            <a:r>
              <a:rPr lang="vi-VN" sz="5800" dirty="0">
                <a:solidFill>
                  <a:schemeClr val="bg1"/>
                </a:solidFill>
              </a:rPr>
              <a:t>Để tim con hát khúc hát mến yêu ca khúc muôn đời vang lên chẳng ngơi. Hát lên câu chúc khen Thiên Chúa vô cùng nhân lành. </a:t>
            </a:r>
            <a:endParaRPr lang="en-US" sz="5800" b="0" dirty="0">
              <a:solidFill>
                <a:schemeClr val="bg1"/>
              </a:solidFill>
              <a:effectLst/>
            </a:endParaRPr>
          </a:p>
        </p:txBody>
      </p:sp>
    </p:spTree>
    <p:extLst>
      <p:ext uri="{BB962C8B-B14F-4D97-AF65-F5344CB8AC3E}">
        <p14:creationId xmlns:p14="http://schemas.microsoft.com/office/powerpoint/2010/main" val="3506402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dirty="0">
                <a:solidFill>
                  <a:schemeClr val="bg1"/>
                </a:solidFill>
              </a:rPr>
              <a:t>Miệng môi con vang lên khúc ca cuộc đời con tin yêu thiết tha một Thiên Chúa là Cha.</a:t>
            </a:r>
            <a:endParaRPr lang="en-US" sz="6600" b="0" dirty="0">
              <a:solidFill>
                <a:schemeClr val="bg1"/>
              </a:solidFill>
              <a:effectLst/>
            </a:endParaRPr>
          </a:p>
        </p:txBody>
      </p:sp>
    </p:spTree>
    <p:extLst>
      <p:ext uri="{BB962C8B-B14F-4D97-AF65-F5344CB8AC3E}">
        <p14:creationId xmlns:p14="http://schemas.microsoft.com/office/powerpoint/2010/main" val="812188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Bầu trời xanh bao la vút cao, biển khơi mênh mông sóng xô trùng dương, cùng ngày đêm tung hô quyền năng Chúa thương ban chan hoà.</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4950" b="1" dirty="0">
                <a:solidFill>
                  <a:srgbClr val="FFFF00"/>
                </a:solidFill>
                <a:cs typeface="Times New Roman" panose="02020603050405020304" pitchFamily="18" charset="0"/>
              </a:rPr>
              <a:t>Đk: </a:t>
            </a:r>
            <a:r>
              <a:rPr lang="vi-VN" sz="4950" b="1" dirty="0">
                <a:solidFill>
                  <a:schemeClr val="bg1"/>
                </a:solidFill>
                <a:cs typeface="Times New Roman" panose="02020603050405020304" pitchFamily="18" charset="0"/>
              </a:rPr>
              <a:t>Hãy hát mừng đoàn em bé hát mừng. Chúa đất trời người dựng xây thế giới. Hãy hát mừng đoàn em bé hát mừng. Chúa đất trời người là Chúa muôn loài.</a:t>
            </a:r>
          </a:p>
        </p:txBody>
      </p:sp>
    </p:spTree>
    <p:extLst>
      <p:ext uri="{BB962C8B-B14F-4D97-AF65-F5344CB8AC3E}">
        <p14:creationId xmlns:p14="http://schemas.microsoft.com/office/powerpoint/2010/main" val="2060803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dirty="0">
                <a:solidFill>
                  <a:schemeClr val="bg1"/>
                </a:solidFill>
              </a:rPr>
              <a:t>Ngàn tạo sinh muôn nơi hợp hoan bài ca tạ ơn Thiên Chúa vinh quang với vũ trụ này con xin hát khen Ngài.</a:t>
            </a:r>
            <a:endParaRPr lang="en-US" sz="6000" b="0" dirty="0">
              <a:solidFill>
                <a:schemeClr val="bg1"/>
              </a:solidFill>
              <a:effectLst/>
            </a:endParaRPr>
          </a:p>
        </p:txBody>
      </p:sp>
    </p:spTree>
    <p:extLst>
      <p:ext uri="{BB962C8B-B14F-4D97-AF65-F5344CB8AC3E}">
        <p14:creationId xmlns:p14="http://schemas.microsoft.com/office/powerpoint/2010/main" val="3301375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dirty="0">
                <a:solidFill>
                  <a:schemeClr val="bg1"/>
                </a:solidFill>
              </a:rPr>
              <a:t> </a:t>
            </a:r>
            <a:r>
              <a:rPr lang="vi-VN" sz="5800" dirty="0">
                <a:solidFill>
                  <a:schemeClr val="bg1"/>
                </a:solidFill>
              </a:rPr>
              <a:t>Để tim con hát khúc hát mến yêu ca khúc muôn đời vang lên chẳng ngơi. Hát lên câu chúc khen Thiên Chúa vô cùng nhân lành. </a:t>
            </a:r>
            <a:endParaRPr lang="en-US" sz="5800" b="0" dirty="0">
              <a:solidFill>
                <a:schemeClr val="bg1"/>
              </a:solidFill>
              <a:effectLst/>
            </a:endParaRPr>
          </a:p>
        </p:txBody>
      </p:sp>
    </p:spTree>
    <p:extLst>
      <p:ext uri="{BB962C8B-B14F-4D97-AF65-F5344CB8AC3E}">
        <p14:creationId xmlns:p14="http://schemas.microsoft.com/office/powerpoint/2010/main" val="3063476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dirty="0">
                <a:solidFill>
                  <a:schemeClr val="bg1"/>
                </a:solidFill>
              </a:rPr>
              <a:t>Miệng môi con vang lên khúc ca cuộc đời con tin yêu thiết tha một Thiên Chúa là Cha.</a:t>
            </a:r>
            <a:endParaRPr lang="en-US" sz="6600" b="0" dirty="0">
              <a:solidFill>
                <a:schemeClr val="bg1"/>
              </a:solidFill>
              <a:effectLst/>
            </a:endParaRPr>
          </a:p>
        </p:txBody>
      </p:sp>
    </p:spTree>
    <p:extLst>
      <p:ext uri="{BB962C8B-B14F-4D97-AF65-F5344CB8AC3E}">
        <p14:creationId xmlns:p14="http://schemas.microsoft.com/office/powerpoint/2010/main" val="4213923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rPr>
              <a:t>Tk3:</a:t>
            </a:r>
            <a:r>
              <a:rPr lang="en-US" sz="5600" b="0" dirty="0">
                <a:solidFill>
                  <a:schemeClr val="bg1"/>
                </a:solidFill>
                <a:effectLst/>
              </a:rPr>
              <a:t> </a:t>
            </a:r>
            <a:r>
              <a:rPr lang="vi-VN" sz="5600" dirty="0">
                <a:solidFill>
                  <a:schemeClr val="bg1"/>
                </a:solidFill>
              </a:rPr>
              <a:t>Một ngày qua bao nhiêu phúc ân Chúa đã thương ban xuống cho đời con, vì tình yêu vô biên tràn lan chứa chan trong tâm hồn.</a:t>
            </a:r>
            <a:endParaRPr lang="en-US" sz="5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dirty="0">
                <a:solidFill>
                  <a:schemeClr val="bg1"/>
                </a:solidFill>
              </a:rPr>
              <a:t>Dù mừng vui hay bao lệ rơi đời con dâng lên tiếng hát không ngơi Chúa thương con hoài con sao nói nên lời.</a:t>
            </a:r>
            <a:endParaRPr lang="en-US" sz="6000" b="0" dirty="0">
              <a:solidFill>
                <a:schemeClr val="bg1"/>
              </a:solidFill>
              <a:effectLst/>
            </a:endParaRPr>
          </a:p>
        </p:txBody>
      </p:sp>
    </p:spTree>
    <p:extLst>
      <p:ext uri="{BB962C8B-B14F-4D97-AF65-F5344CB8AC3E}">
        <p14:creationId xmlns:p14="http://schemas.microsoft.com/office/powerpoint/2010/main" val="2441423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dirty="0">
                <a:solidFill>
                  <a:schemeClr val="bg1"/>
                </a:solidFill>
              </a:rPr>
              <a:t> </a:t>
            </a:r>
            <a:r>
              <a:rPr lang="vi-VN" sz="5800" dirty="0">
                <a:solidFill>
                  <a:schemeClr val="bg1"/>
                </a:solidFill>
              </a:rPr>
              <a:t>Để tim con hát khúc hát mến yêu ca khúc muôn đời vang lên chẳng ngơi. Hát lên câu chúc khen Thiên Chúa vô cùng nhân lành. </a:t>
            </a:r>
            <a:endParaRPr lang="en-US" sz="5800" b="0" dirty="0">
              <a:solidFill>
                <a:schemeClr val="bg1"/>
              </a:solidFill>
              <a:effectLst/>
            </a:endParaRPr>
          </a:p>
        </p:txBody>
      </p:sp>
    </p:spTree>
    <p:extLst>
      <p:ext uri="{BB962C8B-B14F-4D97-AF65-F5344CB8AC3E}">
        <p14:creationId xmlns:p14="http://schemas.microsoft.com/office/powerpoint/2010/main" val="1146356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dirty="0">
                <a:solidFill>
                  <a:schemeClr val="bg1"/>
                </a:solidFill>
              </a:rPr>
              <a:t>Miệng môi con vang lên khúc ca cuộc đời con tin yêu thiết tha một Thiên Chúa là Cha.</a:t>
            </a:r>
            <a:endParaRPr lang="en-US" sz="6600" b="0" dirty="0">
              <a:solidFill>
                <a:schemeClr val="bg1"/>
              </a:solidFill>
              <a:effectLst/>
            </a:endParaRPr>
          </a:p>
        </p:txBody>
      </p:sp>
    </p:spTree>
    <p:extLst>
      <p:ext uri="{BB962C8B-B14F-4D97-AF65-F5344CB8AC3E}">
        <p14:creationId xmlns:p14="http://schemas.microsoft.com/office/powerpoint/2010/main" val="1155161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rPr>
              <a:t>Tk4:</a:t>
            </a:r>
            <a:r>
              <a:rPr lang="en-US" sz="5600" b="0" dirty="0">
                <a:solidFill>
                  <a:schemeClr val="bg1"/>
                </a:solidFill>
                <a:effectLst/>
              </a:rPr>
              <a:t> </a:t>
            </a:r>
            <a:r>
              <a:rPr lang="vi-VN" sz="5600" dirty="0">
                <a:solidFill>
                  <a:schemeClr val="bg1"/>
                </a:solidFill>
              </a:rPr>
              <a:t>Tình yêu Chúa theo con tháng năm chẳng phôi pha trung tín một màu son, dù tình con bao phen đổi thay mãi tin yêu chưa tròn.</a:t>
            </a:r>
            <a:endParaRPr lang="en-US" sz="5600" b="0" dirty="0">
              <a:solidFill>
                <a:schemeClr val="bg1"/>
              </a:solidFill>
              <a:effectLst/>
            </a:endParaRPr>
          </a:p>
        </p:txBody>
      </p:sp>
    </p:spTree>
    <p:extLst>
      <p:ext uri="{BB962C8B-B14F-4D97-AF65-F5344CB8AC3E}">
        <p14:creationId xmlns:p14="http://schemas.microsoft.com/office/powerpoint/2010/main" val="19043748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dirty="0">
                <a:solidFill>
                  <a:schemeClr val="bg1"/>
                </a:solidFill>
              </a:rPr>
              <a:t>Nguyện xin Chúa dẫn lối đời con đường con đi xin sánh bước với con để trái tim này luôn chan chứa câu ca ngợi.</a:t>
            </a:r>
            <a:endParaRPr lang="en-US" sz="6000" b="0" dirty="0">
              <a:solidFill>
                <a:schemeClr val="bg1"/>
              </a:solidFill>
              <a:effectLst/>
            </a:endParaRPr>
          </a:p>
        </p:txBody>
      </p:sp>
    </p:spTree>
    <p:extLst>
      <p:ext uri="{BB962C8B-B14F-4D97-AF65-F5344CB8AC3E}">
        <p14:creationId xmlns:p14="http://schemas.microsoft.com/office/powerpoint/2010/main" val="3541793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dirty="0">
                <a:solidFill>
                  <a:schemeClr val="bg1"/>
                </a:solidFill>
              </a:rPr>
              <a:t> </a:t>
            </a:r>
            <a:r>
              <a:rPr lang="vi-VN" sz="5800" dirty="0">
                <a:solidFill>
                  <a:schemeClr val="bg1"/>
                </a:solidFill>
              </a:rPr>
              <a:t>Để tim con hát khúc hát mến yêu ca khúc muôn đời vang lên chẳng ngơi. Hát lên câu chúc khen Thiên Chúa vô cùng nhân lành. </a:t>
            </a:r>
            <a:endParaRPr lang="en-US" sz="5800" b="0" dirty="0">
              <a:solidFill>
                <a:schemeClr val="bg1"/>
              </a:solidFill>
              <a:effectLst/>
            </a:endParaRPr>
          </a:p>
        </p:txBody>
      </p:sp>
    </p:spTree>
    <p:extLst>
      <p:ext uri="{BB962C8B-B14F-4D97-AF65-F5344CB8AC3E}">
        <p14:creationId xmlns:p14="http://schemas.microsoft.com/office/powerpoint/2010/main" val="426525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900" b="1" dirty="0">
                <a:solidFill>
                  <a:srgbClr val="FFFF00"/>
                </a:solidFill>
                <a:cs typeface="Times New Roman" panose="02020603050405020304" pitchFamily="18" charset="0"/>
              </a:rPr>
              <a:t>Tk3: </a:t>
            </a:r>
            <a:r>
              <a:rPr lang="vi-VN" sz="4900" b="1" dirty="0">
                <a:solidFill>
                  <a:schemeClr val="bg1"/>
                </a:solidFill>
                <a:cs typeface="Times New Roman" panose="02020603050405020304" pitchFamily="18" charset="0"/>
              </a:rPr>
              <a:t>Này đoàn em bé về đây tiến dâng, bao hy sinh đã qua ngày tới nhọc nhằn. Này đoàn em bé về đây thắp lên, câu yêu thương sáng soi tình Chúa nhân hiền.</a:t>
            </a:r>
          </a:p>
        </p:txBody>
      </p:sp>
    </p:spTree>
    <p:extLst>
      <p:ext uri="{BB962C8B-B14F-4D97-AF65-F5344CB8AC3E}">
        <p14:creationId xmlns:p14="http://schemas.microsoft.com/office/powerpoint/2010/main" val="1513873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dirty="0">
                <a:solidFill>
                  <a:schemeClr val="bg1"/>
                </a:solidFill>
              </a:rPr>
              <a:t>Miệng môi con vang lên khúc ca cuộc đời con tin yêu thiết tha một Thiên Chúa là Cha.</a:t>
            </a:r>
            <a:endParaRPr lang="en-US" sz="6600" b="0" dirty="0">
              <a:solidFill>
                <a:schemeClr val="bg1"/>
              </a:solidFill>
              <a:effectLst/>
            </a:endParaRPr>
          </a:p>
        </p:txBody>
      </p:sp>
    </p:spTree>
    <p:extLst>
      <p:ext uri="{BB962C8B-B14F-4D97-AF65-F5344CB8AC3E}">
        <p14:creationId xmlns:p14="http://schemas.microsoft.com/office/powerpoint/2010/main" val="2923415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Sống</a:t>
            </a:r>
            <a:r>
              <a:rPr lang="en-US" sz="6600" b="0" dirty="0">
                <a:solidFill>
                  <a:srgbClr val="FFFF00"/>
                </a:solidFill>
                <a:effectLst/>
                <a:latin typeface="+mj-lt"/>
              </a:rPr>
              <a:t> </a:t>
            </a:r>
            <a:r>
              <a:rPr lang="en-US" sz="6600" b="0" dirty="0" err="1">
                <a:solidFill>
                  <a:srgbClr val="FFFF00"/>
                </a:solidFill>
                <a:effectLst/>
                <a:latin typeface="+mj-lt"/>
              </a:rPr>
              <a:t>Chứng</a:t>
            </a:r>
            <a:r>
              <a:rPr lang="en-US" sz="6600" b="0" dirty="0">
                <a:solidFill>
                  <a:srgbClr val="FFFF00"/>
                </a:solidFill>
                <a:effectLst/>
                <a:latin typeface="+mj-lt"/>
              </a:rPr>
              <a:t> </a:t>
            </a:r>
            <a:r>
              <a:rPr lang="en-US" sz="6600" b="0" dirty="0" err="1">
                <a:solidFill>
                  <a:srgbClr val="FFFF00"/>
                </a:solidFill>
                <a:effectLst/>
                <a:latin typeface="+mj-lt"/>
              </a:rPr>
              <a:t>Nhân</a:t>
            </a:r>
            <a:br>
              <a:rPr lang="en-US" sz="66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427835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a:t>
            </a:r>
            <a:r>
              <a:rPr lang="en-US" sz="6600" b="0" u="sng" dirty="0">
                <a:solidFill>
                  <a:srgbClr val="FFFF00"/>
                </a:solidFill>
                <a:effectLst/>
              </a:rPr>
              <a:t>1:</a:t>
            </a:r>
            <a:r>
              <a:rPr lang="en-US" sz="6600" b="0" dirty="0">
                <a:solidFill>
                  <a:schemeClr val="bg1"/>
                </a:solidFill>
                <a:effectLst/>
              </a:rPr>
              <a:t> </a:t>
            </a:r>
            <a:r>
              <a:rPr lang="vi-VN" sz="6600" b="0" i="0" dirty="0">
                <a:solidFill>
                  <a:schemeClr val="bg1"/>
                </a:solidFill>
                <a:effectLst/>
                <a:latin typeface="+mn-lt"/>
              </a:rPr>
              <a:t>Vui mừng hát lên ca ngợi Danh Ngài, hãy tin yêu nơi Chúa là Cha.</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1324351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endParaRPr>
          </a:p>
        </p:txBody>
      </p:sp>
    </p:spTree>
    <p:extLst>
      <p:ext uri="{BB962C8B-B14F-4D97-AF65-F5344CB8AC3E}">
        <p14:creationId xmlns:p14="http://schemas.microsoft.com/office/powerpoint/2010/main" val="1222146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Tk2</a:t>
            </a:r>
            <a:r>
              <a:rPr lang="en-US" sz="6600" b="0" u="sng" dirty="0">
                <a:solidFill>
                  <a:srgbClr val="FFFF00"/>
                </a:solidFill>
                <a:effectLst/>
              </a:rPr>
              <a:t>:</a:t>
            </a:r>
            <a:r>
              <a:rPr lang="en-US" sz="6600" b="0" dirty="0">
                <a:solidFill>
                  <a:schemeClr val="bg1"/>
                </a:solidFill>
                <a:effectLst/>
              </a:rPr>
              <a:t> </a:t>
            </a:r>
            <a:r>
              <a:rPr lang="vi-VN" sz="6600" b="0" i="0" dirty="0">
                <a:solidFill>
                  <a:schemeClr val="bg1"/>
                </a:solidFill>
                <a:effectLst/>
                <a:latin typeface="+mn-lt"/>
              </a:rPr>
              <a:t>Muôn đời Chúa yêu thương từ bây giờ, đến mai sau muôn kiếp chẳng phai.</a:t>
            </a:r>
            <a:endParaRPr lang="en-US" sz="66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4950" b="1" dirty="0">
                <a:solidFill>
                  <a:srgbClr val="FFFF00"/>
                </a:solidFill>
                <a:cs typeface="Times New Roman" panose="02020603050405020304" pitchFamily="18" charset="0"/>
              </a:rPr>
              <a:t>Đk: </a:t>
            </a:r>
            <a:r>
              <a:rPr lang="vi-VN" sz="4950" b="1" dirty="0">
                <a:solidFill>
                  <a:schemeClr val="bg1"/>
                </a:solidFill>
                <a:cs typeface="Times New Roman" panose="02020603050405020304" pitchFamily="18" charset="0"/>
              </a:rPr>
              <a:t>Hãy hát mừng đoàn em bé hát mừng. Chúa đất trời người dựng xây thế giới. Hãy hát mừng đoàn em bé hát mừng. Chúa đất trời người là Chúa muôn loài.</a:t>
            </a:r>
          </a:p>
        </p:txBody>
      </p:sp>
    </p:spTree>
    <p:extLst>
      <p:ext uri="{BB962C8B-B14F-4D97-AF65-F5344CB8AC3E}">
        <p14:creationId xmlns:p14="http://schemas.microsoft.com/office/powerpoint/2010/main" val="22094875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33174421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endParaRPr>
          </a:p>
        </p:txBody>
      </p:sp>
    </p:spTree>
    <p:extLst>
      <p:ext uri="{BB962C8B-B14F-4D97-AF65-F5344CB8AC3E}">
        <p14:creationId xmlns:p14="http://schemas.microsoft.com/office/powerpoint/2010/main" val="2457252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2032</Words>
  <Application>Microsoft Macintosh PowerPoint</Application>
  <PresentationFormat>On-screen Show (16:9)</PresentationFormat>
  <Paragraphs>99</Paragraphs>
  <Slides>82</Slides>
  <Notes>2</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82</vt:i4>
      </vt:variant>
    </vt:vector>
  </HeadingPairs>
  <TitlesOfParts>
    <vt:vector size="94" baseType="lpstr">
      <vt:lpstr>Arial</vt:lpstr>
      <vt:lpstr>Calibri</vt:lpstr>
      <vt:lpstr>UTM American Sans</vt:lpstr>
      <vt:lpstr>Office Theme</vt:lpstr>
      <vt:lpstr>36_Default Design</vt:lpstr>
      <vt:lpstr>10_Office Theme</vt:lpstr>
      <vt:lpstr>37_Default Design</vt:lpstr>
      <vt:lpstr>6_Office Theme</vt:lpstr>
      <vt:lpstr>8_Office Theme</vt:lpstr>
      <vt:lpstr>2_Office Theme</vt:lpstr>
      <vt:lpstr>3_Office Theme</vt:lpstr>
      <vt:lpstr>9_Office Theme</vt:lpstr>
      <vt:lpstr>PowerPoint Presentation</vt:lpstr>
      <vt:lpstr>Ca Nhập Lễ Này Đoàn Em Bé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146 CHÚA NHẬT V THƯỜNG NIÊN NĂM B  Lm Thanh Lâm 03 Câu</vt:lpstr>
      <vt:lpstr>Đk: Tụng ca Thiên Chúa, Đấng đã chữa lành bao người nát tan cõi lòng.</vt:lpstr>
      <vt:lpstr>Tk1: Hãy ngợi khen Ngài vì Ngài hảo tâm. Hát lên chúc mừng Thiên Chúa chí nhân. Vì Ngài êm ái, rất đáng ngợi khen. Là Đấng xây dựng thành Giê-ru-sa-lem, là Đấng quy tụ con cái Is-ra-el.</vt:lpstr>
      <vt:lpstr>Đk: Tụng ca Thiên Chúa, Đấng đã chữa lành bao người nát tan cõi lòng.</vt:lpstr>
      <vt:lpstr>Tk2: Chính Ngài vỗ về, này ai khổ tâm. Vết thương nát lòng, chăm sóc, ủi an. Người bị đau đớn, Chúa chữa lành cho. Tinh tú, sao trời là do Chúa tạo nên, Ngài biết tường tận con số với danh hiệu.</vt:lpstr>
      <vt:lpstr>Đk: Tụng ca Thiên Chúa, Đấng đã chữa lành bao người nát tan cõi lòng.</vt:lpstr>
      <vt:lpstr>Tk3: Chúa thật vĩ đại, quyền năng vô biên. Cao cả khôn lường, uy dũng, oai hùng. Ngài thật tinh tế, rất mực khôn ngoan. Người biết khiêm nhường, Ngài đưa tay nắng cao, kẻ ác gian tà, đạp xuống nơi thấp hèn.</vt:lpstr>
      <vt:lpstr>Đk: Tụng ca Thiên Chúa, Đấng đã chữa lành bao người nát tan cõi lòng.</vt:lpstr>
      <vt:lpstr>PowerPoint Presentation</vt:lpstr>
      <vt:lpstr>Đức Kitô đã mang lấy tật nguyền chúng ta, và gánh lấy các bệnh hoạn của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nguyện dâng lên với tấm lòng ước mong, cùng bánh thơm rượu nồng! Này bánh thơm chính lúa miến nương đồng, ly rượu nho con thơ góp công. Này con xin dâng cả cuộc sống cùng với trái tim hồng. Nguyện Chúa thương nhận cho.</vt:lpstr>
      <vt:lpstr>Đk: Chúa ơi! Biết bao vui buồn, đắn đo, cuộc đời lắng lo, nhiều long đong, lòng chơi vơi, con thành tâm xin dâng làm của lễ. Chúa ơi! Tháng năm mong chờ Chúa thương ban nhận lời con thơ.</vt:lpstr>
      <vt:lpstr>Tk2: Con nguyện dâng lên với tấm lòng thiết tha. Này ước mơ hiền hoà: là khát khao mãi mãi sống trong Ngài, môi miệng luôn tung hô hát ca. Nguyện dâng đời con là bài ca, đượm thắm bao ân tình, tựa sắc hương của ngàn hoa.</vt:lpstr>
      <vt:lpstr>Đk: Chúa ơi! Biết bao vui buồn, đắn đo, cuộc đời lắng lo, nhiều long đong, lòng chơi vơi, con thành tâm xin dâng làm của lễ. Chúa ơi! Tháng năm mong chờ Chúa thương ban nhận lời con thơ.</vt:lpstr>
      <vt:lpstr>PowerPoint Presentation</vt:lpstr>
      <vt:lpstr>PowerPoint Presentation</vt:lpstr>
      <vt:lpstr>PowerPoint Presentation</vt:lpstr>
      <vt:lpstr>Ca Nguyện Hiệp Lễ Để Tim Con Hát Giang Tâm</vt:lpstr>
      <vt:lpstr>Tk1: Ngày đang lên muôn chim hót vang líu lo tung tăng đón tia bình minh, cùng ca khen tôn vinh tình yêu Chúa ban muôn ân tình. </vt:lpstr>
      <vt:lpstr>***: Ngàn muôn hoa khoe tươi đẹp xinh ngàn muôn hương thơm sắc thắm lung linh biết bao tâm tình con không nói nên lời.</vt:lpstr>
      <vt:lpstr>Đk: Để tim con hát khúc hát mến yêu ca khúc muôn đời vang lên chẳng ngơi. Hát lên câu chúc khen Thiên Chúa vô cùng nhân lành. </vt:lpstr>
      <vt:lpstr>***: Miệng môi con vang lên khúc ca cuộc đời con tin yêu thiết tha một Thiên Chúa là Cha.</vt:lpstr>
      <vt:lpstr>Tk2: Bầu trời xanh bao la vút cao, biển khơi mênh mông sóng xô trùng dương, cùng ngày đêm tung hô quyền năng Chúa thương ban chan hoà.</vt:lpstr>
      <vt:lpstr>***: Ngàn tạo sinh muôn nơi hợp hoan bài ca tạ ơn Thiên Chúa vinh quang với vũ trụ này con xin hát khen Ngài.</vt:lpstr>
      <vt:lpstr>Đk: Để tim con hát khúc hát mến yêu ca khúc muôn đời vang lên chẳng ngơi. Hát lên câu chúc khen Thiên Chúa vô cùng nhân lành. </vt:lpstr>
      <vt:lpstr>***: Miệng môi con vang lên khúc ca cuộc đời con tin yêu thiết tha một Thiên Chúa là Cha.</vt:lpstr>
      <vt:lpstr>Tk3: Một ngày qua bao nhiêu phúc ân Chúa đã thương ban xuống cho đời con, vì tình yêu vô biên tràn lan chứa chan trong tâm hồn.</vt:lpstr>
      <vt:lpstr>***: Dù mừng vui hay bao lệ rơi đời con dâng lên tiếng hát không ngơi Chúa thương con hoài con sao nói nên lời.</vt:lpstr>
      <vt:lpstr>Đk: Để tim con hát khúc hát mến yêu ca khúc muôn đời vang lên chẳng ngơi. Hát lên câu chúc khen Thiên Chúa vô cùng nhân lành. </vt:lpstr>
      <vt:lpstr>***: Miệng môi con vang lên khúc ca cuộc đời con tin yêu thiết tha một Thiên Chúa là Cha.</vt:lpstr>
      <vt:lpstr>Tk4: Tình yêu Chúa theo con tháng năm chẳng phôi pha trung tín một màu son, dù tình con bao phen đổi thay mãi tin yêu chưa tròn.</vt:lpstr>
      <vt:lpstr>***: Nguyện xin Chúa dẫn lối đời con đường con đi xin sánh bước với con để trái tim này luôn chan chứa câu ca ngợi.</vt:lpstr>
      <vt:lpstr>Đk: Để tim con hát khúc hát mến yêu ca khúc muôn đời vang lên chẳng ngơi. Hát lên câu chúc khen Thiên Chúa vô cùng nhân lành. </vt:lpstr>
      <vt:lpstr>***: Miệng môi con vang lên khúc ca cuộc đời con tin yêu thiết tha một Thiên Chúa là Cha.</vt:lpstr>
      <vt:lpstr>PowerPoint Presentation</vt:lpstr>
      <vt:lpstr>PowerPoint Presentation</vt:lpstr>
      <vt:lpstr>Ca Kết Lễ Sống Chứng Nhân Lm. Nguyễn Duy</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Tk1: Vui mừng hát lên ca ngợi Danh Ngài, hãy tin yêu nơi Chúa là Cha.</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Tk2: Muôn đời Chúa yêu thương từ bây giờ, đến mai sau muôn kiếp chẳng phai.</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168</cp:revision>
  <dcterms:created xsi:type="dcterms:W3CDTF">2023-05-21T07:25:42Z</dcterms:created>
  <dcterms:modified xsi:type="dcterms:W3CDTF">2024-02-01T18:49:32Z</dcterms:modified>
</cp:coreProperties>
</file>