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16" r:id="rId9"/>
    <p:sldMasterId id="2147484028" r:id="rId10"/>
    <p:sldMasterId id="2147484064" r:id="rId11"/>
    <p:sldMasterId id="2147484076" r:id="rId12"/>
    <p:sldMasterId id="2147484112" r:id="rId13"/>
    <p:sldMasterId id="2147484136" r:id="rId14"/>
    <p:sldMasterId id="2147484160" r:id="rId15"/>
    <p:sldMasterId id="2147484172" r:id="rId16"/>
  </p:sldMasterIdLst>
  <p:notesMasterIdLst>
    <p:notesMasterId r:id="rId106"/>
  </p:notesMasterIdLst>
  <p:sldIdLst>
    <p:sldId id="256" r:id="rId17"/>
    <p:sldId id="9810" r:id="rId18"/>
    <p:sldId id="8763" r:id="rId19"/>
    <p:sldId id="8762" r:id="rId20"/>
    <p:sldId id="9832" r:id="rId21"/>
    <p:sldId id="9831" r:id="rId22"/>
    <p:sldId id="9833" r:id="rId23"/>
    <p:sldId id="9826" r:id="rId24"/>
    <p:sldId id="9804" r:id="rId25"/>
    <p:sldId id="9851" r:id="rId26"/>
    <p:sldId id="9852" r:id="rId27"/>
    <p:sldId id="9853" r:id="rId28"/>
    <p:sldId id="9771" r:id="rId29"/>
    <p:sldId id="9772" r:id="rId30"/>
    <p:sldId id="9773" r:id="rId31"/>
    <p:sldId id="9774" r:id="rId32"/>
    <p:sldId id="9775" r:id="rId33"/>
    <p:sldId id="9776" r:id="rId34"/>
    <p:sldId id="9777" r:id="rId35"/>
    <p:sldId id="9778" r:id="rId36"/>
    <p:sldId id="9688" r:id="rId37"/>
    <p:sldId id="2361" r:id="rId38"/>
    <p:sldId id="9791" r:id="rId39"/>
    <p:sldId id="9792" r:id="rId40"/>
    <p:sldId id="9793" r:id="rId41"/>
    <p:sldId id="9834" r:id="rId42"/>
    <p:sldId id="9795" r:id="rId43"/>
    <p:sldId id="9835" r:id="rId44"/>
    <p:sldId id="9797" r:id="rId45"/>
    <p:sldId id="9836" r:id="rId46"/>
    <p:sldId id="9689" r:id="rId47"/>
    <p:sldId id="9802" r:id="rId48"/>
    <p:sldId id="9828" r:id="rId49"/>
    <p:sldId id="9659" r:id="rId50"/>
    <p:sldId id="9644" r:id="rId51"/>
    <p:sldId id="9645" r:id="rId52"/>
    <p:sldId id="9646" r:id="rId53"/>
    <p:sldId id="9647" r:id="rId54"/>
    <p:sldId id="9648" r:id="rId55"/>
    <p:sldId id="9649" r:id="rId56"/>
    <p:sldId id="9650" r:id="rId57"/>
    <p:sldId id="9651" r:id="rId58"/>
    <p:sldId id="9652" r:id="rId59"/>
    <p:sldId id="9653" r:id="rId60"/>
    <p:sldId id="9654" r:id="rId61"/>
    <p:sldId id="9655" r:id="rId62"/>
    <p:sldId id="9656" r:id="rId63"/>
    <p:sldId id="9779" r:id="rId64"/>
    <p:sldId id="258" r:id="rId65"/>
    <p:sldId id="558" r:id="rId66"/>
    <p:sldId id="561" r:id="rId67"/>
    <p:sldId id="841" r:id="rId68"/>
    <p:sldId id="614" r:id="rId69"/>
    <p:sldId id="9837" r:id="rId70"/>
    <p:sldId id="9784" r:id="rId71"/>
    <p:sldId id="1283" r:id="rId72"/>
    <p:sldId id="1284" r:id="rId73"/>
    <p:sldId id="1285" r:id="rId74"/>
    <p:sldId id="9861" r:id="rId75"/>
    <p:sldId id="1286" r:id="rId76"/>
    <p:sldId id="1287" r:id="rId77"/>
    <p:sldId id="1288" r:id="rId78"/>
    <p:sldId id="9862" r:id="rId79"/>
    <p:sldId id="9669" r:id="rId80"/>
    <p:sldId id="9789" r:id="rId81"/>
    <p:sldId id="9384" r:id="rId82"/>
    <p:sldId id="9555" r:id="rId83"/>
    <p:sldId id="9838" r:id="rId84"/>
    <p:sldId id="9822" r:id="rId85"/>
    <p:sldId id="9841" r:id="rId86"/>
    <p:sldId id="9781" r:id="rId87"/>
    <p:sldId id="9840" r:id="rId88"/>
    <p:sldId id="9842" r:id="rId89"/>
    <p:sldId id="9843" r:id="rId90"/>
    <p:sldId id="9807" r:id="rId91"/>
    <p:sldId id="9839" r:id="rId92"/>
    <p:sldId id="9844" r:id="rId93"/>
    <p:sldId id="9845" r:id="rId94"/>
    <p:sldId id="9691" r:id="rId95"/>
    <p:sldId id="9829" r:id="rId96"/>
    <p:sldId id="9390" r:id="rId97"/>
    <p:sldId id="2182" r:id="rId98"/>
    <p:sldId id="9809" r:id="rId99"/>
    <p:sldId id="9848" r:id="rId100"/>
    <p:sldId id="9846" r:id="rId101"/>
    <p:sldId id="9849" r:id="rId102"/>
    <p:sldId id="9847" r:id="rId103"/>
    <p:sldId id="9850" r:id="rId104"/>
    <p:sldId id="9830"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729" autoAdjust="0"/>
  </p:normalViewPr>
  <p:slideViewPr>
    <p:cSldViewPr>
      <p:cViewPr varScale="1">
        <p:scale>
          <a:sx n="82" d="100"/>
          <a:sy n="82" d="100"/>
        </p:scale>
        <p:origin x="176" y="111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07" Type="http://schemas.openxmlformats.org/officeDocument/2006/relationships/presProps" Target="presProps.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viewProps" Target="viewProps.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theme" Target="theme/theme1.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tableStyles" Target="tableStyles.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2060"/>
                </a:solidFill>
                <a:effectLst/>
              </a:rPr>
              <a:t>Xin Chúa thương xót chúng con. Xin Chúa thương (nguyện) xin Chúa thương, xin thương xót chúng con. Xin Chúa Ki-tô, xin Chúa Ki-tô thương xót chúng con.</a:t>
            </a:r>
            <a:r>
              <a:rPr lang="vi-VN" sz="4800" dirty="0">
                <a:solidFill>
                  <a:srgbClr val="FF0000"/>
                </a:solidFill>
              </a:rPr>
              <a:t> </a:t>
            </a:r>
            <a:endParaRPr lang="en-US" altLang="en-US" sz="48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rPr>
              <a:t>**</a:t>
            </a:r>
            <a:r>
              <a:rPr lang="vi-VN" sz="5600" b="0" i="0" dirty="0">
                <a:solidFill>
                  <a:srgbClr val="002060"/>
                </a:solidFill>
                <a:effectLst/>
              </a:rPr>
              <a:t> Xin Chúa Ki-tô, xin Chúa Ki-tô thương xót chúng con.</a:t>
            </a:r>
            <a:r>
              <a:rPr lang="vi-VN" sz="5600" dirty="0">
                <a:solidFill>
                  <a:srgbClr val="FF0000"/>
                </a:solidFill>
              </a:rPr>
              <a:t> </a:t>
            </a:r>
            <a:r>
              <a:rPr lang="vi-VN" sz="5600" b="0" i="0" dirty="0">
                <a:solidFill>
                  <a:srgbClr val="002060"/>
                </a:solidFill>
                <a:effectLst/>
              </a:rPr>
              <a:t>Xin Chúa thương xót chúng con, xin thương xót chúng con. Xin thương xót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26354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139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a:solidFill>
                  <a:srgbClr val="FF0000"/>
                </a:solidFill>
              </a:rPr>
              <a:t>CON HÂN HOAN ĐI TÌM</a:t>
            </a:r>
            <a:br>
              <a:rPr lang="en-US" sz="28700" dirty="0">
                <a:solidFill>
                  <a:srgbClr val="FF0000"/>
                </a:solidFill>
              </a:rPr>
            </a:br>
            <a:r>
              <a:rPr lang="en-US" sz="7200" dirty="0">
                <a:solidFill>
                  <a:srgbClr val="002060"/>
                </a:solidFill>
              </a:rPr>
              <a:t>Mi </a:t>
            </a:r>
            <a:r>
              <a:rPr lang="en-US" sz="7200" dirty="0" err="1">
                <a:solidFill>
                  <a:srgbClr val="002060"/>
                </a:solidFill>
              </a:rPr>
              <a:t>Trầm</a:t>
            </a:r>
            <a:endParaRPr lang="en-US" sz="54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Thiên Chúa ban Thánh Thần xuống trên cả các dân ngoại.</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97</a:t>
            </a:r>
            <a:br>
              <a:rPr lang="en-US" b="1" dirty="0">
                <a:solidFill>
                  <a:srgbClr val="C00000"/>
                </a:solidFill>
              </a:rPr>
            </a:br>
            <a:r>
              <a:rPr lang="en-US" b="1" dirty="0">
                <a:solidFill>
                  <a:srgbClr val="C00000"/>
                </a:solidFill>
              </a:rPr>
              <a:t>CHÚA NHẬT VI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Thanh </a:t>
            </a:r>
            <a:r>
              <a:rPr lang="en-US" b="1" dirty="0" err="1">
                <a:solidFill>
                  <a:srgbClr val="C00000"/>
                </a:solidFill>
              </a:rPr>
              <a:t>Lâm</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rPr>
              <a:t>Đk</a:t>
            </a:r>
            <a:r>
              <a:rPr lang="en-US" sz="8000" b="1" u="sng" dirty="0">
                <a:solidFill>
                  <a:srgbClr val="C00000"/>
                </a:solidFill>
              </a:rPr>
              <a:t>:</a:t>
            </a:r>
            <a:r>
              <a:rPr lang="en-US" sz="8000" b="1" dirty="0">
                <a:solidFill>
                  <a:srgbClr val="002060"/>
                </a:solidFill>
              </a:rPr>
              <a:t> </a:t>
            </a:r>
            <a:r>
              <a:rPr lang="vi-VN" sz="8000" b="0" i="0" dirty="0">
                <a:solidFill>
                  <a:srgbClr val="002060"/>
                </a:solidFill>
                <a:effectLst/>
                <a:latin typeface="+mn-lt"/>
              </a:rPr>
              <a:t>Chúa đã công bố nguồn ơn cứu độ trước mặt toàn dân. </a:t>
            </a:r>
            <a:endParaRPr lang="en-US" sz="8000" b="1" dirty="0">
              <a:solidFill>
                <a:srgbClr val="002060"/>
              </a:solidFill>
              <a:latin typeface="+mn-lt"/>
            </a:endParaRPr>
          </a:p>
        </p:txBody>
      </p:sp>
    </p:spTree>
    <p:extLst>
      <p:ext uri="{BB962C8B-B14F-4D97-AF65-F5344CB8AC3E}">
        <p14:creationId xmlns:p14="http://schemas.microsoft.com/office/powerpoint/2010/main" val="1519816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C00000"/>
                </a:solidFill>
              </a:rPr>
              <a:t>Tk1:</a:t>
            </a:r>
            <a:r>
              <a:rPr lang="en-US" sz="5600" b="1" dirty="0">
                <a:solidFill>
                  <a:srgbClr val="002060"/>
                </a:solidFill>
              </a:rPr>
              <a:t> </a:t>
            </a:r>
            <a:r>
              <a:rPr lang="vi-VN" sz="5600" b="0" i="0" dirty="0">
                <a:solidFill>
                  <a:srgbClr val="002060"/>
                </a:solidFill>
                <a:effectLst/>
                <a:latin typeface="+mn-lt"/>
              </a:rPr>
              <a:t>Bài ca mới hát ngợi khen Chúa Trời. Một bài ca chúc khen Ngài muôn đời. Vì Ngài đã tác tạo nhiều kỳ công. Tay hữu Ngài đã chiến thắng bao oai hùng. </a:t>
            </a:r>
            <a:endParaRPr lang="en-US" sz="5600" b="1" dirty="0">
              <a:solidFill>
                <a:srgbClr val="002060"/>
              </a:solidFill>
            </a:endParaRPr>
          </a:p>
        </p:txBody>
      </p:sp>
    </p:spTree>
    <p:extLst>
      <p:ext uri="{BB962C8B-B14F-4D97-AF65-F5344CB8AC3E}">
        <p14:creationId xmlns:p14="http://schemas.microsoft.com/office/powerpoint/2010/main" val="3886628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rPr>
              <a:t>Đk</a:t>
            </a:r>
            <a:r>
              <a:rPr lang="en-US" sz="8000" b="1" u="sng" dirty="0">
                <a:solidFill>
                  <a:srgbClr val="C00000"/>
                </a:solidFill>
              </a:rPr>
              <a:t>:</a:t>
            </a:r>
            <a:r>
              <a:rPr lang="en-US" sz="8000" b="1" dirty="0">
                <a:solidFill>
                  <a:srgbClr val="002060"/>
                </a:solidFill>
              </a:rPr>
              <a:t> </a:t>
            </a:r>
            <a:r>
              <a:rPr lang="vi-VN" sz="8000" b="0" i="0" dirty="0">
                <a:solidFill>
                  <a:srgbClr val="002060"/>
                </a:solidFill>
                <a:effectLst/>
                <a:latin typeface="+mn-lt"/>
              </a:rPr>
              <a:t>Chúa đã công bố nguồn ơn cứu độ trước mặt toàn dân. </a:t>
            </a:r>
            <a:endParaRPr lang="en-US" sz="8000" b="1" dirty="0">
              <a:solidFill>
                <a:srgbClr val="002060"/>
              </a:solidFill>
              <a:latin typeface="+mn-lt"/>
            </a:endParaRPr>
          </a:p>
        </p:txBody>
      </p:sp>
    </p:spTree>
    <p:extLst>
      <p:ext uri="{BB962C8B-B14F-4D97-AF65-F5344CB8AC3E}">
        <p14:creationId xmlns:p14="http://schemas.microsoft.com/office/powerpoint/2010/main" val="256521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Tk2:</a:t>
            </a:r>
            <a:r>
              <a:rPr lang="en-US" sz="5400" b="1" dirty="0">
                <a:solidFill>
                  <a:srgbClr val="002060"/>
                </a:solidFill>
              </a:rPr>
              <a:t> </a:t>
            </a:r>
            <a:r>
              <a:rPr lang="vi-VN" sz="5400" b="0" i="0" dirty="0">
                <a:solidFill>
                  <a:srgbClr val="002060"/>
                </a:solidFill>
                <a:effectLst/>
                <a:latin typeface="+mn-lt"/>
              </a:rPr>
              <a:t>Ngài ban xuống đây nguồn ơn cứu độ. Cùng ngàn dân chứng minh lòng công bình. Niềm thành tín, nhân từ Ngài không quên. Ban phúc lành cùng khắp xứ Is-ra-el. </a:t>
            </a:r>
            <a:endParaRPr lang="en-US" sz="5400"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rPr>
              <a:t>Đk</a:t>
            </a:r>
            <a:r>
              <a:rPr lang="en-US" sz="8000" b="1" u="sng" dirty="0">
                <a:solidFill>
                  <a:srgbClr val="C00000"/>
                </a:solidFill>
              </a:rPr>
              <a:t>:</a:t>
            </a:r>
            <a:r>
              <a:rPr lang="en-US" sz="8000" b="1" dirty="0">
                <a:solidFill>
                  <a:srgbClr val="002060"/>
                </a:solidFill>
              </a:rPr>
              <a:t> </a:t>
            </a:r>
            <a:r>
              <a:rPr lang="vi-VN" sz="8000" b="0" i="0" dirty="0">
                <a:solidFill>
                  <a:srgbClr val="002060"/>
                </a:solidFill>
                <a:effectLst/>
                <a:latin typeface="+mn-lt"/>
              </a:rPr>
              <a:t>Chúa đã công bố nguồn ơn cứu độ trước mặt toàn dân. </a:t>
            </a:r>
            <a:endParaRPr lang="en-US" sz="8000" b="1" dirty="0">
              <a:solidFill>
                <a:srgbClr val="002060"/>
              </a:solidFill>
              <a:latin typeface="+mn-lt"/>
            </a:endParaRPr>
          </a:p>
        </p:txBody>
      </p:sp>
    </p:spTree>
    <p:extLst>
      <p:ext uri="{BB962C8B-B14F-4D97-AF65-F5344CB8AC3E}">
        <p14:creationId xmlns:p14="http://schemas.microsoft.com/office/powerpoint/2010/main" val="1011784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C00000"/>
                </a:solidFill>
              </a:rPr>
              <a:t>Tk3:</a:t>
            </a:r>
            <a:r>
              <a:rPr lang="en-US" sz="5600" b="1" dirty="0">
                <a:solidFill>
                  <a:srgbClr val="002060"/>
                </a:solidFill>
              </a:rPr>
              <a:t> </a:t>
            </a:r>
            <a:r>
              <a:rPr lang="vi-VN" sz="5600" b="0" i="0" dirty="0">
                <a:solidFill>
                  <a:srgbClr val="002060"/>
                </a:solidFill>
                <a:effectLst/>
                <a:latin typeface="+mn-lt"/>
              </a:rPr>
              <a:t>Rầy nhân thế ngắm nhìn ơn cứu độ. Toả rộng lan khắp nơi cả dương trần. Địa cầu hỡi chúc tụng, ngợi khen Chúa. Ca xướng lên, đàn hát hỉ hoan vui mừng..</a:t>
            </a:r>
            <a:endParaRPr lang="en-US" sz="5600"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0000"/>
                </a:solidFill>
                <a:latin typeface="+mn-lt"/>
                <a:cs typeface="Times New Roman" panose="02020603050405020304" pitchFamily="18" charset="0"/>
              </a:rPr>
              <a:t>Đk</a:t>
            </a:r>
            <a:r>
              <a:rPr lang="en-US" sz="4800" b="1" u="sng" dirty="0">
                <a:solidFill>
                  <a:srgbClr val="FF0000"/>
                </a:solidFill>
                <a:latin typeface="+mn-lt"/>
                <a:cs typeface="Times New Roman" panose="02020603050405020304" pitchFamily="18" charset="0"/>
              </a:rPr>
              <a:t>:</a:t>
            </a:r>
            <a:r>
              <a:rPr lang="en-US" sz="4800" b="1" dirty="0">
                <a:solidFill>
                  <a:srgbClr val="FF0000"/>
                </a:solidFill>
                <a:latin typeface="+mn-lt"/>
                <a:cs typeface="Times New Roman" panose="02020603050405020304" pitchFamily="18" charset="0"/>
              </a:rPr>
              <a:t> </a:t>
            </a:r>
            <a:r>
              <a:rPr lang="vi-VN" sz="4800" b="1" dirty="0">
                <a:solidFill>
                  <a:srgbClr val="002060"/>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rgbClr val="002060"/>
              </a:solidFill>
              <a:latin typeface="+mn-lt"/>
              <a:cs typeface="Times New Roman" pitchFamily="18" charset="0"/>
            </a:endParaRPr>
          </a:p>
        </p:txBody>
      </p:sp>
    </p:spTree>
    <p:extLst>
      <p:ext uri="{BB962C8B-B14F-4D97-AF65-F5344CB8AC3E}">
        <p14:creationId xmlns:p14="http://schemas.microsoft.com/office/powerpoint/2010/main" val="1086698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rPr>
              <a:t>Đk</a:t>
            </a:r>
            <a:r>
              <a:rPr lang="en-US" sz="8000" b="1" u="sng" dirty="0">
                <a:solidFill>
                  <a:srgbClr val="C00000"/>
                </a:solidFill>
              </a:rPr>
              <a:t>:</a:t>
            </a:r>
            <a:r>
              <a:rPr lang="en-US" sz="8000" b="1" dirty="0">
                <a:solidFill>
                  <a:srgbClr val="002060"/>
                </a:solidFill>
              </a:rPr>
              <a:t> </a:t>
            </a:r>
            <a:r>
              <a:rPr lang="vi-VN" sz="8000" b="0" i="0" dirty="0">
                <a:solidFill>
                  <a:srgbClr val="002060"/>
                </a:solidFill>
                <a:effectLst/>
                <a:latin typeface="+mn-lt"/>
              </a:rPr>
              <a:t>Chúa đã công bố nguồn ơn cứu độ trước mặt toàn dân. </a:t>
            </a:r>
            <a:endParaRPr lang="en-US" sz="8000" b="1" dirty="0">
              <a:solidFill>
                <a:srgbClr val="002060"/>
              </a:solidFill>
              <a:latin typeface="+mn-lt"/>
            </a:endParaRPr>
          </a:p>
        </p:txBody>
      </p:sp>
    </p:spTree>
    <p:extLst>
      <p:ext uri="{BB962C8B-B14F-4D97-AF65-F5344CB8AC3E}">
        <p14:creationId xmlns:p14="http://schemas.microsoft.com/office/powerpoint/2010/main" val="1498173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4753224" cy="646331"/>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là Tình Yêu.</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5000" b="1" dirty="0">
                <a:solidFill>
                  <a:srgbClr val="002060"/>
                </a:solidFill>
              </a:rPr>
              <a:t>Chúa phán: </a:t>
            </a:r>
            <a:r>
              <a:rPr lang="vi-VN" sz="5000" b="0" i="0" dirty="0">
                <a:solidFill>
                  <a:srgbClr val="002060"/>
                </a:solidFill>
                <a:effectLst/>
                <a:latin typeface="+mn-lt"/>
              </a:rPr>
              <a:t>"Nếu ai yêu mến Thầy thì sẽ giữ Lời Thầy và Cha Thầy sẽ yêu mến người ấy và chúng ta sẽ đến và ở trong người ấy”.</a:t>
            </a:r>
            <a:endParaRPr lang="en-US" sz="5000" b="1" dirty="0">
              <a:solidFill>
                <a:srgbClr val="002060"/>
              </a:solidFill>
              <a:latin typeface="+mn-lt"/>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800" b="1" u="sng" dirty="0">
                <a:solidFill>
                  <a:srgbClr val="FF0000"/>
                </a:solidFill>
                <a:latin typeface="+mn-lt"/>
                <a:cs typeface="Times New Roman" panose="02020603050405020304" pitchFamily="18" charset="0"/>
              </a:rPr>
              <a:t>Tk1:</a:t>
            </a:r>
            <a:r>
              <a:rPr lang="en-US" sz="4800" dirty="0">
                <a:solidFill>
                  <a:srgbClr val="FF0000"/>
                </a:solidFill>
                <a:latin typeface="+mn-lt"/>
                <a:cs typeface="Times New Roman" panose="02020603050405020304" pitchFamily="18" charset="0"/>
              </a:rPr>
              <a:t> </a:t>
            </a:r>
            <a:r>
              <a:rPr lang="vi-VN" sz="5400" b="1" dirty="0">
                <a:solidFill>
                  <a:srgbClr val="002060"/>
                </a:solidFill>
                <a:latin typeface="+mn-lt"/>
              </a:rPr>
              <a:t>Xin dạy con đường lối của Ngài, xin dẫn con qua nẻo chính đường ngay. Ngài bênh vực con khỏi muôn điều sợ hãi. Ngài giữ gìn con khỏi biết bao nguy hại.</a:t>
            </a:r>
            <a:endParaRPr lang="vi-VN" sz="4800" b="1" dirty="0">
              <a:solidFill>
                <a:srgbClr val="002060"/>
              </a:solidFill>
              <a:latin typeface="+mn-lt"/>
              <a:cs typeface="Times New Roman" panose="02020603050405020304" pitchFamily="18" charset="0"/>
            </a:endParaRPr>
          </a:p>
        </p:txBody>
      </p:sp>
    </p:spTree>
    <p:extLst>
      <p:ext uri="{BB962C8B-B14F-4D97-AF65-F5344CB8AC3E}">
        <p14:creationId xmlns:p14="http://schemas.microsoft.com/office/powerpoint/2010/main" val="2332560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2062103"/>
          </a:xfrm>
          <a:prstGeom prst="rect">
            <a:avLst/>
          </a:prstGeom>
        </p:spPr>
        <p:txBody>
          <a:bodyPr wrap="square">
            <a:spAutoFit/>
          </a:bodyPr>
          <a:lstStyle/>
          <a:p>
            <a:r>
              <a:rPr lang="vi-VN" sz="3200" dirty="0">
                <a:solidFill>
                  <a:prstClr val="black"/>
                </a:solidFill>
              </a:rPr>
              <a:t>Anh chị em thân mến, dấu chỉ chúng ta sống hiệp thông với Đức Giêsu là tuân giữ giới răn yêu thương mà Người đã trối lại.</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0000"/>
                </a:solidFill>
                <a:latin typeface="+mn-lt"/>
                <a:cs typeface="Times New Roman" panose="02020603050405020304" pitchFamily="18" charset="0"/>
              </a:rPr>
              <a:t>Đk</a:t>
            </a:r>
            <a:r>
              <a:rPr lang="en-US" sz="4800" b="1" u="sng" dirty="0">
                <a:solidFill>
                  <a:srgbClr val="FF0000"/>
                </a:solidFill>
                <a:latin typeface="+mn-lt"/>
                <a:cs typeface="Times New Roman" panose="02020603050405020304" pitchFamily="18" charset="0"/>
              </a:rPr>
              <a:t>:</a:t>
            </a:r>
            <a:r>
              <a:rPr lang="en-US" sz="4800" b="1" dirty="0">
                <a:solidFill>
                  <a:srgbClr val="FF0000"/>
                </a:solidFill>
                <a:latin typeface="+mn-lt"/>
                <a:cs typeface="Times New Roman" panose="02020603050405020304" pitchFamily="18" charset="0"/>
              </a:rPr>
              <a:t> </a:t>
            </a:r>
            <a:r>
              <a:rPr lang="vi-VN" sz="4800" b="1" dirty="0">
                <a:solidFill>
                  <a:srgbClr val="002060"/>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rgbClr val="002060"/>
              </a:solidFill>
              <a:latin typeface="+mn-lt"/>
              <a:cs typeface="Times New Roman" pitchFamily="18" charset="0"/>
            </a:endParaRPr>
          </a:p>
        </p:txBody>
      </p:sp>
    </p:spTree>
    <p:extLst>
      <p:ext uri="{BB962C8B-B14F-4D97-AF65-F5344CB8AC3E}">
        <p14:creationId xmlns:p14="http://schemas.microsoft.com/office/powerpoint/2010/main" val="4115489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0" y="2038351"/>
            <a:ext cx="4751832" cy="1323439"/>
          </a:xfrm>
          <a:prstGeom prst="rect">
            <a:avLst/>
          </a:prstGeom>
        </p:spPr>
        <p:txBody>
          <a:bodyPr wrap="square">
            <a:spAutoFit/>
          </a:bodyPr>
          <a:lstStyle/>
          <a:p>
            <a:pPr algn="ctr"/>
            <a:r>
              <a:rPr lang="en-US" sz="4000" b="1" dirty="0">
                <a:solidFill>
                  <a:srgbClr val="FF0000"/>
                </a:solidFill>
              </a:rPr>
              <a:t>Xin </a:t>
            </a:r>
            <a:r>
              <a:rPr lang="en-US" sz="4000" b="1" dirty="0" err="1">
                <a:solidFill>
                  <a:srgbClr val="FF0000"/>
                </a:solidFill>
              </a:rPr>
              <a:t>Dâng</a:t>
            </a:r>
            <a:r>
              <a:rPr lang="en-US" sz="4000" b="1" dirty="0">
                <a:solidFill>
                  <a:srgbClr val="FF0000"/>
                </a:solidFill>
              </a:rPr>
              <a:t> </a:t>
            </a:r>
            <a:r>
              <a:rPr lang="en-US" sz="4000" b="1" dirty="0" err="1">
                <a:solidFill>
                  <a:srgbClr val="FF0000"/>
                </a:solidFill>
              </a:rPr>
              <a:t>Lên</a:t>
            </a:r>
            <a:r>
              <a:rPr lang="en-US" sz="4000" b="1" dirty="0">
                <a:solidFill>
                  <a:srgbClr val="FF0000"/>
                </a:solidFill>
              </a:rPr>
              <a:t> </a:t>
            </a:r>
            <a:r>
              <a:rPr lang="en-US" sz="4000" b="1" dirty="0" err="1">
                <a:solidFill>
                  <a:srgbClr val="FF0000"/>
                </a:solidFill>
              </a:rPr>
              <a:t>Chúa</a:t>
            </a:r>
            <a:endParaRPr lang="en-US" sz="4000" b="1" dirty="0">
              <a:solidFill>
                <a:srgbClr val="FF0000"/>
              </a:solidFill>
            </a:endParaRPr>
          </a:p>
          <a:p>
            <a:pPr algn="ctr"/>
            <a:r>
              <a:rPr lang="en-US" sz="4000" b="1" i="1" dirty="0" err="1">
                <a:solidFill>
                  <a:srgbClr val="002060"/>
                </a:solidFill>
              </a:rPr>
              <a:t>Đăng</a:t>
            </a:r>
            <a:r>
              <a:rPr lang="en-US" sz="4000" b="1" i="1" dirty="0">
                <a:solidFill>
                  <a:srgbClr val="002060"/>
                </a:solidFill>
              </a:rPr>
              <a:t> Khoa</a:t>
            </a:r>
          </a:p>
        </p:txBody>
      </p:sp>
      <p:sp>
        <p:nvSpPr>
          <p:cNvPr id="7" name="Rectangle 6"/>
          <p:cNvSpPr/>
          <p:nvPr/>
        </p:nvSpPr>
        <p:spPr>
          <a:xfrm>
            <a:off x="4191000" y="895351"/>
            <a:ext cx="4572000" cy="1015663"/>
          </a:xfrm>
          <a:prstGeom prst="rect">
            <a:avLst/>
          </a:prstGeom>
        </p:spPr>
        <p:txBody>
          <a:bodyPr>
            <a:spAutoFit/>
          </a:bodyPr>
          <a:lstStyle/>
          <a:p>
            <a:pPr algn="ctr"/>
            <a:r>
              <a:rPr lang="en-US" sz="6000">
                <a:solidFill>
                  <a:srgbClr val="002060"/>
                </a:solidFill>
              </a:rPr>
              <a:t>Ca Dâng Lễ</a:t>
            </a:r>
          </a:p>
        </p:txBody>
      </p:sp>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a:solidFill>
                  <a:srgbClr val="FF0000"/>
                </a:solidFill>
              </a:rPr>
              <a:t>Tk1:</a:t>
            </a:r>
            <a:r>
              <a:rPr lang="en-US" sz="4800" dirty="0">
                <a:solidFill>
                  <a:srgbClr val="FF0000"/>
                </a:solidFill>
              </a:rPr>
              <a:t> </a:t>
            </a:r>
            <a:r>
              <a:rPr lang="vi-VN" sz="4800" dirty="0">
                <a:solidFill>
                  <a:srgbClr val="FF0000"/>
                </a:solidFill>
              </a:rPr>
              <a:t> </a:t>
            </a:r>
            <a:r>
              <a:rPr lang="vi-VN" sz="4800" dirty="0">
                <a:solidFill>
                  <a:srgbClr val="002060"/>
                </a:solidFill>
              </a:rPr>
              <a:t>Xin dâng lên Chúa này bánh ngon sạch tinh, kết nên từ đồng lúa mênh mông – là hồng ân Chúa ban cho đời. Xin dâng lên Chúa này ly rượu thơm nồng, kết nên từ lao công con người. Nguyện dâng hết cho Ngài.</a:t>
            </a:r>
            <a:endParaRPr lang="en-US" sz="4800" dirty="0">
              <a:solidFill>
                <a:srgbClr val="002060"/>
              </a:solidFill>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u="sng" dirty="0" err="1">
                <a:solidFill>
                  <a:srgbClr val="FF0000"/>
                </a:solidFill>
              </a:rPr>
              <a:t>Đk</a:t>
            </a:r>
            <a:r>
              <a:rPr lang="en-US" sz="4700" u="sng" dirty="0">
                <a:solidFill>
                  <a:srgbClr val="FF0000"/>
                </a:solidFill>
              </a:rPr>
              <a:t>:</a:t>
            </a:r>
            <a:r>
              <a:rPr lang="en-US" sz="4700" dirty="0">
                <a:solidFill>
                  <a:srgbClr val="FF0000"/>
                </a:solidFill>
              </a:rPr>
              <a:t> </a:t>
            </a:r>
            <a:r>
              <a:rPr lang="vi-VN" sz="4700" dirty="0">
                <a:solidFill>
                  <a:srgbClr val="002060"/>
                </a:solidFill>
              </a:rPr>
              <a:t>Này đoàn con hát lên chúc tụng Thiên Chúa Chí Tôn. Chúa là Vua Đất Trời, Ngài là Vua trên các vua. Này đoàn con hát lên chúc tụng Thiên Chúa Chí Tôn. Chúa là Vua chúng con, nguyện dủ thương ban ngàn phúc ân.</a:t>
            </a:r>
            <a:endParaRPr lang="en-US" sz="4700" dirty="0">
              <a:solidFill>
                <a:srgbClr val="002060"/>
              </a:solidFill>
            </a:endParaRPr>
          </a:p>
        </p:txBody>
      </p:sp>
    </p:spTree>
    <p:extLst>
      <p:ext uri="{BB962C8B-B14F-4D97-AF65-F5344CB8AC3E}">
        <p14:creationId xmlns:p14="http://schemas.microsoft.com/office/powerpoint/2010/main" val="986357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u="sng" dirty="0">
                <a:solidFill>
                  <a:srgbClr val="FF0000"/>
                </a:solidFill>
              </a:rPr>
              <a:t>Tk2:</a:t>
            </a:r>
            <a:r>
              <a:rPr lang="en-US" sz="4700" dirty="0">
                <a:solidFill>
                  <a:srgbClr val="FF0000"/>
                </a:solidFill>
              </a:rPr>
              <a:t> </a:t>
            </a:r>
            <a:r>
              <a:rPr lang="vi-VN" sz="4700" dirty="0">
                <a:solidFill>
                  <a:srgbClr val="002060"/>
                </a:solidFill>
              </a:rPr>
              <a:t>Xin dâng lên Chúa người khổ đau, hèn yếu, những ai còn phải sống cô đơn – bị bỏ rơi sống trong đau buồn. Xin dâng lên Chúa người sống trong bất hạnh, những ai còn phải sống lao nhọc. Nguyện dâng hết cho Ngài.</a:t>
            </a: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u="sng" dirty="0" err="1">
                <a:solidFill>
                  <a:srgbClr val="FF0000"/>
                </a:solidFill>
              </a:rPr>
              <a:t>Đk</a:t>
            </a:r>
            <a:r>
              <a:rPr lang="en-US" sz="4700" u="sng" dirty="0">
                <a:solidFill>
                  <a:srgbClr val="FF0000"/>
                </a:solidFill>
              </a:rPr>
              <a:t>:</a:t>
            </a:r>
            <a:r>
              <a:rPr lang="en-US" sz="4700" dirty="0">
                <a:solidFill>
                  <a:srgbClr val="FF0000"/>
                </a:solidFill>
              </a:rPr>
              <a:t> </a:t>
            </a:r>
            <a:r>
              <a:rPr lang="vi-VN" sz="4700" dirty="0">
                <a:solidFill>
                  <a:srgbClr val="002060"/>
                </a:solidFill>
              </a:rPr>
              <a:t>Này đoàn con hát lên chúc tụng Thiên Chúa Chí Tôn. Chúa là Vua Đất Trời, Ngài là Vua trên các vua. Này đoàn con hát lên chúc tụng Thiên Chúa Chí Tôn. Chúa là Vua chúng con, nguyện dủ thương ban ngàn phúc ân.</a:t>
            </a:r>
            <a:endParaRPr lang="en-US" sz="4700" dirty="0">
              <a:solidFill>
                <a:srgbClr val="002060"/>
              </a:solidFill>
            </a:endParaRPr>
          </a:p>
        </p:txBody>
      </p:sp>
    </p:spTree>
    <p:extLst>
      <p:ext uri="{BB962C8B-B14F-4D97-AF65-F5344CB8AC3E}">
        <p14:creationId xmlns:p14="http://schemas.microsoft.com/office/powerpoint/2010/main" val="3230216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là</a:t>
            </a:r>
            <a:r>
              <a:rPr lang="en-US" sz="5700" b="0" i="0" dirty="0">
                <a:solidFill>
                  <a:srgbClr val="002060"/>
                </a:solidFill>
                <a:effectLst/>
              </a:rPr>
              <a:t> </a:t>
            </a:r>
            <a:r>
              <a:rPr lang="en-US" sz="5700" b="0" i="0" dirty="0" err="1">
                <a:solidFill>
                  <a:srgbClr val="002060"/>
                </a:solidFill>
                <a:effectLst/>
              </a:rPr>
              <a:t>Thiên</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đạo</a:t>
            </a:r>
            <a:r>
              <a:rPr lang="en-US" sz="5700" b="0" i="0" dirty="0">
                <a:solidFill>
                  <a:srgbClr val="002060"/>
                </a:solidFill>
                <a:effectLst/>
              </a:rPr>
              <a:t> </a:t>
            </a:r>
            <a:r>
              <a:rPr lang="en-US" sz="5700" b="0" i="0" dirty="0" err="1">
                <a:solidFill>
                  <a:srgbClr val="002060"/>
                </a:solidFill>
                <a:effectLst/>
              </a:rPr>
              <a:t>binh</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r>
              <a:rPr lang="en-US" sz="5700" b="0" i="0" dirty="0" err="1">
                <a:solidFill>
                  <a:srgbClr val="002060"/>
                </a:solidFill>
                <a:effectLst/>
              </a:rPr>
              <a:t>đất</a:t>
            </a:r>
            <a:r>
              <a:rPr lang="en-US" sz="5700" b="0" i="0" dirty="0">
                <a:solidFill>
                  <a:srgbClr val="002060"/>
                </a:solidFill>
                <a:effectLst/>
              </a:rPr>
              <a:t> </a:t>
            </a:r>
            <a:r>
              <a:rPr lang="en-US" sz="5700" b="0" i="0" dirty="0" err="1">
                <a:solidFill>
                  <a:srgbClr val="002060"/>
                </a:solidFill>
                <a:effectLst/>
              </a:rPr>
              <a:t>đầy</a:t>
            </a:r>
            <a:r>
              <a:rPr lang="en-US" sz="5700" b="0" i="0" dirty="0">
                <a:solidFill>
                  <a:srgbClr val="002060"/>
                </a:solidFill>
                <a:effectLst/>
              </a:rPr>
              <a:t> </a:t>
            </a:r>
            <a:r>
              <a:rPr lang="en-US" sz="5700" b="0" i="0" dirty="0" err="1">
                <a:solidFill>
                  <a:srgbClr val="002060"/>
                </a:solidFill>
                <a:effectLst/>
              </a:rPr>
              <a:t>vinh</a:t>
            </a:r>
            <a:r>
              <a:rPr lang="en-US" sz="5700" b="0" i="0" dirty="0">
                <a:solidFill>
                  <a:srgbClr val="002060"/>
                </a:solidFill>
                <a:effectLst/>
              </a:rPr>
              <a:t> </a:t>
            </a:r>
            <a:r>
              <a:rPr lang="en-US" sz="5700" b="0" i="0" dirty="0" err="1">
                <a:solidFill>
                  <a:srgbClr val="002060"/>
                </a:solidFill>
                <a:effectLst/>
              </a:rPr>
              <a:t>quang</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Hoan</a:t>
            </a:r>
            <a:r>
              <a:rPr lang="en-US" sz="5700" b="0" i="0" dirty="0">
                <a:solidFill>
                  <a:srgbClr val="002060"/>
                </a:solidFill>
                <a:effectLst/>
              </a:rPr>
              <a:t> </a:t>
            </a:r>
            <a:r>
              <a:rPr lang="en-US" sz="5700" b="0" i="0" dirty="0" err="1">
                <a:solidFill>
                  <a:srgbClr val="002060"/>
                </a:solidFill>
                <a:effectLst/>
              </a:rPr>
              <a:t>hô</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trên</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tầng</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endParaRPr lang="en-US" altLang="en-US" sz="57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Chúc</a:t>
            </a:r>
            <a:r>
              <a:rPr lang="en-US" sz="5600" b="0" i="0" dirty="0">
                <a:solidFill>
                  <a:srgbClr val="002060"/>
                </a:solidFill>
                <a:effectLst/>
              </a:rPr>
              <a:t> </a:t>
            </a:r>
            <a:r>
              <a:rPr lang="en-US" sz="5600" b="0" i="0" dirty="0" err="1">
                <a:solidFill>
                  <a:srgbClr val="002060"/>
                </a:solidFill>
                <a:effectLst/>
              </a:rPr>
              <a:t>tụng</a:t>
            </a:r>
            <a:r>
              <a:rPr lang="en-US" sz="5600" b="0" i="0" dirty="0">
                <a:solidFill>
                  <a:srgbClr val="002060"/>
                </a:solidFill>
                <a:effectLst/>
              </a:rPr>
              <a:t> </a:t>
            </a:r>
            <a:r>
              <a:rPr lang="en-US" sz="5600" b="0" i="0" dirty="0" err="1">
                <a:solidFill>
                  <a:srgbClr val="002060"/>
                </a:solidFill>
                <a:effectLst/>
              </a:rPr>
              <a:t>Đấng</a:t>
            </a:r>
            <a:r>
              <a:rPr lang="en-US" sz="5600" b="0" i="0" dirty="0">
                <a:solidFill>
                  <a:srgbClr val="002060"/>
                </a:solidFill>
                <a:effectLst/>
              </a:rPr>
              <a:t> </a:t>
            </a:r>
            <a:r>
              <a:rPr lang="en-US" sz="5600" b="0" i="0" dirty="0" err="1">
                <a:solidFill>
                  <a:srgbClr val="002060"/>
                </a:solidFill>
                <a:effectLst/>
              </a:rPr>
              <a:t>ngự</a:t>
            </a:r>
            <a:r>
              <a:rPr lang="en-US" sz="5600" b="0" i="0" dirty="0">
                <a:solidFill>
                  <a:srgbClr val="002060"/>
                </a:solidFill>
                <a:effectLst/>
              </a:rPr>
              <a:t> </a:t>
            </a:r>
            <a:r>
              <a:rPr lang="en-US" sz="5600" b="0" i="0" dirty="0" err="1">
                <a:solidFill>
                  <a:srgbClr val="002060"/>
                </a:solidFill>
                <a:effectLst/>
              </a:rPr>
              <a:t>đến</a:t>
            </a:r>
            <a:r>
              <a:rPr lang="en-US" sz="5600" b="0" i="0" dirty="0">
                <a:solidFill>
                  <a:srgbClr val="002060"/>
                </a:solidFill>
                <a:effectLst/>
              </a:rPr>
              <a:t> </a:t>
            </a:r>
            <a:r>
              <a:rPr lang="en-US" sz="5600" b="0" i="0" dirty="0" err="1">
                <a:solidFill>
                  <a:srgbClr val="002060"/>
                </a:solidFill>
                <a:effectLst/>
              </a:rPr>
              <a:t>nhân</a:t>
            </a:r>
            <a:r>
              <a:rPr lang="en-US" sz="5600" b="0" i="0" dirty="0">
                <a:solidFill>
                  <a:srgbClr val="002060"/>
                </a:solidFill>
                <a:effectLst/>
              </a:rPr>
              <a:t> </a:t>
            </a:r>
            <a:r>
              <a:rPr lang="en-US" sz="5600" b="0" i="0" dirty="0" err="1">
                <a:solidFill>
                  <a:srgbClr val="002060"/>
                </a:solidFill>
                <a:effectLst/>
              </a:rPr>
              <a:t>danh</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22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700" b="1" u="sng" dirty="0">
                <a:solidFill>
                  <a:srgbClr val="FF0000"/>
                </a:solidFill>
                <a:latin typeface="+mn-lt"/>
                <a:cs typeface="Times New Roman" panose="02020603050405020304" pitchFamily="18" charset="0"/>
              </a:rPr>
              <a:t>Tk2:</a:t>
            </a:r>
            <a:r>
              <a:rPr lang="en-US" sz="4700" dirty="0">
                <a:solidFill>
                  <a:srgbClr val="FF0000"/>
                </a:solidFill>
                <a:latin typeface="+mn-lt"/>
                <a:cs typeface="Times New Roman" panose="02020603050405020304" pitchFamily="18" charset="0"/>
              </a:rPr>
              <a:t> </a:t>
            </a:r>
            <a:r>
              <a:rPr lang="vi-VN" sz="5400" b="1" dirty="0">
                <a:solidFill>
                  <a:srgbClr val="002060"/>
                </a:solidFill>
                <a:latin typeface="+mn-lt"/>
              </a:rPr>
              <a:t>Hãy nhìn xem lòng Chúa nhân hậu, ơn Chúa thương luôn sáng mãi về sau. Nào tin tưởng Chúa sống can trường người hỡi. Nào hãy cậy trông hãy vững tâm trong đời.</a:t>
            </a:r>
            <a:endParaRPr lang="vi-VN" sz="4700" b="1" dirty="0">
              <a:solidFill>
                <a:srgbClr val="002060"/>
              </a:solidFill>
              <a:latin typeface="+mn-lt"/>
              <a:cs typeface="Times New Roman" panose="02020603050405020304" pitchFamily="18" charset="0"/>
            </a:endParaRPr>
          </a:p>
        </p:txBody>
      </p:sp>
    </p:spTree>
    <p:extLst>
      <p:ext uri="{BB962C8B-B14F-4D97-AF65-F5344CB8AC3E}">
        <p14:creationId xmlns:p14="http://schemas.microsoft.com/office/powerpoint/2010/main" val="392907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2060"/>
                </a:solidFill>
                <a:effectLst/>
              </a:rPr>
              <a:t>Lạy Chiên Thiên Chúa, Đấng xoá tội trần gian, xin thương xót chúng con. Lạy Chiên Thiên Chúa, Đấng xoá tội trần gian,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2060"/>
                </a:solidFill>
                <a:effectLst/>
              </a:rPr>
              <a:t>xin thương xót, xin thương xót chúng con. Lạy Chiên Thiên Chúa, Đấng xoá tội trần gian, xin ban bình an cho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563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5400" b="1" dirty="0">
                <a:solidFill>
                  <a:srgbClr val="FF0000"/>
                </a:solidFill>
              </a:rPr>
              <a:t>NGUỒN SỐNG YÊU THƯƠNG</a:t>
            </a:r>
            <a:br>
              <a:rPr lang="vi-VN" sz="8800" b="1" dirty="0">
                <a:solidFill>
                  <a:srgbClr val="FF0000"/>
                </a:solidFill>
              </a:rPr>
            </a:br>
            <a:r>
              <a:rPr lang="vi-VN" sz="4800" b="1" i="1" dirty="0">
                <a:solidFill>
                  <a:srgbClr val="002060"/>
                </a:solidFill>
              </a:rPr>
              <a:t>Lm. Nguyễn Duy</a:t>
            </a:r>
            <a:endParaRPr lang="en-US" sz="115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t> </a:t>
            </a:r>
            <a:r>
              <a:rPr lang="vi-VN" sz="5400" b="0" i="0" dirty="0">
                <a:solidFill>
                  <a:srgbClr val="002060"/>
                </a:solidFill>
                <a:effectLst/>
              </a:rPr>
              <a:t> Ở nơi đâu có yêu thương nhiều Chúa sẽ hiện diện ban hồng ân.  Ở nơi đâu ghét ghen thù oán sẽ được tình yêu đến xoá tan. </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t> </a:t>
            </a:r>
            <a:r>
              <a:rPr lang="vi-VN" sz="5200" b="0" i="0" dirty="0">
                <a:solidFill>
                  <a:srgbClr val="002060"/>
                </a:solidFill>
                <a:effectLst/>
              </a:rPr>
              <a:t> Ở nơi đâu muôn con tim kết hiệp muôn tâm tư nên một Chúa Thanh Linh phù trợ.  Ở nơi đâu có yêu thương người Chúa sẽ hiện diện tràn niềm vui. </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004271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i="0" dirty="0">
                <a:solidFill>
                  <a:srgbClr val="002060"/>
                </a:solidFill>
                <a:effectLst/>
              </a:rPr>
              <a:t>Yêu người luật yêu thương muôn đời. Yêu người là yêu thương Thiên Chúa. </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92037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0000"/>
                </a:solidFill>
                <a:latin typeface="+mn-lt"/>
                <a:cs typeface="Times New Roman" panose="02020603050405020304" pitchFamily="18" charset="0"/>
              </a:rPr>
              <a:t>Đk</a:t>
            </a:r>
            <a:r>
              <a:rPr lang="en-US" sz="4800" b="1" u="sng" dirty="0">
                <a:solidFill>
                  <a:srgbClr val="FF0000"/>
                </a:solidFill>
                <a:latin typeface="+mn-lt"/>
                <a:cs typeface="Times New Roman" panose="02020603050405020304" pitchFamily="18" charset="0"/>
              </a:rPr>
              <a:t>:</a:t>
            </a:r>
            <a:r>
              <a:rPr lang="en-US" sz="4800" b="1" dirty="0">
                <a:solidFill>
                  <a:srgbClr val="FF0000"/>
                </a:solidFill>
                <a:latin typeface="+mn-lt"/>
                <a:cs typeface="Times New Roman" panose="02020603050405020304" pitchFamily="18" charset="0"/>
              </a:rPr>
              <a:t> </a:t>
            </a:r>
            <a:r>
              <a:rPr lang="vi-VN" sz="4800" b="1" dirty="0">
                <a:solidFill>
                  <a:srgbClr val="002060"/>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rgbClr val="002060"/>
              </a:solidFill>
              <a:latin typeface="+mn-lt"/>
              <a:cs typeface="Times New Roman" pitchFamily="18" charset="0"/>
            </a:endParaRPr>
          </a:p>
        </p:txBody>
      </p:sp>
    </p:spTree>
    <p:extLst>
      <p:ext uri="{BB962C8B-B14F-4D97-AF65-F5344CB8AC3E}">
        <p14:creationId xmlns:p14="http://schemas.microsoft.com/office/powerpoint/2010/main" val="2114745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0" i="0" dirty="0">
                <a:solidFill>
                  <a:srgbClr val="002060"/>
                </a:solidFill>
                <a:effectLst/>
              </a:rPr>
              <a:t>Hãy cho nhau muôn nụ cười, đừng cho nhau gian dối.  Chính yêu thương sẽ gây dựng trần gian nên thắm tươi. </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9601697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0" i="0" dirty="0">
                <a:solidFill>
                  <a:srgbClr val="002060"/>
                </a:solidFill>
                <a:effectLst/>
              </a:rPr>
              <a:t>Nguyện hiệp nhất chúng con nên một sống trong ân tình con một Chúa.  Nhờ tình yêu chúng con được sống mãi luôn hạnh phúc chẳng phai mờ. </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0" i="0" dirty="0">
                <a:solidFill>
                  <a:srgbClr val="002060"/>
                </a:solidFill>
                <a:effectLst/>
              </a:rPr>
              <a:t>Vì tình yêu Giê-su đã xuống đời mang than như người Chúa xuống đem ơn trời.  Ngài đã sống, sống cho con người chết cho con người chỉ vì yêu.</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458346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i="0" dirty="0">
                <a:solidFill>
                  <a:srgbClr val="002060"/>
                </a:solidFill>
                <a:effectLst/>
              </a:rPr>
              <a:t>Yêu người luật yêu thương muôn đời. Yêu người là yêu thương Thiên Chúa. </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6974019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0" i="0" dirty="0">
                <a:solidFill>
                  <a:srgbClr val="002060"/>
                </a:solidFill>
                <a:effectLst/>
              </a:rPr>
              <a:t>Hãy cho nhau muôn nụ cười, đừng cho nhau gian dối.  Chính yêu thương sẽ gây dựng trần gian nên thắm tươi. </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408049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0" i="0" dirty="0">
                <a:solidFill>
                  <a:srgbClr val="002060"/>
                </a:solidFill>
                <a:effectLst/>
              </a:rPr>
              <a:t>Hãy cùng nhau sống vui thuận hoà mến thương đậm đà trong nhà Cha.  Đừng tranh chấp chớ đem thù oán hãy lo đoàn kết mến thương nhau. </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1800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0" i="0" dirty="0">
                <a:solidFill>
                  <a:srgbClr val="002060"/>
                </a:solidFill>
                <a:effectLst/>
              </a:rPr>
              <a:t>Vì người khác ta yêu thương hết tình nên hy sinh quên mình Chúa sẽ ban ơn lành.  Người yêu thương sẽ nên phi thường ở trên thiên đường hưởng vinh quang.</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532624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i="0" dirty="0">
                <a:solidFill>
                  <a:srgbClr val="002060"/>
                </a:solidFill>
                <a:effectLst/>
              </a:rPr>
              <a:t>Yêu người luật yêu thương muôn đời. Yêu người là yêu thương Thiên Chúa. </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26350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0" i="0" dirty="0">
                <a:solidFill>
                  <a:srgbClr val="002060"/>
                </a:solidFill>
                <a:effectLst/>
              </a:rPr>
              <a:t>Hãy cho nhau muôn nụ cười, đừng cho nhau gian dối.  Chính yêu thương sẽ gây dựng trần gian nên thắm tươi. </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032732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7200" b="1" dirty="0">
                <a:solidFill>
                  <a:srgbClr val="FF0000"/>
                </a:solidFill>
              </a:rPr>
              <a:t>Con Xin Dâng Mẹ</a:t>
            </a:r>
            <a:br>
              <a:rPr lang="vi-VN" sz="13800" dirty="0">
                <a:solidFill>
                  <a:srgbClr val="FF0000"/>
                </a:solidFill>
              </a:rPr>
            </a:br>
            <a:r>
              <a:rPr lang="vi-VN" sz="7200" i="1" dirty="0">
                <a:solidFill>
                  <a:srgbClr val="002060"/>
                </a:solidFill>
              </a:rPr>
              <a:t>Lm. Văn Chi</a:t>
            </a:r>
            <a:endParaRPr lang="en-US" sz="80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4600" b="1" u="sng" dirty="0" err="1">
                <a:solidFill>
                  <a:srgbClr val="FF0000"/>
                </a:solidFill>
                <a:ea typeface="SimHei" pitchFamily="49" charset="-122"/>
                <a:cs typeface="Times New Roman" pitchFamily="18" charset="0"/>
              </a:rPr>
              <a:t>Đk</a:t>
            </a:r>
            <a:r>
              <a:rPr lang="en-US" sz="4600" b="1" u="sng" dirty="0">
                <a:solidFill>
                  <a:srgbClr val="FF0000"/>
                </a:solidFill>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0" i="0" dirty="0">
                <a:solidFill>
                  <a:srgbClr val="002060"/>
                </a:solidFill>
                <a:effectLst/>
              </a:rPr>
              <a:t>Mẹ ơi trước nhan Mẹ con dâng về Mẹ. Một tràng hoa mân côi và ngàn lời ca chan chứa tình yêu. Lời con tiếng ca hòa dâng lên Mẹ hiền. Tựa ngàn hoa thắm tươi xin dâng lên Mẹ thương yêu.</a:t>
            </a:r>
            <a:endParaRPr lang="en-US" sz="4600" b="1" dirty="0">
              <a:solidFill>
                <a:srgbClr val="002060"/>
              </a:solidFill>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447645"/>
          </a:xfrm>
          <a:prstGeom prst="rect">
            <a:avLst/>
          </a:prstGeom>
        </p:spPr>
        <p:txBody>
          <a:bodyPr wrap="square">
            <a:spAutoFit/>
          </a:bodyPr>
          <a:lstStyle/>
          <a:p>
            <a:pPr lvl="0" algn="just">
              <a:defRPr/>
            </a:pPr>
            <a:r>
              <a:rPr lang="en-US" sz="5600" b="1" u="sng" dirty="0">
                <a:solidFill>
                  <a:srgbClr val="FF0000"/>
                </a:solidFill>
                <a:latin typeface="+mj-lt"/>
                <a:ea typeface="SimHei" pitchFamily="49" charset="-122"/>
                <a:cs typeface="Times New Roman" pitchFamily="18" charset="0"/>
              </a:rPr>
              <a:t>T</a:t>
            </a:r>
            <a:r>
              <a:rPr kumimoji="0" lang="en-US" sz="56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k1:</a:t>
            </a:r>
            <a:r>
              <a:rPr kumimoji="0" lang="en-US" sz="56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600" b="0" i="0" dirty="0">
                <a:solidFill>
                  <a:srgbClr val="002060"/>
                </a:solidFill>
                <a:effectLst/>
              </a:rPr>
              <a:t>Trong khi an vui con dâng lên Mẹ tình yêu xin dâng trọn niềm trìu mến. Khi con cô đơn xin dâng về Mẹ đời những gian truân Mẹ sẽ ủi an.</a:t>
            </a:r>
            <a:endParaRPr kumimoji="0" lang="en-US" sz="56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4600" b="1" u="sng" dirty="0" err="1">
                <a:solidFill>
                  <a:srgbClr val="FF0000"/>
                </a:solidFill>
                <a:ea typeface="SimHei" pitchFamily="49" charset="-122"/>
                <a:cs typeface="Times New Roman" pitchFamily="18" charset="0"/>
              </a:rPr>
              <a:t>Đk</a:t>
            </a:r>
            <a:r>
              <a:rPr lang="en-US" sz="4600" b="1" u="sng" dirty="0">
                <a:solidFill>
                  <a:srgbClr val="FF0000"/>
                </a:solidFill>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0" i="0" dirty="0">
                <a:solidFill>
                  <a:srgbClr val="002060"/>
                </a:solidFill>
                <a:effectLst/>
              </a:rPr>
              <a:t>Mẹ ơi trước nhan Mẹ con dâng về Mẹ. Một tràng hoa mân côi và ngàn lời ca chan chứa tình yêu. Lời con tiếng ca hòa dâng lên Mẹ hiền. Tựa ngàn hoa thắm tươi xin dâng lên Mẹ thương yêu.</a:t>
            </a:r>
            <a:endParaRPr lang="en-US" sz="4600" b="1" dirty="0">
              <a:solidFill>
                <a:srgbClr val="002060"/>
              </a:solidFill>
              <a:cs typeface="Times New Roman" pitchFamily="18" charset="0"/>
            </a:endParaRPr>
          </a:p>
        </p:txBody>
      </p:sp>
    </p:spTree>
    <p:extLst>
      <p:ext uri="{BB962C8B-B14F-4D97-AF65-F5344CB8AC3E}">
        <p14:creationId xmlns:p14="http://schemas.microsoft.com/office/powerpoint/2010/main" val="37894294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lvl="0" algn="just">
              <a:defRPr/>
            </a:pPr>
            <a:r>
              <a:rPr lang="en-US" sz="5500" b="1" u="sng" dirty="0">
                <a:solidFill>
                  <a:srgbClr val="FF0000"/>
                </a:solidFill>
                <a:latin typeface="+mj-lt"/>
                <a:ea typeface="SimHei" pitchFamily="49" charset="-122"/>
                <a:cs typeface="Times New Roman" pitchFamily="18" charset="0"/>
              </a:rPr>
              <a:t>T</a:t>
            </a:r>
            <a:r>
              <a:rPr kumimoji="0" lang="en-US" sz="55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k2:</a:t>
            </a:r>
            <a:r>
              <a:rPr kumimoji="0" lang="en-US" sz="55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500" b="0" i="0" dirty="0">
                <a:solidFill>
                  <a:srgbClr val="002060"/>
                </a:solidFill>
                <a:effectLst/>
              </a:rPr>
              <a:t>Trong khi âu lo xin dâng lên Mẹ lời yêu con dâng trong niềm phó thác. Khi con bơ vơ trên nơi gian trần nhìn ánh sao mai kêu khấn Mẹ yêu.</a:t>
            </a:r>
            <a:endParaRPr kumimoji="0" lang="en-US" sz="55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36239842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4600" b="1" u="sng" dirty="0" err="1">
                <a:solidFill>
                  <a:srgbClr val="FF0000"/>
                </a:solidFill>
                <a:ea typeface="SimHei" pitchFamily="49" charset="-122"/>
                <a:cs typeface="Times New Roman" pitchFamily="18" charset="0"/>
              </a:rPr>
              <a:t>Đk</a:t>
            </a:r>
            <a:r>
              <a:rPr lang="en-US" sz="4600" b="1" u="sng" dirty="0">
                <a:solidFill>
                  <a:srgbClr val="FF0000"/>
                </a:solidFill>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0" i="0" dirty="0">
                <a:solidFill>
                  <a:srgbClr val="002060"/>
                </a:solidFill>
                <a:effectLst/>
              </a:rPr>
              <a:t>Mẹ ơi trước nhan Mẹ con dâng về Mẹ. Một tràng hoa mân côi và ngàn lời ca chan chứa tình yêu. Lời con tiếng ca hòa dâng lên Mẹ hiền. Tựa ngàn hoa thắm tươi xin dâng lên Mẹ thương yêu.</a:t>
            </a:r>
            <a:endParaRPr lang="en-US" sz="4600" b="1" dirty="0">
              <a:solidFill>
                <a:srgbClr val="002060"/>
              </a:solidFill>
              <a:cs typeface="Times New Roman" pitchFamily="18" charset="0"/>
            </a:endParaRPr>
          </a:p>
        </p:txBody>
      </p:sp>
    </p:spTree>
    <p:extLst>
      <p:ext uri="{BB962C8B-B14F-4D97-AF65-F5344CB8AC3E}">
        <p14:creationId xmlns:p14="http://schemas.microsoft.com/office/powerpoint/2010/main" val="5204370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lvl="0" algn="just">
              <a:defRPr/>
            </a:pPr>
            <a:r>
              <a:rPr lang="en-US" sz="5400" b="1" u="sng" dirty="0">
                <a:solidFill>
                  <a:srgbClr val="FF0000"/>
                </a:solidFill>
                <a:latin typeface="+mj-lt"/>
                <a:ea typeface="SimHei" pitchFamily="49" charset="-122"/>
                <a:cs typeface="Times New Roman" pitchFamily="18" charset="0"/>
              </a:rPr>
              <a:t>T</a:t>
            </a:r>
            <a:r>
              <a:rPr kumimoji="0" lang="en-US" sz="54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k3:</a:t>
            </a:r>
            <a:r>
              <a:rPr lang="vi-VN" sz="5400" b="0" i="0" dirty="0">
                <a:solidFill>
                  <a:srgbClr val="002060"/>
                </a:solidFill>
                <a:effectLst/>
              </a:rPr>
              <a:t>Trên nơi dương gian con luôn trông Mẹ đời con quên đi những ngày trống vắng. Đêm đen mênh mông con kêu xin Mẹ tình mến cao dâng chan chứa hồn thơ.</a:t>
            </a:r>
            <a:endParaRPr kumimoji="0" lang="en-US" sz="54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29372526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4600" b="1" u="sng" dirty="0" err="1">
                <a:solidFill>
                  <a:srgbClr val="FF0000"/>
                </a:solidFill>
                <a:ea typeface="SimHei" pitchFamily="49" charset="-122"/>
                <a:cs typeface="Times New Roman" pitchFamily="18" charset="0"/>
              </a:rPr>
              <a:t>Đk</a:t>
            </a:r>
            <a:r>
              <a:rPr lang="en-US" sz="4600" b="1" u="sng" dirty="0">
                <a:solidFill>
                  <a:srgbClr val="FF0000"/>
                </a:solidFill>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0" i="0" dirty="0">
                <a:solidFill>
                  <a:srgbClr val="002060"/>
                </a:solidFill>
                <a:effectLst/>
              </a:rPr>
              <a:t>Mẹ ơi trước nhan Mẹ con dâng về Mẹ. Một tràng hoa mân côi và ngàn lời ca chan chứa tình yêu. Lời con tiếng ca hòa dâng lên Mẹ hiền. Tựa ngàn hoa thắm tươi xin dâng lên Mẹ thương yêu.</a:t>
            </a:r>
            <a:endParaRPr lang="en-US" sz="4600" b="1" dirty="0">
              <a:solidFill>
                <a:srgbClr val="002060"/>
              </a:solidFill>
              <a:cs typeface="Times New Roman" pitchFamily="18" charset="0"/>
            </a:endParaRPr>
          </a:p>
        </p:txBody>
      </p:sp>
    </p:spTree>
    <p:extLst>
      <p:ext uri="{BB962C8B-B14F-4D97-AF65-F5344CB8AC3E}">
        <p14:creationId xmlns:p14="http://schemas.microsoft.com/office/powerpoint/2010/main" val="1872716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2158</Words>
  <Application>Microsoft Macintosh PowerPoint</Application>
  <PresentationFormat>On-screen Show (16:9)</PresentationFormat>
  <Paragraphs>111</Paragraphs>
  <Slides>89</Slides>
  <Notes>6</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89</vt:i4>
      </vt:variant>
    </vt:vector>
  </HeadingPairs>
  <TitlesOfParts>
    <vt:vector size="109" baseType="lpstr">
      <vt:lpstr>Arial</vt:lpstr>
      <vt:lpstr>Calibri</vt:lpstr>
      <vt:lpstr>Tahoma</vt:lpstr>
      <vt:lpstr>UTM American Sans</vt:lpstr>
      <vt:lpstr>Office Theme</vt:lpstr>
      <vt:lpstr>10_Office Theme</vt:lpstr>
      <vt:lpstr>36_Default Design</vt:lpstr>
      <vt:lpstr>37_Default Design</vt:lpstr>
      <vt:lpstr>6_Office Theme</vt:lpstr>
      <vt:lpstr>8_Office Theme</vt:lpstr>
      <vt:lpstr>11_Office Theme</vt:lpstr>
      <vt:lpstr>21_Office Theme</vt:lpstr>
      <vt:lpstr>9_Office Theme</vt:lpstr>
      <vt:lpstr>1_Office Theme</vt:lpstr>
      <vt:lpstr>12_Office Theme</vt:lpstr>
      <vt:lpstr>22_Office Theme</vt:lpstr>
      <vt:lpstr>23_Office Theme</vt:lpstr>
      <vt:lpstr>3_Office Theme</vt:lpstr>
      <vt:lpstr>4_Office Theme</vt:lpstr>
      <vt:lpstr>5_Office Theme</vt:lpstr>
      <vt:lpstr>PowerPoint Presentation</vt:lpstr>
      <vt:lpstr>PowerPoint Presentation</vt:lpstr>
      <vt:lpstr>Đk: Con hân hoan đi tìm, tìm nhan Thánh Chúa. Xin đừng ẩn xa con, ôi lạy Chúa là Vua. Thánh nhan Ngài con hân hoan tìm kiếm trong đời. Xin cho con được gặp niềm vui dâng cao tuyệt vời.</vt:lpstr>
      <vt:lpstr>Tk1: Xin dạy con đường lối của Ngài, xin dẫn con qua nẻo chính đường ngay. Ngài bênh vực con khỏi muôn điều sợ hãi. Ngài giữ gìn con khỏi biết bao nguy hại.</vt:lpstr>
      <vt:lpstr>Đk: Con hân hoan đi tìm, tìm nhan Thánh Chúa. Xin đừng ẩn xa con, ôi lạy Chúa là Vua. Thánh nhan Ngài con hân hoan tìm kiếm trong đời. Xin cho con được gặp niềm vui dâng cao tuyệt vời.</vt:lpstr>
      <vt:lpstr>Tk2: Hãy nhìn xem lòng Chúa nhân hậu, ơn Chúa thương luôn sáng mãi về sau. Nào tin tưởng Chúa sống can trường người hỡi. Nào hãy cậy trông hãy vững tâm trong đời.</vt:lpstr>
      <vt:lpstr>Đk: Con hân hoan đi tìm, tìm nhan Thánh Chúa. Xin đừng ẩn xa con, ôi lạy Chúa là Vua. Thánh nhan Ngài con hân hoan tìm kiếm trong đời. Xin cho con được gặp niềm vui dâng cao tuyệt vời.</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97 CHÚA NHẬT VI PHỤC SINH NĂM B Thanh Lâm 03 Câu</vt:lpstr>
      <vt:lpstr>Đk: Chúa đã công bố nguồn ơn cứu độ trước mặt toàn dân. </vt:lpstr>
      <vt:lpstr>Tk1: Bài ca mới hát ngợi khen Chúa Trời. Một bài ca chúc khen Ngài muôn đời. Vì Ngài đã tác tạo nhiều kỳ công. Tay hữu Ngài đã chiến thắng bao oai hùng. </vt:lpstr>
      <vt:lpstr>Đk: Chúa đã công bố nguồn ơn cứu độ trước mặt toàn dân. </vt:lpstr>
      <vt:lpstr>Tk2: Ngài ban xuống đây nguồn ơn cứu độ. Cùng ngàn dân chứng minh lòng công bình. Niềm thành tín, nhân từ Ngài không quên. Ban phúc lành cùng khắp xứ Is-ra-el. </vt:lpstr>
      <vt:lpstr>Đk: Chúa đã công bố nguồn ơn cứu độ trước mặt toàn dân. </vt:lpstr>
      <vt:lpstr>Tk3: Rầy nhân thế ngắm nhìn ơn cứu độ. Toả rộng lan khắp nơi cả dương trần. Địa cầu hỡi chúc tụng, ngợi khen Chúa. Ca xướng lên, đàn hát hỉ hoan vui mừng..</vt:lpstr>
      <vt:lpstr>Đk: Chúa đã công bố nguồn ơn cứu độ trước mặt toàn dân. </vt:lpstr>
      <vt:lpstr> </vt:lpstr>
      <vt:lpstr>Chúa phán: "Nếu ai yêu mến Thầy thì sẽ giữ Lời Thầy và Cha Thầy sẽ yêu mến người ấy và chúng ta sẽ đến và ở trong người ấy”.</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Tk1:  Xin dâng lên Chúa này bánh ngon sạch tinh, kết nên từ đồng lúa mênh mông – là hồng ân Chúa ban cho đời. Xin dâng lên Chúa này ly rượu thơm nồng, kết nên từ lao công con người. Nguyện dâng hết cho Ngài.</vt:lpstr>
      <vt:lpstr>Đk: Này đoàn con hát lên chúc tụng Thiên Chúa Chí Tôn. Chúa là Vua Đất Trời, Ngài là Vua trên các vua. Này đoàn con hát lên chúc tụng Thiên Chúa Chí Tôn. Chúa là Vua chúng con, nguyện dủ thương ban ngàn phúc ân.</vt:lpstr>
      <vt:lpstr>Tk2: Xin dâng lên Chúa người khổ đau, hèn yếu, những ai còn phải sống cô đơn – bị bỏ rơi sống trong đau buồn. Xin dâng lên Chúa người sống trong bất hạnh, những ai còn phải sống lao nhọc. Nguyện dâng hết cho Ngài.</vt:lpstr>
      <vt:lpstr>Đk: Này đoàn con hát lên chúc tụng Thiên Chúa Chí Tôn. Chúa là Vua Đất Trời, Ngài là Vua trên các vua. Này đoàn con hát lên chúc tụng Thiên Chúa Chí Tôn. Chúa là Vua chúng con, nguyện dủ thương ban ngàn phúc ân.</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Microsoft Office User</cp:lastModifiedBy>
  <cp:revision>134</cp:revision>
  <dcterms:created xsi:type="dcterms:W3CDTF">2021-05-09T08:36:44Z</dcterms:created>
  <dcterms:modified xsi:type="dcterms:W3CDTF">2024-05-02T16:44:54Z</dcterms:modified>
</cp:coreProperties>
</file>