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4016" r:id="rId7"/>
    <p:sldMasterId id="2147484064" r:id="rId8"/>
    <p:sldMasterId id="2147484076" r:id="rId9"/>
    <p:sldMasterId id="2147484172" r:id="rId10"/>
    <p:sldMasterId id="2147484184" r:id="rId11"/>
    <p:sldMasterId id="2147484208" r:id="rId12"/>
    <p:sldMasterId id="2147484220" r:id="rId13"/>
    <p:sldMasterId id="2147484232" r:id="rId14"/>
    <p:sldMasterId id="2147484244" r:id="rId15"/>
  </p:sldMasterIdLst>
  <p:notesMasterIdLst>
    <p:notesMasterId r:id="rId102"/>
  </p:notesMasterIdLst>
  <p:sldIdLst>
    <p:sldId id="256" r:id="rId16"/>
    <p:sldId id="9810" r:id="rId17"/>
    <p:sldId id="9811" r:id="rId18"/>
    <p:sldId id="9812" r:id="rId19"/>
    <p:sldId id="9813" r:id="rId20"/>
    <p:sldId id="9848" r:id="rId21"/>
    <p:sldId id="9846" r:id="rId22"/>
    <p:sldId id="9804" r:id="rId23"/>
    <p:sldId id="9851" r:id="rId24"/>
    <p:sldId id="9852" r:id="rId25"/>
    <p:sldId id="9847" r:id="rId26"/>
    <p:sldId id="9771" r:id="rId27"/>
    <p:sldId id="9773" r:id="rId28"/>
    <p:sldId id="9774" r:id="rId29"/>
    <p:sldId id="9775" r:id="rId30"/>
    <p:sldId id="9776" r:id="rId31"/>
    <p:sldId id="9777" r:id="rId32"/>
    <p:sldId id="9778" r:id="rId33"/>
    <p:sldId id="9688" r:id="rId34"/>
    <p:sldId id="2361" r:id="rId35"/>
    <p:sldId id="9831" r:id="rId36"/>
    <p:sldId id="9832" r:id="rId37"/>
    <p:sldId id="9833" r:id="rId38"/>
    <p:sldId id="9938" r:id="rId39"/>
    <p:sldId id="9835" r:id="rId40"/>
    <p:sldId id="9939" r:id="rId41"/>
    <p:sldId id="9837" r:id="rId42"/>
    <p:sldId id="9940" r:id="rId43"/>
    <p:sldId id="9689" r:id="rId44"/>
    <p:sldId id="9842" r:id="rId45"/>
    <p:sldId id="9828" r:id="rId46"/>
    <p:sldId id="9659" r:id="rId47"/>
    <p:sldId id="9644" r:id="rId48"/>
    <p:sldId id="9645" r:id="rId49"/>
    <p:sldId id="9646" r:id="rId50"/>
    <p:sldId id="9647" r:id="rId51"/>
    <p:sldId id="9648" r:id="rId52"/>
    <p:sldId id="9649" r:id="rId53"/>
    <p:sldId id="9650" r:id="rId54"/>
    <p:sldId id="9651" r:id="rId55"/>
    <p:sldId id="9652" r:id="rId56"/>
    <p:sldId id="9653" r:id="rId57"/>
    <p:sldId id="9654" r:id="rId58"/>
    <p:sldId id="9655" r:id="rId59"/>
    <p:sldId id="9656" r:id="rId60"/>
    <p:sldId id="9779" r:id="rId61"/>
    <p:sldId id="258" r:id="rId62"/>
    <p:sldId id="1134" r:id="rId63"/>
    <p:sldId id="289" r:id="rId64"/>
    <p:sldId id="290" r:id="rId65"/>
    <p:sldId id="275" r:id="rId66"/>
    <p:sldId id="374" r:id="rId67"/>
    <p:sldId id="363" r:id="rId68"/>
    <p:sldId id="373" r:id="rId69"/>
    <p:sldId id="9941" r:id="rId70"/>
    <p:sldId id="9942" r:id="rId71"/>
    <p:sldId id="9784" r:id="rId72"/>
    <p:sldId id="1283" r:id="rId73"/>
    <p:sldId id="1284" r:id="rId74"/>
    <p:sldId id="1285" r:id="rId75"/>
    <p:sldId id="9861" r:id="rId76"/>
    <p:sldId id="1286" r:id="rId77"/>
    <p:sldId id="1287" r:id="rId78"/>
    <p:sldId id="1288" r:id="rId79"/>
    <p:sldId id="9958" r:id="rId80"/>
    <p:sldId id="9669" r:id="rId81"/>
    <p:sldId id="9789" r:id="rId82"/>
    <p:sldId id="9850" r:id="rId83"/>
    <p:sldId id="9920" r:id="rId84"/>
    <p:sldId id="9826" r:id="rId85"/>
    <p:sldId id="9921" r:id="rId86"/>
    <p:sldId id="9943" r:id="rId87"/>
    <p:sldId id="9944" r:id="rId88"/>
    <p:sldId id="9692" r:id="rId89"/>
    <p:sldId id="9945" r:id="rId90"/>
    <p:sldId id="9946" r:id="rId91"/>
    <p:sldId id="9691" r:id="rId92"/>
    <p:sldId id="9829" r:id="rId93"/>
    <p:sldId id="386" r:id="rId94"/>
    <p:sldId id="293" r:id="rId95"/>
    <p:sldId id="563" r:id="rId96"/>
    <p:sldId id="790" r:id="rId97"/>
    <p:sldId id="751" r:id="rId98"/>
    <p:sldId id="9568" r:id="rId99"/>
    <p:sldId id="9959" r:id="rId100"/>
    <p:sldId id="9830"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BDF"/>
    <a:srgbClr val="0955B9"/>
    <a:srgbClr val="000099"/>
    <a:srgbClr val="0078D1"/>
    <a:srgbClr val="0258B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486" autoAdjust="0"/>
    <p:restoredTop sz="94676"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0" Type="http://schemas.openxmlformats.org/officeDocument/2006/relationships/slide" Target="slides/slide65.xml"/><Relationship Id="rId85" Type="http://schemas.openxmlformats.org/officeDocument/2006/relationships/slide" Target="slides/slide70.xml"/><Relationship Id="rId12" Type="http://schemas.openxmlformats.org/officeDocument/2006/relationships/slideMaster" Target="slideMasters/slideMaster12.xml"/><Relationship Id="rId17" Type="http://schemas.openxmlformats.org/officeDocument/2006/relationships/slide" Target="slides/slide2.xml"/><Relationship Id="rId33" Type="http://schemas.openxmlformats.org/officeDocument/2006/relationships/slide" Target="slides/slide18.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92832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95564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83282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87508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81855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22442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069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4833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795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8727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34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9231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14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6056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7003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2711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6059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6843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032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484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785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032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08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7058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6345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2084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296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368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6843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032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484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785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03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086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7058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6345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208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296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368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53578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077016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460615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82457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936647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137126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40551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719195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680488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4081688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948268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5520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3593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07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96310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888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9196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6387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7933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073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669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8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156046"/>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63435"/>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63435"/>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53276533"/>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23254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6.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7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8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6.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6000" dirty="0">
                <a:solidFill>
                  <a:srgbClr val="FF0000"/>
                </a:solidFill>
              </a:rPr>
              <a:t>**</a:t>
            </a:r>
            <a:r>
              <a:rPr lang="vi-VN" sz="6000" b="0" i="0" dirty="0">
                <a:solidFill>
                  <a:srgbClr val="002060"/>
                </a:solidFill>
                <a:effectLst/>
              </a:rPr>
              <a:t> Xin Chúa Ki-tô thương xót chúng con.</a:t>
            </a:r>
            <a:r>
              <a:rPr lang="vi-VN" sz="6000" dirty="0">
                <a:solidFill>
                  <a:srgbClr val="FF0000"/>
                </a:solidFill>
              </a:rPr>
              <a:t> </a:t>
            </a:r>
            <a:r>
              <a:rPr lang="vi-VN" sz="6000" b="0" i="0" dirty="0">
                <a:solidFill>
                  <a:srgbClr val="002060"/>
                </a:solidFill>
                <a:effectLst/>
              </a:rPr>
              <a:t>Xin Chúa thương xót chúng con, xin thương xót chúng con. Xin thương xót chúng con.</a:t>
            </a:r>
            <a:endParaRPr lang="en-US" altLang="en-US" sz="60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26354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031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4800" b="1" dirty="0">
                <a:solidFill>
                  <a:srgbClr val="FF0000"/>
                </a:solidFill>
              </a:rPr>
              <a:t>HÔM NAY MỪNG CHÚA LÊN TRỜI </a:t>
            </a:r>
          </a:p>
          <a:p>
            <a:pPr marL="27432" indent="0" algn="ctr">
              <a:lnSpc>
                <a:spcPct val="120000"/>
              </a:lnSpc>
              <a:buNone/>
            </a:pPr>
            <a:r>
              <a:rPr lang="en-US" sz="4800" b="1" i="1" dirty="0">
                <a:solidFill>
                  <a:srgbClr val="002060"/>
                </a:solidFill>
              </a:rPr>
              <a:t>Mi </a:t>
            </a:r>
            <a:r>
              <a:rPr lang="en-US" sz="4800" b="1" i="1" dirty="0" err="1">
                <a:solidFill>
                  <a:srgbClr val="002060"/>
                </a:solidFill>
              </a:rPr>
              <a:t>Trầm</a:t>
            </a:r>
            <a:endParaRPr lang="en-US" sz="80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Đức Giê-su được cất lên ngay trước mắt các ông.</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46</a:t>
            </a:r>
            <a:br>
              <a:rPr lang="en-US" b="1" dirty="0">
                <a:solidFill>
                  <a:srgbClr val="C00000"/>
                </a:solidFill>
              </a:rPr>
            </a:br>
            <a:r>
              <a:rPr lang="en-US" b="1" dirty="0">
                <a:solidFill>
                  <a:srgbClr val="C00000"/>
                </a:solidFill>
              </a:rPr>
              <a:t>CHÚA NHẬT CHÚA THĂNG THIÊN</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THÁI NGUYÊN</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1797430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a:solidFill>
                  <a:srgbClr val="C00000"/>
                </a:solidFill>
                <a:latin typeface="+mn-lt"/>
              </a:rPr>
              <a:t>Đk</a:t>
            </a:r>
            <a:r>
              <a:rPr lang="en-US" sz="7200" b="1" u="sng" dirty="0">
                <a:solidFill>
                  <a:srgbClr val="C00000"/>
                </a:solidFill>
                <a:latin typeface="+mn-lt"/>
              </a:rPr>
              <a:t>:</a:t>
            </a:r>
            <a:r>
              <a:rPr lang="en-US" sz="7200" b="1" dirty="0">
                <a:solidFill>
                  <a:srgbClr val="002060"/>
                </a:solidFill>
                <a:latin typeface="+mn-lt"/>
              </a:rPr>
              <a:t> </a:t>
            </a:r>
            <a:r>
              <a:rPr lang="vi-VN" sz="7200" b="0" i="0" dirty="0">
                <a:solidFill>
                  <a:srgbClr val="002060"/>
                </a:solidFill>
                <a:effectLst/>
                <a:latin typeface="+mn-lt"/>
              </a:rPr>
              <a:t>Chúa ngự lên giữa tiếng tưng bừng, Chúa ngự lên giữa tiếng kèn vang. </a:t>
            </a:r>
            <a:endParaRPr lang="en-US" sz="7200" b="1" dirty="0">
              <a:solidFill>
                <a:srgbClr val="002060"/>
              </a:solidFill>
              <a:latin typeface="+mn-lt"/>
            </a:endParaRPr>
          </a:p>
        </p:txBody>
      </p:sp>
    </p:spTree>
    <p:extLst>
      <p:ext uri="{BB962C8B-B14F-4D97-AF65-F5344CB8AC3E}">
        <p14:creationId xmlns:p14="http://schemas.microsoft.com/office/powerpoint/2010/main" val="4084024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Tk1:</a:t>
            </a:r>
            <a:r>
              <a:rPr lang="en-US" sz="5400" b="1" dirty="0">
                <a:solidFill>
                  <a:srgbClr val="002060"/>
                </a:solidFill>
              </a:rPr>
              <a:t> </a:t>
            </a:r>
            <a:r>
              <a:rPr lang="vi-VN" sz="5400" b="0" i="0" dirty="0">
                <a:solidFill>
                  <a:srgbClr val="002060"/>
                </a:solidFill>
                <a:effectLst/>
                <a:latin typeface="+mn-lt"/>
              </a:rPr>
              <a:t>Vỗ tay đi nào ngàn muôn dân hỡi ! Tán tụng Chúa Trời nào hãy hò reo.  Vì Chúa Đấng Tối Cao khả úy, Ngài là Đại Đế Đấng thống trị trần gian. </a:t>
            </a:r>
            <a:endParaRPr lang="en-US" sz="5400" b="1" dirty="0">
              <a:solidFill>
                <a:srgbClr val="002060"/>
              </a:solidFill>
            </a:endParaRPr>
          </a:p>
        </p:txBody>
      </p:sp>
    </p:spTree>
    <p:extLst>
      <p:ext uri="{BB962C8B-B14F-4D97-AF65-F5344CB8AC3E}">
        <p14:creationId xmlns:p14="http://schemas.microsoft.com/office/powerpoint/2010/main" val="1605805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a:solidFill>
                  <a:srgbClr val="C00000"/>
                </a:solidFill>
                <a:latin typeface="+mn-lt"/>
              </a:rPr>
              <a:t>Đk</a:t>
            </a:r>
            <a:r>
              <a:rPr lang="en-US" sz="7200" b="1" u="sng" dirty="0">
                <a:solidFill>
                  <a:srgbClr val="C00000"/>
                </a:solidFill>
                <a:latin typeface="+mn-lt"/>
              </a:rPr>
              <a:t>:</a:t>
            </a:r>
            <a:r>
              <a:rPr lang="en-US" sz="7200" b="1" dirty="0">
                <a:solidFill>
                  <a:srgbClr val="002060"/>
                </a:solidFill>
                <a:latin typeface="+mn-lt"/>
              </a:rPr>
              <a:t> </a:t>
            </a:r>
            <a:r>
              <a:rPr lang="vi-VN" sz="7200" b="0" i="0" dirty="0">
                <a:solidFill>
                  <a:srgbClr val="002060"/>
                </a:solidFill>
                <a:effectLst/>
                <a:latin typeface="+mn-lt"/>
              </a:rPr>
              <a:t>Chúa ngự lên giữa tiếng tưng bừng, Chúa ngự lên giữa tiếng kèn vang. </a:t>
            </a:r>
            <a:endParaRPr lang="en-US" sz="7200" b="1" dirty="0">
              <a:solidFill>
                <a:srgbClr val="002060"/>
              </a:solidFill>
              <a:latin typeface="+mn-lt"/>
            </a:endParaRPr>
          </a:p>
        </p:txBody>
      </p:sp>
    </p:spTree>
    <p:extLst>
      <p:ext uri="{BB962C8B-B14F-4D97-AF65-F5344CB8AC3E}">
        <p14:creationId xmlns:p14="http://schemas.microsoft.com/office/powerpoint/2010/main" val="1718713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Tk2:</a:t>
            </a:r>
            <a:r>
              <a:rPr lang="en-US" sz="5400" b="1" dirty="0">
                <a:solidFill>
                  <a:srgbClr val="002060"/>
                </a:solidFill>
              </a:rPr>
              <a:t> </a:t>
            </a:r>
            <a:r>
              <a:rPr lang="vi-VN" sz="5400" b="0" i="0" dirty="0">
                <a:solidFill>
                  <a:srgbClr val="002060"/>
                </a:solidFill>
                <a:effectLst/>
                <a:latin typeface="+mn-lt"/>
              </a:rPr>
              <a:t>Chúa tiến lên trong ngàn câu hoan chúc. Chúa ngự lên ngàn vạn tiếng kèn vang.  Nào ta hãy ca mừng Thiên Chúa, mừng Ngài là Chúa khắp các vua trần ai. </a:t>
            </a:r>
            <a:endParaRPr lang="en-US" sz="5400" b="1" dirty="0">
              <a:solidFill>
                <a:srgbClr val="002060"/>
              </a:solidFill>
            </a:endParaRPr>
          </a:p>
        </p:txBody>
      </p:sp>
    </p:spTree>
    <p:extLst>
      <p:ext uri="{BB962C8B-B14F-4D97-AF65-F5344CB8AC3E}">
        <p14:creationId xmlns:p14="http://schemas.microsoft.com/office/powerpoint/2010/main" val="496440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a:solidFill>
                  <a:srgbClr val="C00000"/>
                </a:solidFill>
                <a:latin typeface="+mn-lt"/>
              </a:rPr>
              <a:t>Đk</a:t>
            </a:r>
            <a:r>
              <a:rPr lang="en-US" sz="7200" b="1" u="sng" dirty="0">
                <a:solidFill>
                  <a:srgbClr val="C00000"/>
                </a:solidFill>
                <a:latin typeface="+mn-lt"/>
              </a:rPr>
              <a:t>:</a:t>
            </a:r>
            <a:r>
              <a:rPr lang="en-US" sz="7200" b="1" dirty="0">
                <a:solidFill>
                  <a:srgbClr val="002060"/>
                </a:solidFill>
                <a:latin typeface="+mn-lt"/>
              </a:rPr>
              <a:t> </a:t>
            </a:r>
            <a:r>
              <a:rPr lang="vi-VN" sz="7200" b="0" i="0" dirty="0">
                <a:solidFill>
                  <a:srgbClr val="002060"/>
                </a:solidFill>
                <a:effectLst/>
                <a:latin typeface="+mn-lt"/>
              </a:rPr>
              <a:t>Chúa ngự lên giữa tiếng tưng bừng, Chúa ngự lên giữa tiếng kèn vang. </a:t>
            </a:r>
            <a:endParaRPr lang="en-US" sz="7200" b="1" dirty="0">
              <a:solidFill>
                <a:srgbClr val="002060"/>
              </a:solidFill>
              <a:latin typeface="+mn-lt"/>
            </a:endParaRPr>
          </a:p>
        </p:txBody>
      </p:sp>
    </p:spTree>
    <p:extLst>
      <p:ext uri="{BB962C8B-B14F-4D97-AF65-F5344CB8AC3E}">
        <p14:creationId xmlns:p14="http://schemas.microsoft.com/office/powerpoint/2010/main" val="3559284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Tk3:</a:t>
            </a:r>
            <a:r>
              <a:rPr lang="en-US" sz="5400" b="1" dirty="0">
                <a:solidFill>
                  <a:srgbClr val="002060"/>
                </a:solidFill>
              </a:rPr>
              <a:t> </a:t>
            </a:r>
            <a:r>
              <a:rPr lang="vi-VN" sz="5400" b="0" i="0" dirty="0">
                <a:solidFill>
                  <a:srgbClr val="002060"/>
                </a:solidFill>
                <a:effectLst/>
                <a:latin typeface="+mn-lt"/>
              </a:rPr>
              <a:t>Đức Vua cai trị toàn cả thế giới, xướng lên ca vịnh mừng Chúa là Vua.  Này Chúa Đấng thống trị vạn quốc, ngàn đời rực rỡ Chúa hiển trị ngàn thu.</a:t>
            </a:r>
            <a:endParaRPr lang="en-US" sz="5400" b="1" dirty="0">
              <a:solidFill>
                <a:srgbClr val="002060"/>
              </a:solidFill>
            </a:endParaRPr>
          </a:p>
        </p:txBody>
      </p:sp>
    </p:spTree>
    <p:extLst>
      <p:ext uri="{BB962C8B-B14F-4D97-AF65-F5344CB8AC3E}">
        <p14:creationId xmlns:p14="http://schemas.microsoft.com/office/powerpoint/2010/main" val="2303786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a:solidFill>
                  <a:srgbClr val="C00000"/>
                </a:solidFill>
                <a:latin typeface="+mn-lt"/>
              </a:rPr>
              <a:t>Đk</a:t>
            </a:r>
            <a:r>
              <a:rPr lang="en-US" sz="7200" b="1" u="sng" dirty="0">
                <a:solidFill>
                  <a:srgbClr val="C00000"/>
                </a:solidFill>
                <a:latin typeface="+mn-lt"/>
              </a:rPr>
              <a:t>:</a:t>
            </a:r>
            <a:r>
              <a:rPr lang="en-US" sz="7200" b="1" dirty="0">
                <a:solidFill>
                  <a:srgbClr val="002060"/>
                </a:solidFill>
                <a:latin typeface="+mn-lt"/>
              </a:rPr>
              <a:t> </a:t>
            </a:r>
            <a:r>
              <a:rPr lang="vi-VN" sz="7200" b="0" i="0" dirty="0">
                <a:solidFill>
                  <a:srgbClr val="002060"/>
                </a:solidFill>
                <a:effectLst/>
                <a:latin typeface="+mn-lt"/>
              </a:rPr>
              <a:t>Chúa ngự lên giữa tiếng tưng bừng, Chúa ngự lên giữa tiếng kèn vang. </a:t>
            </a:r>
            <a:endParaRPr lang="en-US" sz="7200" b="1" dirty="0">
              <a:solidFill>
                <a:srgbClr val="002060"/>
              </a:solidFill>
              <a:latin typeface="+mn-lt"/>
            </a:endParaRPr>
          </a:p>
        </p:txBody>
      </p:sp>
    </p:spTree>
    <p:extLst>
      <p:ext uri="{BB962C8B-B14F-4D97-AF65-F5344CB8AC3E}">
        <p14:creationId xmlns:p14="http://schemas.microsoft.com/office/powerpoint/2010/main" val="3913564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3545646"/>
            <a:ext cx="8594387" cy="1569660"/>
          </a:xfrm>
          <a:prstGeom prst="rect">
            <a:avLst/>
          </a:prstGeom>
          <a:noFill/>
        </p:spPr>
        <p:txBody>
          <a:bodyPr wrap="square" rtlCol="0">
            <a:spAutoFit/>
          </a:bodyPr>
          <a:lstStyle/>
          <a:p>
            <a:r>
              <a:rPr lang="en-US" sz="3200" dirty="0" err="1">
                <a:solidFill>
                  <a:schemeClr val="bg2">
                    <a:lumMod val="90000"/>
                  </a:schemeClr>
                </a:solidFill>
              </a:rPr>
              <a:t>Bài</a:t>
            </a:r>
            <a:r>
              <a:rPr lang="en-US" sz="3200" dirty="0">
                <a:solidFill>
                  <a:schemeClr val="bg2">
                    <a:lumMod val="90000"/>
                  </a:schemeClr>
                </a:solidFill>
              </a:rPr>
              <a:t> </a:t>
            </a:r>
            <a:r>
              <a:rPr lang="en-US" sz="3200" dirty="0" err="1">
                <a:solidFill>
                  <a:schemeClr val="bg2">
                    <a:lumMod val="90000"/>
                  </a:schemeClr>
                </a:solidFill>
              </a:rPr>
              <a:t>Đọc</a:t>
            </a:r>
            <a:r>
              <a:rPr lang="en-US" sz="3200" dirty="0">
                <a:solidFill>
                  <a:schemeClr val="bg2">
                    <a:lumMod val="90000"/>
                  </a:schemeClr>
                </a:solidFill>
              </a:rPr>
              <a:t> 2</a:t>
            </a:r>
          </a:p>
          <a:p>
            <a:r>
              <a:rPr lang="vi-VN" sz="3200" dirty="0">
                <a:solidFill>
                  <a:schemeClr val="bg1"/>
                </a:solidFill>
              </a:rPr>
              <a:t>Bài trích thư của thánh Phao-lô tông đồ gửi tín hữu Ê-phê-xô.</a:t>
            </a:r>
            <a:endParaRPr lang="en-US" sz="3200" dirty="0">
              <a:solidFill>
                <a:schemeClr val="bg1"/>
              </a:solidFill>
            </a:endParaRPr>
          </a:p>
        </p:txBody>
      </p:sp>
      <p:sp>
        <p:nvSpPr>
          <p:cNvPr id="5" name="TextBox 4"/>
          <p:cNvSpPr txBox="1"/>
          <p:nvPr/>
        </p:nvSpPr>
        <p:spPr>
          <a:xfrm>
            <a:off x="76200" y="338341"/>
            <a:ext cx="7720383"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đã đặt</a:t>
            </a:r>
            <a:endParaRPr lang="en-US" sz="3600" dirty="0">
              <a:solidFill>
                <a:srgbClr val="003399"/>
              </a:solidFill>
            </a:endParaRPr>
          </a:p>
          <a:p>
            <a:r>
              <a:rPr lang="vi-VN" sz="3600" dirty="0">
                <a:solidFill>
                  <a:srgbClr val="003399"/>
                </a:solidFill>
              </a:rPr>
              <a:t>Đức Ki-tô ngự bên hữu Người trên trời.</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endParaRPr lang="en-US" sz="1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400" b="1" dirty="0" err="1">
                <a:solidFill>
                  <a:srgbClr val="002060"/>
                </a:solidFill>
              </a:rPr>
              <a:t>Hôm</a:t>
            </a:r>
            <a:r>
              <a:rPr lang="en-US" sz="4400" b="1" dirty="0">
                <a:solidFill>
                  <a:srgbClr val="002060"/>
                </a:solidFill>
              </a:rPr>
              <a:t> nay </a:t>
            </a:r>
            <a:r>
              <a:rPr lang="en-US" sz="4400" b="1" dirty="0" err="1">
                <a:solidFill>
                  <a:srgbClr val="002060"/>
                </a:solidFill>
              </a:rPr>
              <a:t>mừng</a:t>
            </a:r>
            <a:r>
              <a:rPr lang="en-US" sz="4400" b="1" dirty="0">
                <a:solidFill>
                  <a:srgbClr val="002060"/>
                </a:solidFill>
              </a:rPr>
              <a:t> </a:t>
            </a:r>
            <a:r>
              <a:rPr lang="en-US" sz="4400" b="1" dirty="0" err="1">
                <a:solidFill>
                  <a:srgbClr val="002060"/>
                </a:solidFill>
              </a:rPr>
              <a:t>Chúa</a:t>
            </a:r>
            <a:r>
              <a:rPr lang="en-US" sz="4400" b="1" dirty="0">
                <a:solidFill>
                  <a:srgbClr val="002060"/>
                </a:solidFill>
              </a:rPr>
              <a:t> </a:t>
            </a:r>
            <a:r>
              <a:rPr lang="en-US" sz="4400" b="1" dirty="0" err="1">
                <a:solidFill>
                  <a:srgbClr val="002060"/>
                </a:solidFill>
              </a:rPr>
              <a:t>lên</a:t>
            </a:r>
            <a:r>
              <a:rPr lang="en-US" sz="4400" b="1" dirty="0">
                <a:solidFill>
                  <a:srgbClr val="002060"/>
                </a:solidFill>
              </a:rPr>
              <a:t> </a:t>
            </a:r>
            <a:r>
              <a:rPr lang="en-US" sz="4400" b="1" dirty="0" err="1">
                <a:solidFill>
                  <a:srgbClr val="002060"/>
                </a:solidFill>
              </a:rPr>
              <a:t>trời</a:t>
            </a:r>
            <a:r>
              <a:rPr lang="en-US" sz="4400" b="1" dirty="0">
                <a:solidFill>
                  <a:srgbClr val="002060"/>
                </a:solidFill>
              </a:rPr>
              <a:t> </a:t>
            </a:r>
            <a:r>
              <a:rPr lang="en-US" sz="4400" b="1" dirty="0" err="1">
                <a:solidFill>
                  <a:srgbClr val="002060"/>
                </a:solidFill>
              </a:rPr>
              <a:t>trần</a:t>
            </a:r>
            <a:r>
              <a:rPr lang="en-US" sz="4400" b="1" dirty="0">
                <a:solidFill>
                  <a:srgbClr val="002060"/>
                </a:solidFill>
              </a:rPr>
              <a:t> </a:t>
            </a:r>
            <a:r>
              <a:rPr lang="en-US" sz="4400" b="1" dirty="0" err="1">
                <a:solidFill>
                  <a:srgbClr val="002060"/>
                </a:solidFill>
              </a:rPr>
              <a:t>hoàn</a:t>
            </a:r>
            <a:r>
              <a:rPr lang="en-US" sz="4400" b="1" dirty="0">
                <a:solidFill>
                  <a:srgbClr val="002060"/>
                </a:solidFill>
              </a:rPr>
              <a:t> </a:t>
            </a:r>
            <a:r>
              <a:rPr lang="en-US" sz="4400" b="1" dirty="0" err="1">
                <a:solidFill>
                  <a:srgbClr val="002060"/>
                </a:solidFill>
              </a:rPr>
              <a:t>vang</a:t>
            </a:r>
            <a:r>
              <a:rPr lang="en-US" sz="4400" b="1" dirty="0">
                <a:solidFill>
                  <a:srgbClr val="002060"/>
                </a:solidFill>
              </a:rPr>
              <a:t> </a:t>
            </a:r>
            <a:r>
              <a:rPr lang="en-US" sz="4400" b="1" dirty="0" err="1">
                <a:solidFill>
                  <a:srgbClr val="002060"/>
                </a:solidFill>
              </a:rPr>
              <a:t>tiếng</a:t>
            </a:r>
            <a:r>
              <a:rPr lang="en-US" sz="4400" b="1" dirty="0">
                <a:solidFill>
                  <a:srgbClr val="002060"/>
                </a:solidFill>
              </a:rPr>
              <a:t> ca. </a:t>
            </a:r>
            <a:r>
              <a:rPr lang="en-US" sz="4400" b="1" dirty="0" err="1">
                <a:solidFill>
                  <a:srgbClr val="002060"/>
                </a:solidFill>
              </a:rPr>
              <a:t>Hôm</a:t>
            </a:r>
            <a:r>
              <a:rPr lang="en-US" sz="4400" b="1" dirty="0">
                <a:solidFill>
                  <a:srgbClr val="002060"/>
                </a:solidFill>
              </a:rPr>
              <a:t> nay </a:t>
            </a:r>
            <a:r>
              <a:rPr lang="en-US" sz="4400" b="1" dirty="0" err="1">
                <a:solidFill>
                  <a:srgbClr val="002060"/>
                </a:solidFill>
              </a:rPr>
              <a:t>mừng</a:t>
            </a:r>
            <a:r>
              <a:rPr lang="en-US" sz="4400" b="1" dirty="0">
                <a:solidFill>
                  <a:srgbClr val="002060"/>
                </a:solidFill>
              </a:rPr>
              <a:t> </a:t>
            </a:r>
            <a:r>
              <a:rPr lang="en-US" sz="4400" b="1" dirty="0" err="1">
                <a:solidFill>
                  <a:srgbClr val="002060"/>
                </a:solidFill>
              </a:rPr>
              <a:t>Chúa</a:t>
            </a:r>
            <a:r>
              <a:rPr lang="en-US" sz="4400" b="1" dirty="0">
                <a:solidFill>
                  <a:srgbClr val="002060"/>
                </a:solidFill>
              </a:rPr>
              <a:t> </a:t>
            </a:r>
            <a:r>
              <a:rPr lang="en-US" sz="4400" b="1" dirty="0" err="1">
                <a:solidFill>
                  <a:srgbClr val="002060"/>
                </a:solidFill>
              </a:rPr>
              <a:t>lên</a:t>
            </a:r>
            <a:r>
              <a:rPr lang="en-US" sz="4400" b="1" dirty="0">
                <a:solidFill>
                  <a:srgbClr val="002060"/>
                </a:solidFill>
              </a:rPr>
              <a:t> </a:t>
            </a:r>
            <a:r>
              <a:rPr lang="en-US" sz="4400" b="1" dirty="0" err="1">
                <a:solidFill>
                  <a:srgbClr val="002060"/>
                </a:solidFill>
              </a:rPr>
              <a:t>trời</a:t>
            </a:r>
            <a:r>
              <a:rPr lang="en-US" sz="4400" b="1" dirty="0">
                <a:solidFill>
                  <a:srgbClr val="002060"/>
                </a:solidFill>
              </a:rPr>
              <a:t> </a:t>
            </a:r>
            <a:r>
              <a:rPr lang="en-US" sz="4400" b="1" dirty="0" err="1">
                <a:solidFill>
                  <a:srgbClr val="002060"/>
                </a:solidFill>
              </a:rPr>
              <a:t>triều</a:t>
            </a:r>
            <a:r>
              <a:rPr lang="en-US" sz="4400" b="1" dirty="0">
                <a:solidFill>
                  <a:srgbClr val="002060"/>
                </a:solidFill>
              </a:rPr>
              <a:t> </a:t>
            </a:r>
            <a:r>
              <a:rPr lang="en-US" sz="4400" b="1" dirty="0" err="1">
                <a:solidFill>
                  <a:srgbClr val="002060"/>
                </a:solidFill>
              </a:rPr>
              <a:t>thần</a:t>
            </a:r>
            <a:r>
              <a:rPr lang="en-US" sz="4400" b="1" dirty="0">
                <a:solidFill>
                  <a:srgbClr val="002060"/>
                </a:solidFill>
              </a:rPr>
              <a:t> </a:t>
            </a:r>
            <a:r>
              <a:rPr lang="en-US" sz="4400" b="1" dirty="0" err="1">
                <a:solidFill>
                  <a:srgbClr val="002060"/>
                </a:solidFill>
              </a:rPr>
              <a:t>vang</a:t>
            </a:r>
            <a:r>
              <a:rPr lang="en-US" sz="4400" b="1" dirty="0">
                <a:solidFill>
                  <a:srgbClr val="002060"/>
                </a:solidFill>
              </a:rPr>
              <a:t> </a:t>
            </a:r>
            <a:r>
              <a:rPr lang="en-US" sz="4400" b="1" dirty="0" err="1">
                <a:solidFill>
                  <a:srgbClr val="002060"/>
                </a:solidFill>
              </a:rPr>
              <a:t>câu</a:t>
            </a:r>
            <a:r>
              <a:rPr lang="en-US" sz="4400" b="1" dirty="0">
                <a:solidFill>
                  <a:srgbClr val="002060"/>
                </a:solidFill>
              </a:rPr>
              <a:t> </a:t>
            </a:r>
            <a:r>
              <a:rPr lang="en-US" sz="4400" b="1" dirty="0" err="1">
                <a:solidFill>
                  <a:srgbClr val="002060"/>
                </a:solidFill>
              </a:rPr>
              <a:t>hát</a:t>
            </a:r>
            <a:r>
              <a:rPr lang="en-US" sz="4400" b="1" dirty="0">
                <a:solidFill>
                  <a:srgbClr val="002060"/>
                </a:solidFill>
              </a:rPr>
              <a:t>. </a:t>
            </a:r>
            <a:r>
              <a:rPr lang="en-US" sz="4400" b="1" dirty="0" err="1">
                <a:solidFill>
                  <a:srgbClr val="002060"/>
                </a:solidFill>
              </a:rPr>
              <a:t>Này</a:t>
            </a:r>
            <a:r>
              <a:rPr lang="en-US" sz="4400" b="1" dirty="0">
                <a:solidFill>
                  <a:srgbClr val="002060"/>
                </a:solidFill>
              </a:rPr>
              <a:t> </a:t>
            </a:r>
            <a:r>
              <a:rPr lang="en-US" sz="4400" b="1" dirty="0" err="1">
                <a:solidFill>
                  <a:srgbClr val="002060"/>
                </a:solidFill>
              </a:rPr>
              <a:t>ngày</a:t>
            </a:r>
            <a:r>
              <a:rPr lang="en-US" sz="4400" b="1" dirty="0">
                <a:solidFill>
                  <a:srgbClr val="002060"/>
                </a:solidFill>
              </a:rPr>
              <a:t> </a:t>
            </a:r>
            <a:r>
              <a:rPr lang="en-US" sz="4400" b="1" dirty="0" err="1">
                <a:solidFill>
                  <a:srgbClr val="002060"/>
                </a:solidFill>
              </a:rPr>
              <a:t>vinh</a:t>
            </a:r>
            <a:r>
              <a:rPr lang="en-US" sz="4400" b="1" dirty="0">
                <a:solidFill>
                  <a:srgbClr val="002060"/>
                </a:solidFill>
              </a:rPr>
              <a:t> </a:t>
            </a:r>
            <a:r>
              <a:rPr lang="en-US" sz="4400" b="1" dirty="0" err="1">
                <a:solidFill>
                  <a:srgbClr val="002060"/>
                </a:solidFill>
              </a:rPr>
              <a:t>quang</a:t>
            </a:r>
            <a:r>
              <a:rPr lang="en-US" sz="4400" b="1" dirty="0">
                <a:solidFill>
                  <a:srgbClr val="002060"/>
                </a:solidFill>
              </a:rPr>
              <a:t> </a:t>
            </a:r>
            <a:r>
              <a:rPr lang="en-US" sz="4400" b="1" dirty="0" err="1">
                <a:solidFill>
                  <a:srgbClr val="002060"/>
                </a:solidFill>
              </a:rPr>
              <a:t>rạng</a:t>
            </a:r>
            <a:r>
              <a:rPr lang="en-US" sz="4400" b="1" dirty="0">
                <a:solidFill>
                  <a:srgbClr val="002060"/>
                </a:solidFill>
              </a:rPr>
              <a:t> </a:t>
            </a:r>
            <a:r>
              <a:rPr lang="en-US" sz="4400" b="1" dirty="0" err="1">
                <a:solidFill>
                  <a:srgbClr val="002060"/>
                </a:solidFill>
              </a:rPr>
              <a:t>ngời</a:t>
            </a:r>
            <a:r>
              <a:rPr lang="en-US" sz="4400" b="1" dirty="0">
                <a:solidFill>
                  <a:srgbClr val="002060"/>
                </a:solidFill>
              </a:rPr>
              <a:t> </a:t>
            </a:r>
            <a:r>
              <a:rPr lang="en-US" sz="4400" b="1" dirty="0" err="1">
                <a:solidFill>
                  <a:srgbClr val="002060"/>
                </a:solidFill>
              </a:rPr>
              <a:t>ánh</a:t>
            </a:r>
            <a:r>
              <a:rPr lang="en-US" sz="4400" b="1" dirty="0">
                <a:solidFill>
                  <a:srgbClr val="002060"/>
                </a:solidFill>
              </a:rPr>
              <a:t> </a:t>
            </a:r>
            <a:r>
              <a:rPr lang="en-US" sz="4400" b="1" dirty="0" err="1">
                <a:solidFill>
                  <a:srgbClr val="002060"/>
                </a:solidFill>
              </a:rPr>
              <a:t>sáng</a:t>
            </a:r>
            <a:r>
              <a:rPr lang="en-US" sz="4400" b="1" dirty="0">
                <a:solidFill>
                  <a:srgbClr val="002060"/>
                </a:solidFill>
              </a:rPr>
              <a:t> </a:t>
            </a:r>
            <a:r>
              <a:rPr lang="en-US" sz="4400" b="1" dirty="0" err="1">
                <a:solidFill>
                  <a:srgbClr val="002060"/>
                </a:solidFill>
              </a:rPr>
              <a:t>khúc</a:t>
            </a:r>
            <a:r>
              <a:rPr lang="en-US" sz="4400" b="1" dirty="0">
                <a:solidFill>
                  <a:srgbClr val="002060"/>
                </a:solidFill>
              </a:rPr>
              <a:t> </a:t>
            </a:r>
            <a:r>
              <a:rPr lang="en-US" sz="4400" b="1" dirty="0" err="1">
                <a:solidFill>
                  <a:srgbClr val="002060"/>
                </a:solidFill>
              </a:rPr>
              <a:t>nhạc</a:t>
            </a:r>
            <a:r>
              <a:rPr lang="en-US" sz="4400" b="1" dirty="0">
                <a:solidFill>
                  <a:srgbClr val="002060"/>
                </a:solidFill>
              </a:rPr>
              <a:t> </a:t>
            </a:r>
            <a:r>
              <a:rPr lang="en-US" sz="4400" b="1" dirty="0" err="1">
                <a:solidFill>
                  <a:srgbClr val="002060"/>
                </a:solidFill>
              </a:rPr>
              <a:t>mừng</a:t>
            </a:r>
            <a:r>
              <a:rPr lang="en-US" sz="4400" b="1" dirty="0">
                <a:solidFill>
                  <a:srgbClr val="002060"/>
                </a:solidFill>
              </a:rPr>
              <a:t> </a:t>
            </a:r>
            <a:r>
              <a:rPr lang="en-US" sz="4400" b="1" dirty="0" err="1">
                <a:solidFill>
                  <a:srgbClr val="002060"/>
                </a:solidFill>
              </a:rPr>
              <a:t>trời</a:t>
            </a:r>
            <a:r>
              <a:rPr lang="en-US" sz="4400" b="1" dirty="0">
                <a:solidFill>
                  <a:srgbClr val="002060"/>
                </a:solidFill>
              </a:rPr>
              <a:t> </a:t>
            </a:r>
            <a:r>
              <a:rPr lang="en-US" sz="4400" b="1" dirty="0" err="1">
                <a:solidFill>
                  <a:srgbClr val="002060"/>
                </a:solidFill>
              </a:rPr>
              <a:t>đất</a:t>
            </a:r>
            <a:r>
              <a:rPr lang="en-US" sz="4400" b="1" dirty="0">
                <a:solidFill>
                  <a:srgbClr val="002060"/>
                </a:solidFill>
              </a:rPr>
              <a:t> </a:t>
            </a:r>
            <a:r>
              <a:rPr lang="en-US" sz="4400" b="1" dirty="0" err="1">
                <a:solidFill>
                  <a:srgbClr val="002060"/>
                </a:solidFill>
              </a:rPr>
              <a:t>hoà</a:t>
            </a:r>
            <a:r>
              <a:rPr lang="en-US" sz="4400" b="1" dirty="0">
                <a:solidFill>
                  <a:srgbClr val="002060"/>
                </a:solidFill>
              </a:rPr>
              <a:t> ca. </a:t>
            </a:r>
            <a:endParaRPr lang="en-US" sz="44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10793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5400" b="1" dirty="0">
                <a:solidFill>
                  <a:srgbClr val="002060"/>
                </a:solidFill>
              </a:rPr>
              <a:t>Chúa phán: “Các con hãy đi giảng dạy cho muôn dân, Thầy sẽ luôn ở cùng các con mọi ngày cho đến tận thế.” </a:t>
            </a:r>
            <a:endParaRPr lang="en-US"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u="sng">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a:solidFill>
                  <a:srgbClr val="C00000"/>
                </a:solidFill>
              </a:rPr>
              <a:t>Alleluia… </a:t>
            </a:r>
          </a:p>
        </p:txBody>
      </p:sp>
    </p:spTree>
    <p:extLst>
      <p:ext uri="{BB962C8B-B14F-4D97-AF65-F5344CB8AC3E}">
        <p14:creationId xmlns:p14="http://schemas.microsoft.com/office/powerpoint/2010/main" val="4111818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8046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lên</a:t>
            </a:r>
            <a:r>
              <a:rPr lang="en-US" sz="4400" b="1" dirty="0">
                <a:solidFill>
                  <a:srgbClr val="002060"/>
                </a:solidFill>
                <a:latin typeface="+mj-lt"/>
              </a:rPr>
              <a:t> </a:t>
            </a:r>
            <a:r>
              <a:rPr lang="en-US" sz="4400" b="1" dirty="0" err="1">
                <a:solidFill>
                  <a:srgbClr val="002060"/>
                </a:solidFill>
                <a:latin typeface="+mj-lt"/>
              </a:rPr>
              <a:t>trời</a:t>
            </a:r>
            <a:r>
              <a:rPr lang="en-US" sz="4400" b="1" dirty="0">
                <a:solidFill>
                  <a:srgbClr val="002060"/>
                </a:solidFill>
                <a:latin typeface="+mj-lt"/>
              </a:rPr>
              <a:t> </a:t>
            </a:r>
            <a:r>
              <a:rPr lang="en-US" sz="4400" b="1" dirty="0" err="1">
                <a:solidFill>
                  <a:srgbClr val="002060"/>
                </a:solidFill>
                <a:latin typeface="+mj-lt"/>
              </a:rPr>
              <a:t>trong</a:t>
            </a:r>
            <a:r>
              <a:rPr lang="en-US" sz="4400" b="1" dirty="0">
                <a:solidFill>
                  <a:srgbClr val="002060"/>
                </a:solidFill>
                <a:latin typeface="+mj-lt"/>
              </a:rPr>
              <a:t> </a:t>
            </a:r>
            <a:r>
              <a:rPr lang="en-US" sz="4400" b="1" dirty="0" err="1">
                <a:solidFill>
                  <a:srgbClr val="002060"/>
                </a:solidFill>
                <a:latin typeface="+mj-lt"/>
              </a:rPr>
              <a:t>ánh</a:t>
            </a:r>
            <a:r>
              <a:rPr lang="en-US" sz="4400" b="1" dirty="0">
                <a:solidFill>
                  <a:srgbClr val="002060"/>
                </a:solidFill>
                <a:latin typeface="+mj-lt"/>
              </a:rPr>
              <a:t> </a:t>
            </a:r>
            <a:r>
              <a:rPr lang="en-US" sz="4400" b="1" dirty="0" err="1">
                <a:solidFill>
                  <a:srgbClr val="002060"/>
                </a:solidFill>
                <a:latin typeface="+mj-lt"/>
              </a:rPr>
              <a:t>vinh</a:t>
            </a:r>
            <a:r>
              <a:rPr lang="en-US" sz="4400" b="1" dirty="0">
                <a:solidFill>
                  <a:srgbClr val="002060"/>
                </a:solidFill>
                <a:latin typeface="+mj-lt"/>
              </a:rPr>
              <a:t> </a:t>
            </a:r>
            <a:r>
              <a:rPr lang="en-US" sz="4400" b="1" dirty="0" err="1">
                <a:solidFill>
                  <a:srgbClr val="002060"/>
                </a:solidFill>
                <a:latin typeface="+mj-lt"/>
              </a:rPr>
              <a:t>quang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ngự</a:t>
            </a:r>
            <a:r>
              <a:rPr lang="en-US" sz="4400" b="1" dirty="0">
                <a:solidFill>
                  <a:srgbClr val="002060"/>
                </a:solidFill>
                <a:latin typeface="+mj-lt"/>
              </a:rPr>
              <a:t> </a:t>
            </a:r>
            <a:r>
              <a:rPr lang="en-US" sz="4400" b="1" dirty="0" err="1">
                <a:solidFill>
                  <a:srgbClr val="002060"/>
                </a:solidFill>
                <a:latin typeface="+mj-lt"/>
              </a:rPr>
              <a:t>trị</a:t>
            </a:r>
            <a:r>
              <a:rPr lang="en-US" sz="4400" b="1" dirty="0">
                <a:solidFill>
                  <a:srgbClr val="002060"/>
                </a:solidFill>
                <a:latin typeface="+mj-lt"/>
              </a:rPr>
              <a:t> </a:t>
            </a:r>
            <a:r>
              <a:rPr lang="en-US" sz="4400" b="1" dirty="0" err="1">
                <a:solidFill>
                  <a:srgbClr val="002060"/>
                </a:solidFill>
                <a:latin typeface="+mj-lt"/>
              </a:rPr>
              <a:t>giữa</a:t>
            </a:r>
            <a:r>
              <a:rPr lang="en-US" sz="4400" b="1" dirty="0">
                <a:solidFill>
                  <a:srgbClr val="002060"/>
                </a:solidFill>
                <a:latin typeface="+mj-lt"/>
              </a:rPr>
              <a:t> </a:t>
            </a:r>
            <a:r>
              <a:rPr lang="en-US" sz="4400" b="1" dirty="0" err="1">
                <a:solidFill>
                  <a:srgbClr val="002060"/>
                </a:solidFill>
                <a:latin typeface="+mj-lt"/>
              </a:rPr>
              <a:t>chốn</a:t>
            </a:r>
            <a:r>
              <a:rPr lang="en-US" sz="4400" b="1" dirty="0">
                <a:solidFill>
                  <a:srgbClr val="002060"/>
                </a:solidFill>
                <a:latin typeface="+mj-lt"/>
              </a:rPr>
              <a:t> </a:t>
            </a:r>
            <a:r>
              <a:rPr lang="en-US" sz="4400" b="1" dirty="0" err="1">
                <a:solidFill>
                  <a:srgbClr val="002060"/>
                </a:solidFill>
                <a:latin typeface="+mj-lt"/>
              </a:rPr>
              <a:t>huy</a:t>
            </a:r>
            <a:r>
              <a:rPr lang="en-US" sz="4400" b="1" dirty="0">
                <a:solidFill>
                  <a:srgbClr val="002060"/>
                </a:solidFill>
                <a:latin typeface="+mj-lt"/>
              </a:rPr>
              <a:t> </a:t>
            </a:r>
            <a:r>
              <a:rPr lang="en-US" sz="4400" b="1" dirty="0" err="1">
                <a:solidFill>
                  <a:srgbClr val="002060"/>
                </a:solidFill>
                <a:latin typeface="+mj-lt"/>
              </a:rPr>
              <a:t>hoàng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lên</a:t>
            </a:r>
            <a:r>
              <a:rPr lang="en-US" sz="4400" b="1" dirty="0">
                <a:solidFill>
                  <a:srgbClr val="002060"/>
                </a:solidFill>
                <a:latin typeface="+mj-lt"/>
              </a:rPr>
              <a:t> </a:t>
            </a:r>
            <a:r>
              <a:rPr lang="en-US" sz="4400" b="1" dirty="0" err="1">
                <a:solidFill>
                  <a:srgbClr val="002060"/>
                </a:solidFill>
                <a:latin typeface="+mj-lt"/>
              </a:rPr>
              <a:t>trời</a:t>
            </a:r>
            <a:r>
              <a:rPr lang="en-US" sz="4400" b="1" dirty="0">
                <a:solidFill>
                  <a:srgbClr val="002060"/>
                </a:solidFill>
                <a:latin typeface="+mj-lt"/>
              </a:rPr>
              <a:t> </a:t>
            </a:r>
            <a:r>
              <a:rPr lang="en-US" sz="4400" b="1" dirty="0" err="1">
                <a:solidFill>
                  <a:srgbClr val="002060"/>
                </a:solidFill>
                <a:latin typeface="+mj-lt"/>
              </a:rPr>
              <a:t>trong</a:t>
            </a:r>
            <a:r>
              <a:rPr lang="en-US" sz="4400" b="1" dirty="0">
                <a:solidFill>
                  <a:srgbClr val="002060"/>
                </a:solidFill>
                <a:latin typeface="+mj-lt"/>
              </a:rPr>
              <a:t> </a:t>
            </a:r>
            <a:r>
              <a:rPr lang="en-US" sz="4400" b="1" dirty="0" err="1">
                <a:solidFill>
                  <a:srgbClr val="002060"/>
                </a:solidFill>
                <a:latin typeface="+mj-lt"/>
              </a:rPr>
              <a:t>ánh</a:t>
            </a:r>
            <a:r>
              <a:rPr lang="en-US" sz="4400" b="1" dirty="0">
                <a:solidFill>
                  <a:srgbClr val="002060"/>
                </a:solidFill>
                <a:latin typeface="+mj-lt"/>
              </a:rPr>
              <a:t> </a:t>
            </a:r>
            <a:r>
              <a:rPr lang="en-US" sz="4400" b="1" dirty="0" err="1">
                <a:solidFill>
                  <a:srgbClr val="002060"/>
                </a:solidFill>
                <a:latin typeface="+mj-lt"/>
              </a:rPr>
              <a:t>vinh</a:t>
            </a:r>
            <a:r>
              <a:rPr lang="en-US" sz="4400" b="1" dirty="0">
                <a:solidFill>
                  <a:srgbClr val="002060"/>
                </a:solidFill>
                <a:latin typeface="+mj-lt"/>
              </a:rPr>
              <a:t> </a:t>
            </a:r>
            <a:r>
              <a:rPr lang="en-US" sz="4400" b="1" dirty="0" err="1">
                <a:solidFill>
                  <a:srgbClr val="002060"/>
                </a:solidFill>
                <a:latin typeface="+mj-lt"/>
              </a:rPr>
              <a:t>quang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ngự</a:t>
            </a:r>
            <a:r>
              <a:rPr lang="en-US" sz="4400" b="1" dirty="0">
                <a:solidFill>
                  <a:srgbClr val="002060"/>
                </a:solidFill>
                <a:latin typeface="+mj-lt"/>
              </a:rPr>
              <a:t> </a:t>
            </a:r>
            <a:r>
              <a:rPr lang="en-US" sz="4400" b="1" dirty="0" err="1">
                <a:solidFill>
                  <a:srgbClr val="002060"/>
                </a:solidFill>
                <a:latin typeface="+mj-lt"/>
              </a:rPr>
              <a:t>trị</a:t>
            </a:r>
            <a:r>
              <a:rPr lang="en-US" sz="4400" b="1" dirty="0">
                <a:solidFill>
                  <a:srgbClr val="002060"/>
                </a:solidFill>
                <a:latin typeface="+mj-lt"/>
              </a:rPr>
              <a:t> </a:t>
            </a:r>
            <a:r>
              <a:rPr lang="en-US" sz="4400" b="1" dirty="0" err="1">
                <a:solidFill>
                  <a:srgbClr val="002060"/>
                </a:solidFill>
                <a:latin typeface="+mj-lt"/>
              </a:rPr>
              <a:t>trên</a:t>
            </a:r>
            <a:r>
              <a:rPr lang="en-US" sz="4400" b="1" dirty="0">
                <a:solidFill>
                  <a:srgbClr val="002060"/>
                </a:solidFill>
                <a:latin typeface="+mj-lt"/>
              </a:rPr>
              <a:t> </a:t>
            </a:r>
            <a:r>
              <a:rPr lang="en-US" sz="4400" b="1" dirty="0" err="1">
                <a:solidFill>
                  <a:srgbClr val="002060"/>
                </a:solidFill>
                <a:latin typeface="+mj-lt"/>
              </a:rPr>
              <a:t>cõi</a:t>
            </a:r>
            <a:r>
              <a:rPr lang="en-US" sz="4400" b="1" dirty="0">
                <a:solidFill>
                  <a:srgbClr val="002060"/>
                </a:solidFill>
                <a:latin typeface="+mj-lt"/>
              </a:rPr>
              <a:t> </a:t>
            </a:r>
            <a:r>
              <a:rPr lang="en-US" sz="4400" b="1" dirty="0" err="1">
                <a:solidFill>
                  <a:srgbClr val="002060"/>
                </a:solidFill>
                <a:latin typeface="+mj-lt"/>
              </a:rPr>
              <a:t>Thiên</a:t>
            </a:r>
            <a:r>
              <a:rPr lang="en-US" sz="4400" b="1" dirty="0">
                <a:solidFill>
                  <a:srgbClr val="002060"/>
                </a:solidFill>
                <a:latin typeface="+mj-lt"/>
              </a:rPr>
              <a:t> </a:t>
            </a:r>
            <a:r>
              <a:rPr lang="en-US" sz="4400" b="1" dirty="0" err="1">
                <a:solidFill>
                  <a:srgbClr val="002060"/>
                </a:solidFill>
                <a:latin typeface="+mj-lt"/>
              </a:rPr>
              <a:t>Đàng</a:t>
            </a:r>
            <a:r>
              <a:rPr lang="en-US" sz="4400" b="1" dirty="0">
                <a:solidFill>
                  <a:srgbClr val="002060"/>
                </a:solidFill>
                <a:latin typeface="+mj-lt"/>
              </a:rPr>
              <a:t>.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76600" y="209550"/>
            <a:ext cx="57150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3124200" y="1352550"/>
            <a:ext cx="5791200" cy="3539430"/>
          </a:xfrm>
          <a:prstGeom prst="rect">
            <a:avLst/>
          </a:prstGeom>
        </p:spPr>
        <p:txBody>
          <a:bodyPr wrap="square">
            <a:spAutoFit/>
          </a:bodyPr>
          <a:lstStyle/>
          <a:p>
            <a:r>
              <a:rPr lang="vi-VN" sz="3200" dirty="0">
                <a:solidFill>
                  <a:prstClr val="black"/>
                </a:solidFill>
              </a:rPr>
              <a:t>Chúng ta cầu xin Chúa cho mỗi người chúng ta luôn biết hướng lòng về quê hương đích thực ở trên trời và cũng biết cùng nhau xây dựng Nướ</a:t>
            </a:r>
            <a:r>
              <a:rPr lang="en-US" sz="3200" dirty="0">
                <a:solidFill>
                  <a:prstClr val="black"/>
                </a:solidFill>
              </a:rPr>
              <a:t>c</a:t>
            </a:r>
            <a:r>
              <a:rPr lang="vi-VN" sz="3200" dirty="0">
                <a:solidFill>
                  <a:prstClr val="black"/>
                </a:solidFill>
              </a:rPr>
              <a:t> Trời ngay ở đời này bằng đời sống yêu thương phục vụ.</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1" dirty="0">
                <a:solidFill>
                  <a:srgbClr val="FF0000"/>
                </a:solidFill>
              </a:rPr>
              <a:t>TÂM TÌNH CON DÂNG 1</a:t>
            </a:r>
            <a:r>
              <a:rPr lang="en-US" sz="23900" dirty="0">
                <a:solidFill>
                  <a:srgbClr val="FF0000"/>
                </a:solidFill>
              </a:rPr>
              <a:t/>
            </a:r>
            <a:br>
              <a:rPr lang="en-US" sz="23900" dirty="0">
                <a:solidFill>
                  <a:srgbClr val="FF0000"/>
                </a:solidFill>
              </a:rPr>
            </a:br>
            <a:r>
              <a:rPr lang="en-US" sz="5400" dirty="0">
                <a:solidFill>
                  <a:srgbClr val="FF0000"/>
                </a:solidFill>
              </a:rPr>
              <a:t>Mai </a:t>
            </a:r>
            <a:r>
              <a:rPr lang="en-US" sz="5400" dirty="0" err="1">
                <a:solidFill>
                  <a:srgbClr val="FF0000"/>
                </a:solidFill>
              </a:rPr>
              <a:t>Khanh</a:t>
            </a:r>
            <a:endParaRPr lang="en-US" altLang="en-US" sz="52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0000"/>
                </a:solidFill>
                <a:ea typeface="Tahoma" pitchFamily="34" charset="0"/>
                <a:cs typeface="Times New Roman" panose="02020603050405020304" pitchFamily="18" charset="0"/>
              </a:rPr>
              <a:t>Tk1: </a:t>
            </a:r>
            <a:r>
              <a:rPr lang="vi-VN" sz="6600" dirty="0">
                <a:solidFill>
                  <a:srgbClr val="002060"/>
                </a:solidFill>
              </a:rPr>
              <a:t>Với bao tâm tình này con kính dâng lên Ngài, đời con đây tiến dâng lên Ngài tất cả. </a:t>
            </a:r>
            <a:endParaRPr lang="vi-VN" sz="88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42928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latin typeface="+mj-lt"/>
              </a:rPr>
              <a:t>Vui lên muôn nước muôn người đời trần gian sẽ qua. Vui lên muôn nước muôn người chờ về nơi thiên quốc. Họp mừng bên Cha tình Người bao la chốn thiên đình chung tiếng hoà ca.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78786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7200" b="1" dirty="0">
                <a:solidFill>
                  <a:srgbClr val="FF0000"/>
                </a:solidFill>
                <a:ea typeface="Tahoma" pitchFamily="34" charset="0"/>
                <a:cs typeface="Times New Roman" panose="02020603050405020304" pitchFamily="18" charset="0"/>
              </a:rPr>
              <a:t>***:</a:t>
            </a:r>
            <a:r>
              <a:rPr lang="vi-VN" sz="7200" b="1" dirty="0">
                <a:solidFill>
                  <a:srgbClr val="002060"/>
                </a:solidFill>
                <a:latin typeface="Times New Roman" panose="02020603050405020304" pitchFamily="18" charset="0"/>
                <a:ea typeface="Tahoma" pitchFamily="34" charset="0"/>
                <a:cs typeface="Times New Roman" panose="02020603050405020304" pitchFamily="18" charset="0"/>
              </a:rPr>
              <a:t> </a:t>
            </a:r>
            <a:r>
              <a:rPr lang="vi-VN" sz="7200" dirty="0">
                <a:solidFill>
                  <a:srgbClr val="002060"/>
                </a:solidFill>
              </a:rPr>
              <a:t>Chúa luôn ở cùng dù bao khổ đau trên đời vụt tan đi ánh dương chiếu soi bình an.</a:t>
            </a:r>
            <a:endParaRPr lang="vi-VN" sz="7200" b="1" dirty="0">
              <a:solidFill>
                <a:srgbClr val="002060"/>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03483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5400" b="1" dirty="0">
                <a:solidFill>
                  <a:srgbClr val="FF0000"/>
                </a:solidFill>
                <a:ea typeface="Tahoma" pitchFamily="34" charset="0"/>
                <a:cs typeface="Times New Roman" panose="02020603050405020304" pitchFamily="18" charset="0"/>
              </a:rPr>
              <a:t>Đk: </a:t>
            </a:r>
            <a:r>
              <a:rPr lang="vi-VN" sz="6000" dirty="0">
                <a:solidFill>
                  <a:srgbClr val="002060"/>
                </a:solidFill>
              </a:rPr>
              <a:t>Kỳ công Cha ban cho thế giới lãnh phúc ân bao la tuyệt vời, này con dâng lên Cha bánh thơm sạch tinh, </a:t>
            </a:r>
            <a:endParaRPr lang="vi-VN" sz="5400" b="1" dirty="0">
              <a:solidFill>
                <a:srgbClr val="002060"/>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4427638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4950" b="1" dirty="0">
                <a:solidFill>
                  <a:srgbClr val="FF0000"/>
                </a:solidFill>
                <a:ea typeface="Tahoma" pitchFamily="34" charset="0"/>
                <a:cs typeface="Times New Roman" panose="02020603050405020304" pitchFamily="18" charset="0"/>
              </a:rPr>
              <a:t>***: </a:t>
            </a:r>
            <a:r>
              <a:rPr lang="vi-VN" sz="5400" dirty="0">
                <a:solidFill>
                  <a:srgbClr val="002060"/>
                </a:solidFill>
              </a:rPr>
              <a:t>lòng Cha bao dung như suối nước mát tưới tiêu cho xanh ruộng đồng, này rượu thơm con dâng dám mong Cha nhận cho.</a:t>
            </a:r>
            <a:endParaRPr lang="vi-VN" sz="4950" b="1" dirty="0">
              <a:solidFill>
                <a:srgbClr val="002060"/>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62848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Tk2: </a:t>
            </a:r>
            <a:r>
              <a:rPr lang="vi-VN" sz="6000" dirty="0">
                <a:solidFill>
                  <a:srgbClr val="002060"/>
                </a:solidFill>
              </a:rPr>
              <a:t>Trái thơm ngọt lành này con kính dâng lên Ngài, cùng bao nhiêu trái tim mang đầy nhiệt huyết, </a:t>
            </a:r>
            <a:endParaRPr lang="vi-VN" sz="6000" b="1" dirty="0">
              <a:solidFill>
                <a:srgbClr val="002060"/>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839578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a:t>
            </a:r>
            <a:r>
              <a:rPr lang="vi-VN" sz="6000" b="1" dirty="0">
                <a:solidFill>
                  <a:srgbClr val="002060"/>
                </a:solidFill>
                <a:ea typeface="Tahoma" pitchFamily="34" charset="0"/>
                <a:cs typeface="Times New Roman" panose="02020603050405020304" pitchFamily="18" charset="0"/>
              </a:rPr>
              <a:t> </a:t>
            </a:r>
            <a:r>
              <a:rPr lang="vi-VN" sz="6000" dirty="0">
                <a:solidFill>
                  <a:srgbClr val="002060"/>
                </a:solidFill>
              </a:rPr>
              <a:t>tiếng ca tiếng cười cùng bao nỗi vui nỗi buồn. Ngài khoan dung dám mong xin Ngài nhận cho.</a:t>
            </a:r>
            <a:endParaRPr lang="vi-VN" sz="6000" b="1" dirty="0">
              <a:solidFill>
                <a:srgbClr val="002060"/>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484308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5400" b="1" dirty="0">
                <a:solidFill>
                  <a:srgbClr val="FF0000"/>
                </a:solidFill>
                <a:ea typeface="Tahoma" pitchFamily="34" charset="0"/>
                <a:cs typeface="Times New Roman" panose="02020603050405020304" pitchFamily="18" charset="0"/>
              </a:rPr>
              <a:t>Đk: </a:t>
            </a:r>
            <a:r>
              <a:rPr lang="vi-VN" sz="6000" dirty="0">
                <a:solidFill>
                  <a:srgbClr val="002060"/>
                </a:solidFill>
              </a:rPr>
              <a:t>Kỳ công Cha ban cho thế giới lãnh phúc ân bao la tuyệt vời, này con dâng lên Cha bánh thơm sạch tinh, </a:t>
            </a:r>
            <a:endParaRPr lang="vi-VN" sz="5400" b="1" dirty="0">
              <a:solidFill>
                <a:srgbClr val="002060"/>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2107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4950" b="1" dirty="0">
                <a:solidFill>
                  <a:srgbClr val="FF0000"/>
                </a:solidFill>
                <a:ea typeface="Tahoma" pitchFamily="34" charset="0"/>
                <a:cs typeface="Times New Roman" panose="02020603050405020304" pitchFamily="18" charset="0"/>
              </a:rPr>
              <a:t>***: </a:t>
            </a:r>
            <a:r>
              <a:rPr lang="vi-VN" sz="5400" dirty="0">
                <a:solidFill>
                  <a:srgbClr val="002060"/>
                </a:solidFill>
              </a:rPr>
              <a:t>lòng Cha bao dung như suối nước mát tưới tiêu cho xanh ruộng đồng, này rượu thơm con dâng dám mong Cha nhận cho.</a:t>
            </a:r>
            <a:endParaRPr lang="vi-VN" sz="4950" b="1" dirty="0">
              <a:solidFill>
                <a:srgbClr val="002060"/>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5255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3123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là</a:t>
            </a:r>
            <a:r>
              <a:rPr lang="en-US" sz="5700" b="0" i="0" dirty="0">
                <a:solidFill>
                  <a:srgbClr val="002060"/>
                </a:solidFill>
                <a:effectLst/>
              </a:rPr>
              <a:t> </a:t>
            </a:r>
            <a:r>
              <a:rPr lang="en-US" sz="5700" b="0" i="0" dirty="0" err="1">
                <a:solidFill>
                  <a:srgbClr val="002060"/>
                </a:solidFill>
                <a:effectLst/>
              </a:rPr>
              <a:t>Thiên</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các</a:t>
            </a:r>
            <a:r>
              <a:rPr lang="en-US" sz="5700" b="0" i="0" dirty="0">
                <a:solidFill>
                  <a:srgbClr val="002060"/>
                </a:solidFill>
                <a:effectLst/>
              </a:rPr>
              <a:t> </a:t>
            </a:r>
            <a:r>
              <a:rPr lang="en-US" sz="5700" b="0" i="0" dirty="0" err="1">
                <a:solidFill>
                  <a:srgbClr val="002060"/>
                </a:solidFill>
                <a:effectLst/>
              </a:rPr>
              <a:t>đạo</a:t>
            </a:r>
            <a:r>
              <a:rPr lang="en-US" sz="5700" b="0" i="0" dirty="0">
                <a:solidFill>
                  <a:srgbClr val="002060"/>
                </a:solidFill>
                <a:effectLst/>
              </a:rPr>
              <a:t> </a:t>
            </a:r>
            <a:r>
              <a:rPr lang="en-US" sz="5700" b="0" i="0" dirty="0" err="1">
                <a:solidFill>
                  <a:srgbClr val="002060"/>
                </a:solidFill>
                <a:effectLst/>
              </a:rPr>
              <a:t>binh</a:t>
            </a:r>
            <a:r>
              <a:rPr lang="en-US" sz="5700" b="0" i="0" dirty="0">
                <a:solidFill>
                  <a:srgbClr val="002060"/>
                </a:solidFill>
                <a:effectLst/>
              </a:rPr>
              <a:t>. </a:t>
            </a:r>
            <a:r>
              <a:rPr lang="en-US" sz="5700" b="0" i="0" dirty="0" err="1">
                <a:solidFill>
                  <a:srgbClr val="002060"/>
                </a:solidFill>
                <a:effectLst/>
              </a:rPr>
              <a:t>Trời</a:t>
            </a:r>
            <a:r>
              <a:rPr lang="en-US" sz="5700" b="0" i="0" dirty="0">
                <a:solidFill>
                  <a:srgbClr val="002060"/>
                </a:solidFill>
                <a:effectLst/>
              </a:rPr>
              <a:t> </a:t>
            </a:r>
            <a:r>
              <a:rPr lang="en-US" sz="5700" b="0" i="0" dirty="0" err="1">
                <a:solidFill>
                  <a:srgbClr val="002060"/>
                </a:solidFill>
                <a:effectLst/>
              </a:rPr>
              <a:t>đất</a:t>
            </a:r>
            <a:r>
              <a:rPr lang="en-US" sz="5700" b="0" i="0" dirty="0">
                <a:solidFill>
                  <a:srgbClr val="002060"/>
                </a:solidFill>
                <a:effectLst/>
              </a:rPr>
              <a:t> </a:t>
            </a:r>
            <a:r>
              <a:rPr lang="en-US" sz="5700" b="0" i="0" dirty="0" err="1">
                <a:solidFill>
                  <a:srgbClr val="002060"/>
                </a:solidFill>
                <a:effectLst/>
              </a:rPr>
              <a:t>đầy</a:t>
            </a:r>
            <a:r>
              <a:rPr lang="en-US" sz="5700" b="0" i="0" dirty="0">
                <a:solidFill>
                  <a:srgbClr val="002060"/>
                </a:solidFill>
                <a:effectLst/>
              </a:rPr>
              <a:t> </a:t>
            </a:r>
            <a:r>
              <a:rPr lang="en-US" sz="5700" b="0" i="0" dirty="0" err="1">
                <a:solidFill>
                  <a:srgbClr val="002060"/>
                </a:solidFill>
                <a:effectLst/>
              </a:rPr>
              <a:t>vinh</a:t>
            </a:r>
            <a:r>
              <a:rPr lang="en-US" sz="5700" b="0" i="0" dirty="0">
                <a:solidFill>
                  <a:srgbClr val="002060"/>
                </a:solidFill>
                <a:effectLst/>
              </a:rPr>
              <a:t> </a:t>
            </a:r>
            <a:r>
              <a:rPr lang="en-US" sz="5700" b="0" i="0" dirty="0" err="1">
                <a:solidFill>
                  <a:srgbClr val="002060"/>
                </a:solidFill>
                <a:effectLst/>
              </a:rPr>
              <a:t>quang</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Hoan</a:t>
            </a:r>
            <a:r>
              <a:rPr lang="en-US" sz="5700" b="0" i="0" dirty="0">
                <a:solidFill>
                  <a:srgbClr val="002060"/>
                </a:solidFill>
                <a:effectLst/>
              </a:rPr>
              <a:t> </a:t>
            </a:r>
            <a:r>
              <a:rPr lang="en-US" sz="5700" b="0" i="0" dirty="0" err="1">
                <a:solidFill>
                  <a:srgbClr val="002060"/>
                </a:solidFill>
                <a:effectLst/>
              </a:rPr>
              <a:t>hô</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trên</a:t>
            </a:r>
            <a:r>
              <a:rPr lang="en-US" sz="5700" b="0" i="0" dirty="0">
                <a:solidFill>
                  <a:srgbClr val="002060"/>
                </a:solidFill>
                <a:effectLst/>
              </a:rPr>
              <a:t> </a:t>
            </a:r>
            <a:r>
              <a:rPr lang="en-US" sz="5700" b="0" i="0" dirty="0" err="1">
                <a:solidFill>
                  <a:srgbClr val="002060"/>
                </a:solidFill>
                <a:effectLst/>
              </a:rPr>
              <a:t>các</a:t>
            </a:r>
            <a:r>
              <a:rPr lang="en-US" sz="5700" b="0" i="0" dirty="0">
                <a:solidFill>
                  <a:srgbClr val="002060"/>
                </a:solidFill>
                <a:effectLst/>
              </a:rPr>
              <a:t> </a:t>
            </a:r>
            <a:r>
              <a:rPr lang="en-US" sz="5700" b="0" i="0" dirty="0" err="1">
                <a:solidFill>
                  <a:srgbClr val="002060"/>
                </a:solidFill>
                <a:effectLst/>
              </a:rPr>
              <a:t>tầng</a:t>
            </a:r>
            <a:r>
              <a:rPr lang="en-US" sz="5700" b="0" i="0" dirty="0">
                <a:solidFill>
                  <a:srgbClr val="002060"/>
                </a:solidFill>
                <a:effectLst/>
              </a:rPr>
              <a:t> </a:t>
            </a:r>
            <a:r>
              <a:rPr lang="en-US" sz="5700" b="0" i="0" dirty="0" err="1">
                <a:solidFill>
                  <a:srgbClr val="002060"/>
                </a:solidFill>
                <a:effectLst/>
              </a:rPr>
              <a:t>trời</a:t>
            </a:r>
            <a:r>
              <a:rPr lang="en-US" sz="5700" b="0" i="0" dirty="0">
                <a:solidFill>
                  <a:srgbClr val="002060"/>
                </a:solidFill>
                <a:effectLst/>
              </a:rPr>
              <a:t>. </a:t>
            </a:r>
            <a:endParaRPr lang="en-US" altLang="en-US" sz="57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36179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lên</a:t>
            </a:r>
            <a:r>
              <a:rPr lang="en-US" sz="4400" b="1" dirty="0">
                <a:solidFill>
                  <a:srgbClr val="002060"/>
                </a:solidFill>
                <a:latin typeface="+mj-lt"/>
              </a:rPr>
              <a:t> </a:t>
            </a:r>
            <a:r>
              <a:rPr lang="en-US" sz="4400" b="1" dirty="0" err="1">
                <a:solidFill>
                  <a:srgbClr val="002060"/>
                </a:solidFill>
                <a:latin typeface="+mj-lt"/>
              </a:rPr>
              <a:t>trời</a:t>
            </a:r>
            <a:r>
              <a:rPr lang="en-US" sz="4400" b="1" dirty="0">
                <a:solidFill>
                  <a:srgbClr val="002060"/>
                </a:solidFill>
                <a:latin typeface="+mj-lt"/>
              </a:rPr>
              <a:t> </a:t>
            </a:r>
            <a:r>
              <a:rPr lang="en-US" sz="4400" b="1" dirty="0" err="1">
                <a:solidFill>
                  <a:srgbClr val="002060"/>
                </a:solidFill>
                <a:latin typeface="+mj-lt"/>
              </a:rPr>
              <a:t>trong</a:t>
            </a:r>
            <a:r>
              <a:rPr lang="en-US" sz="4400" b="1" dirty="0">
                <a:solidFill>
                  <a:srgbClr val="002060"/>
                </a:solidFill>
                <a:latin typeface="+mj-lt"/>
              </a:rPr>
              <a:t> </a:t>
            </a:r>
            <a:r>
              <a:rPr lang="en-US" sz="4400" b="1" dirty="0" err="1">
                <a:solidFill>
                  <a:srgbClr val="002060"/>
                </a:solidFill>
                <a:latin typeface="+mj-lt"/>
              </a:rPr>
              <a:t>ánh</a:t>
            </a:r>
            <a:r>
              <a:rPr lang="en-US" sz="4400" b="1" dirty="0">
                <a:solidFill>
                  <a:srgbClr val="002060"/>
                </a:solidFill>
                <a:latin typeface="+mj-lt"/>
              </a:rPr>
              <a:t> </a:t>
            </a:r>
            <a:r>
              <a:rPr lang="en-US" sz="4400" b="1" dirty="0" err="1">
                <a:solidFill>
                  <a:srgbClr val="002060"/>
                </a:solidFill>
                <a:latin typeface="+mj-lt"/>
              </a:rPr>
              <a:t>vinh</a:t>
            </a:r>
            <a:r>
              <a:rPr lang="en-US" sz="4400" b="1" dirty="0">
                <a:solidFill>
                  <a:srgbClr val="002060"/>
                </a:solidFill>
                <a:latin typeface="+mj-lt"/>
              </a:rPr>
              <a:t> </a:t>
            </a:r>
            <a:r>
              <a:rPr lang="en-US" sz="4400" b="1" dirty="0" err="1">
                <a:solidFill>
                  <a:srgbClr val="002060"/>
                </a:solidFill>
                <a:latin typeface="+mj-lt"/>
              </a:rPr>
              <a:t>quang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ngự</a:t>
            </a:r>
            <a:r>
              <a:rPr lang="en-US" sz="4400" b="1" dirty="0">
                <a:solidFill>
                  <a:srgbClr val="002060"/>
                </a:solidFill>
                <a:latin typeface="+mj-lt"/>
              </a:rPr>
              <a:t> </a:t>
            </a:r>
            <a:r>
              <a:rPr lang="en-US" sz="4400" b="1" dirty="0" err="1">
                <a:solidFill>
                  <a:srgbClr val="002060"/>
                </a:solidFill>
                <a:latin typeface="+mj-lt"/>
              </a:rPr>
              <a:t>trị</a:t>
            </a:r>
            <a:r>
              <a:rPr lang="en-US" sz="4400" b="1" dirty="0">
                <a:solidFill>
                  <a:srgbClr val="002060"/>
                </a:solidFill>
                <a:latin typeface="+mj-lt"/>
              </a:rPr>
              <a:t> </a:t>
            </a:r>
            <a:r>
              <a:rPr lang="en-US" sz="4400" b="1" dirty="0" err="1">
                <a:solidFill>
                  <a:srgbClr val="002060"/>
                </a:solidFill>
                <a:latin typeface="+mj-lt"/>
              </a:rPr>
              <a:t>giữa</a:t>
            </a:r>
            <a:r>
              <a:rPr lang="en-US" sz="4400" b="1" dirty="0">
                <a:solidFill>
                  <a:srgbClr val="002060"/>
                </a:solidFill>
                <a:latin typeface="+mj-lt"/>
              </a:rPr>
              <a:t> </a:t>
            </a:r>
            <a:r>
              <a:rPr lang="en-US" sz="4400" b="1" dirty="0" err="1">
                <a:solidFill>
                  <a:srgbClr val="002060"/>
                </a:solidFill>
                <a:latin typeface="+mj-lt"/>
              </a:rPr>
              <a:t>chốn</a:t>
            </a:r>
            <a:r>
              <a:rPr lang="en-US" sz="4400" b="1" dirty="0">
                <a:solidFill>
                  <a:srgbClr val="002060"/>
                </a:solidFill>
                <a:latin typeface="+mj-lt"/>
              </a:rPr>
              <a:t> </a:t>
            </a:r>
            <a:r>
              <a:rPr lang="en-US" sz="4400" b="1" dirty="0" err="1">
                <a:solidFill>
                  <a:srgbClr val="002060"/>
                </a:solidFill>
                <a:latin typeface="+mj-lt"/>
              </a:rPr>
              <a:t>huy</a:t>
            </a:r>
            <a:r>
              <a:rPr lang="en-US" sz="4400" b="1" dirty="0">
                <a:solidFill>
                  <a:srgbClr val="002060"/>
                </a:solidFill>
                <a:latin typeface="+mj-lt"/>
              </a:rPr>
              <a:t> </a:t>
            </a:r>
            <a:r>
              <a:rPr lang="en-US" sz="4400" b="1" dirty="0" err="1">
                <a:solidFill>
                  <a:srgbClr val="002060"/>
                </a:solidFill>
                <a:latin typeface="+mj-lt"/>
              </a:rPr>
              <a:t>hoàng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lên</a:t>
            </a:r>
            <a:r>
              <a:rPr lang="en-US" sz="4400" b="1" dirty="0">
                <a:solidFill>
                  <a:srgbClr val="002060"/>
                </a:solidFill>
                <a:latin typeface="+mj-lt"/>
              </a:rPr>
              <a:t> </a:t>
            </a:r>
            <a:r>
              <a:rPr lang="en-US" sz="4400" b="1" dirty="0" err="1">
                <a:solidFill>
                  <a:srgbClr val="002060"/>
                </a:solidFill>
                <a:latin typeface="+mj-lt"/>
              </a:rPr>
              <a:t>trời</a:t>
            </a:r>
            <a:r>
              <a:rPr lang="en-US" sz="4400" b="1" dirty="0">
                <a:solidFill>
                  <a:srgbClr val="002060"/>
                </a:solidFill>
                <a:latin typeface="+mj-lt"/>
              </a:rPr>
              <a:t> </a:t>
            </a:r>
            <a:r>
              <a:rPr lang="en-US" sz="4400" b="1" dirty="0" err="1">
                <a:solidFill>
                  <a:srgbClr val="002060"/>
                </a:solidFill>
                <a:latin typeface="+mj-lt"/>
              </a:rPr>
              <a:t>trong</a:t>
            </a:r>
            <a:r>
              <a:rPr lang="en-US" sz="4400" b="1" dirty="0">
                <a:solidFill>
                  <a:srgbClr val="002060"/>
                </a:solidFill>
                <a:latin typeface="+mj-lt"/>
              </a:rPr>
              <a:t> </a:t>
            </a:r>
            <a:r>
              <a:rPr lang="en-US" sz="4400" b="1" dirty="0" err="1">
                <a:solidFill>
                  <a:srgbClr val="002060"/>
                </a:solidFill>
                <a:latin typeface="+mj-lt"/>
              </a:rPr>
              <a:t>ánh</a:t>
            </a:r>
            <a:r>
              <a:rPr lang="en-US" sz="4400" b="1" dirty="0">
                <a:solidFill>
                  <a:srgbClr val="002060"/>
                </a:solidFill>
                <a:latin typeface="+mj-lt"/>
              </a:rPr>
              <a:t> </a:t>
            </a:r>
            <a:r>
              <a:rPr lang="en-US" sz="4400" b="1" dirty="0" err="1">
                <a:solidFill>
                  <a:srgbClr val="002060"/>
                </a:solidFill>
                <a:latin typeface="+mj-lt"/>
              </a:rPr>
              <a:t>vinh</a:t>
            </a:r>
            <a:r>
              <a:rPr lang="en-US" sz="4400" b="1" dirty="0">
                <a:solidFill>
                  <a:srgbClr val="002060"/>
                </a:solidFill>
                <a:latin typeface="+mj-lt"/>
              </a:rPr>
              <a:t> </a:t>
            </a:r>
            <a:r>
              <a:rPr lang="en-US" sz="4400" b="1" dirty="0" err="1">
                <a:solidFill>
                  <a:srgbClr val="002060"/>
                </a:solidFill>
                <a:latin typeface="+mj-lt"/>
              </a:rPr>
              <a:t>quang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ngự</a:t>
            </a:r>
            <a:r>
              <a:rPr lang="en-US" sz="4400" b="1" dirty="0">
                <a:solidFill>
                  <a:srgbClr val="002060"/>
                </a:solidFill>
                <a:latin typeface="+mj-lt"/>
              </a:rPr>
              <a:t> </a:t>
            </a:r>
            <a:r>
              <a:rPr lang="en-US" sz="4400" b="1" dirty="0" err="1">
                <a:solidFill>
                  <a:srgbClr val="002060"/>
                </a:solidFill>
                <a:latin typeface="+mj-lt"/>
              </a:rPr>
              <a:t>trị</a:t>
            </a:r>
            <a:r>
              <a:rPr lang="en-US" sz="4400" b="1" dirty="0">
                <a:solidFill>
                  <a:srgbClr val="002060"/>
                </a:solidFill>
                <a:latin typeface="+mj-lt"/>
              </a:rPr>
              <a:t> </a:t>
            </a:r>
            <a:r>
              <a:rPr lang="en-US" sz="4400" b="1" dirty="0" err="1">
                <a:solidFill>
                  <a:srgbClr val="002060"/>
                </a:solidFill>
                <a:latin typeface="+mj-lt"/>
              </a:rPr>
              <a:t>trên</a:t>
            </a:r>
            <a:r>
              <a:rPr lang="en-US" sz="4400" b="1" dirty="0">
                <a:solidFill>
                  <a:srgbClr val="002060"/>
                </a:solidFill>
                <a:latin typeface="+mj-lt"/>
              </a:rPr>
              <a:t> </a:t>
            </a:r>
            <a:r>
              <a:rPr lang="en-US" sz="4400" b="1" dirty="0" err="1">
                <a:solidFill>
                  <a:srgbClr val="002060"/>
                </a:solidFill>
                <a:latin typeface="+mj-lt"/>
              </a:rPr>
              <a:t>cõi</a:t>
            </a:r>
            <a:r>
              <a:rPr lang="en-US" sz="4400" b="1" dirty="0">
                <a:solidFill>
                  <a:srgbClr val="002060"/>
                </a:solidFill>
                <a:latin typeface="+mj-lt"/>
              </a:rPr>
              <a:t> </a:t>
            </a:r>
            <a:r>
              <a:rPr lang="en-US" sz="4400" b="1" dirty="0" err="1">
                <a:solidFill>
                  <a:srgbClr val="002060"/>
                </a:solidFill>
                <a:latin typeface="+mj-lt"/>
              </a:rPr>
              <a:t>Thiên</a:t>
            </a:r>
            <a:r>
              <a:rPr lang="en-US" sz="4400" b="1" dirty="0">
                <a:solidFill>
                  <a:srgbClr val="002060"/>
                </a:solidFill>
                <a:latin typeface="+mj-lt"/>
              </a:rPr>
              <a:t> </a:t>
            </a:r>
            <a:r>
              <a:rPr lang="en-US" sz="4400" b="1" dirty="0" err="1">
                <a:solidFill>
                  <a:srgbClr val="002060"/>
                </a:solidFill>
                <a:latin typeface="+mj-lt"/>
              </a:rPr>
              <a:t>Đàng</a:t>
            </a:r>
            <a:r>
              <a:rPr lang="en-US" sz="4400" b="1" dirty="0">
                <a:solidFill>
                  <a:srgbClr val="002060"/>
                </a:solidFill>
                <a:latin typeface="+mj-lt"/>
              </a:rPr>
              <a:t>.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78494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Chúc</a:t>
            </a:r>
            <a:r>
              <a:rPr lang="en-US" sz="5600" b="0" i="0" dirty="0">
                <a:solidFill>
                  <a:srgbClr val="002060"/>
                </a:solidFill>
                <a:effectLst/>
              </a:rPr>
              <a:t> </a:t>
            </a:r>
            <a:r>
              <a:rPr lang="en-US" sz="5600" b="0" i="0" dirty="0" err="1">
                <a:solidFill>
                  <a:srgbClr val="002060"/>
                </a:solidFill>
                <a:effectLst/>
              </a:rPr>
              <a:t>tụng</a:t>
            </a:r>
            <a:r>
              <a:rPr lang="en-US" sz="5600" b="0" i="0" dirty="0">
                <a:solidFill>
                  <a:srgbClr val="002060"/>
                </a:solidFill>
                <a:effectLst/>
              </a:rPr>
              <a:t> </a:t>
            </a:r>
            <a:r>
              <a:rPr lang="en-US" sz="5600" b="0" i="0" dirty="0" err="1">
                <a:solidFill>
                  <a:srgbClr val="002060"/>
                </a:solidFill>
                <a:effectLst/>
              </a:rPr>
              <a:t>Đấng</a:t>
            </a:r>
            <a:r>
              <a:rPr lang="en-US" sz="5600" b="0" i="0" dirty="0">
                <a:solidFill>
                  <a:srgbClr val="002060"/>
                </a:solidFill>
                <a:effectLst/>
              </a:rPr>
              <a:t> </a:t>
            </a:r>
            <a:r>
              <a:rPr lang="en-US" sz="5600" b="0" i="0" dirty="0" err="1">
                <a:solidFill>
                  <a:srgbClr val="002060"/>
                </a:solidFill>
                <a:effectLst/>
              </a:rPr>
              <a:t>ngự</a:t>
            </a:r>
            <a:r>
              <a:rPr lang="en-US" sz="5600" b="0" i="0" dirty="0">
                <a:solidFill>
                  <a:srgbClr val="002060"/>
                </a:solidFill>
                <a:effectLst/>
              </a:rPr>
              <a:t> </a:t>
            </a:r>
            <a:r>
              <a:rPr lang="en-US" sz="5600" b="0" i="0" dirty="0" err="1">
                <a:solidFill>
                  <a:srgbClr val="002060"/>
                </a:solidFill>
                <a:effectLst/>
              </a:rPr>
              <a:t>đến</a:t>
            </a:r>
            <a:r>
              <a:rPr lang="en-US" sz="5600" b="0" i="0" dirty="0">
                <a:solidFill>
                  <a:srgbClr val="002060"/>
                </a:solidFill>
                <a:effectLst/>
              </a:rPr>
              <a:t> </a:t>
            </a:r>
            <a:r>
              <a:rPr lang="en-US" sz="5600" b="0" i="0" dirty="0" err="1">
                <a:solidFill>
                  <a:srgbClr val="002060"/>
                </a:solidFill>
                <a:effectLst/>
              </a:rPr>
              <a:t>nhân</a:t>
            </a:r>
            <a:r>
              <a:rPr lang="en-US" sz="5600" b="0" i="0" dirty="0">
                <a:solidFill>
                  <a:srgbClr val="002060"/>
                </a:solidFill>
                <a:effectLst/>
              </a:rPr>
              <a:t> </a:t>
            </a:r>
            <a:r>
              <a:rPr lang="en-US" sz="5600" b="0" i="0" dirty="0" err="1">
                <a:solidFill>
                  <a:srgbClr val="002060"/>
                </a:solidFill>
                <a:effectLst/>
              </a:rPr>
              <a:t>danh</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1190149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229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Lạy</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Chiên</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Thiên</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916055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vi-VN" sz="5600" b="0" i="0" dirty="0">
                <a:solidFill>
                  <a:srgbClr val="002060"/>
                </a:solidFill>
                <a:effectLst/>
              </a:rPr>
              <a:t>Lạy Chiên Thiên Chúa, Đấng xoá tội trần gian, xin thương xót chúng con. Lạy Chiên Thiên Chúa, Đấng xoá tội trần gian,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4310858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vi-VN" sz="5400" b="0" i="0" dirty="0">
                <a:solidFill>
                  <a:srgbClr val="002060"/>
                </a:solidFill>
                <a:effectLst/>
              </a:rPr>
              <a:t>xin thương xót, xin thương xót chúng con. Lạy Chiên Thiên Chúa, Đấng xoá tội trần gian, xin ban bình an cho chúng con.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32592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1353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NGỰ LÊN</a:t>
            </a:r>
          </a:p>
          <a:p>
            <a:pPr marL="27432" indent="0" algn="ctr">
              <a:lnSpc>
                <a:spcPct val="120000"/>
              </a:lnSpc>
              <a:buNone/>
            </a:pPr>
            <a:r>
              <a:rPr lang="en-US" sz="5400" b="1" i="1" dirty="0" err="1">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Phùng</a:t>
            </a:r>
            <a:r>
              <a:rPr lang="en-US" sz="54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 Minh </a:t>
            </a:r>
            <a:r>
              <a:rPr lang="en-US" sz="5400" b="1" i="1" dirty="0" err="1">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Mẫn</a:t>
            </a:r>
            <a:endParaRPr lang="en-US" sz="20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025773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Các tầng trời cao bừng lên ánh sáng. Đây Ngài ngự đến với tiếng kèn vang. Ngàn tinh tú ánh muôn hào quang. Mừng Đức Ki-tô bước lên ngai vàng. </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03132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vi-VN" sz="4800" dirty="0">
                <a:effectLst>
                  <a:outerShdw blurRad="38100" dist="38100" dir="2700000" algn="tl">
                    <a:srgbClr val="000000">
                      <a:alpha val="43137"/>
                    </a:srgbClr>
                  </a:outerShdw>
                </a:effectLst>
                <a:latin typeface="+mj-lt"/>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Muôn triệu thần thánh hồn thơ lai láng. Cung nhạc chiến thắng tấu lên rền vang. Ngày cực thánh thiên cung hợp hoan nghênh đón Chúa ta ngự về Thiên đàng.</a:t>
            </a:r>
          </a:p>
        </p:txBody>
      </p:sp>
    </p:spTree>
    <p:extLst>
      <p:ext uri="{BB962C8B-B14F-4D97-AF65-F5344CB8AC3E}">
        <p14:creationId xmlns:p14="http://schemas.microsoft.com/office/powerpoint/2010/main" val="13423543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dirty="0">
                <a:effectLst>
                  <a:outerShdw blurRad="38100" dist="38100" dir="2700000" algn="tl">
                    <a:srgbClr val="000000">
                      <a:alpha val="43137"/>
                    </a:srgbClr>
                  </a:outerShdw>
                </a:effectLst>
                <a:latin typeface="+mj-lt"/>
              </a:rPr>
              <a:t> </a:t>
            </a:r>
            <a:r>
              <a:rPr lang="vi-VN" sz="5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Quyền uy Ngài ngàn năm còn mãi. Ngài chính là Chúa muôn muôn loài. Ngài cai trị thế gian, tử thần khiếp run. Danh Ngài xiết bao uy hùng.</a:t>
            </a:r>
            <a:endParaRPr lang="en-US" sz="5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683274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Các tầng trời cao bừng lên ánh sáng. Đây Ngài ngự đến với tiếng kèn vang. Ngàn tinh tú ánh muôn hào quang. Mừng Đức Ki-tô bước lên ngai vàng. </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588607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vi-VN" sz="4800" dirty="0">
                <a:effectLst>
                  <a:outerShdw blurRad="38100" dist="38100" dir="2700000" algn="tl">
                    <a:srgbClr val="000000">
                      <a:alpha val="43137"/>
                    </a:srgbClr>
                  </a:outerShdw>
                </a:effectLst>
                <a:latin typeface="+mj-lt"/>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Muôn triệu thần thánh hồn thơ lai láng. Cung nhạc chiến thắng tấu lên rền vang. Ngày cực thánh thiên cung hợp hoan nghênh đón Chúa ta ngự về Thiên đàng.</a:t>
            </a:r>
          </a:p>
        </p:txBody>
      </p:sp>
    </p:spTree>
    <p:extLst>
      <p:ext uri="{BB962C8B-B14F-4D97-AF65-F5344CB8AC3E}">
        <p14:creationId xmlns:p14="http://schemas.microsoft.com/office/powerpoint/2010/main" val="16598651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Ngài trở về cùng Cha từ ái. Để dọn đường trước cho dân Ngài. Nhìn lên trời ngút cao, con thầm ước ao bên Ngài sướng vui dường nào.</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Các tầng trời cao bừng lên ánh sáng. Đây Ngài ngự đến với tiếng kèn vang. Ngàn tinh tú ánh muôn hào quang. Mừng Đức Ki-tô bước lên ngai vàng. </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12752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vi-VN" sz="4800" dirty="0">
                <a:effectLst>
                  <a:outerShdw blurRad="38100" dist="38100" dir="2700000" algn="tl">
                    <a:srgbClr val="000000">
                      <a:alpha val="43137"/>
                    </a:srgbClr>
                  </a:outerShdw>
                </a:effectLst>
                <a:latin typeface="+mj-lt"/>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Muôn triệu thần thánh hồn thơ lai láng. Cung nhạc chiến thắng tấu lên rền vang. Ngày cực thánh thiên cung hợp hoan nghênh đón Chúa ta ngự về Thiên đàng.</a:t>
            </a:r>
          </a:p>
        </p:txBody>
      </p:sp>
    </p:spTree>
    <p:extLst>
      <p:ext uri="{BB962C8B-B14F-4D97-AF65-F5344CB8AC3E}">
        <p14:creationId xmlns:p14="http://schemas.microsoft.com/office/powerpoint/2010/main" val="1246687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7532091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482335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xmlns="" id="{3665B099-79DA-85E1-7715-CCB3DB0602D8}"/>
              </a:ext>
            </a:extLst>
          </p:cNvPr>
          <p:cNvSpPr/>
          <p:nvPr/>
        </p:nvSpPr>
        <p:spPr>
          <a:xfrm>
            <a:off x="4540624" y="438150"/>
            <a:ext cx="3581400" cy="609600"/>
          </a:xfrm>
          <a:prstGeom prst="rect">
            <a:avLst/>
          </a:prstGeom>
          <a:solidFill>
            <a:srgbClr val="108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225621F2-48D4-C592-5813-7FE4D1E33464}"/>
              </a:ext>
            </a:extLst>
          </p:cNvPr>
          <p:cNvSpPr txBox="1"/>
          <p:nvPr/>
        </p:nvSpPr>
        <p:spPr>
          <a:xfrm>
            <a:off x="3626224" y="632251"/>
            <a:ext cx="5410200" cy="830997"/>
          </a:xfrm>
          <a:prstGeom prst="rect">
            <a:avLst/>
          </a:prstGeom>
          <a:noFill/>
        </p:spPr>
        <p:txBody>
          <a:bodyPr wrap="square" rtlCol="0">
            <a:spAutoFit/>
          </a:bodyPr>
          <a:lstStyle/>
          <a:p>
            <a:r>
              <a:rPr lang="x-none" sz="4800" dirty="0">
                <a:solidFill>
                  <a:srgbClr val="002060"/>
                </a:solidFill>
              </a:rPr>
              <a:t>Bổn Mạng Xứ Đoàn</a:t>
            </a:r>
          </a:p>
        </p:txBody>
      </p:sp>
      <p:sp>
        <p:nvSpPr>
          <p:cNvPr id="5" name="TextBox 4">
            <a:extLst>
              <a:ext uri="{FF2B5EF4-FFF2-40B4-BE49-F238E27FC236}">
                <a16:creationId xmlns:a16="http://schemas.microsoft.com/office/drawing/2014/main" xmlns="" id="{261F3889-8AE5-1131-10D4-0DAF97BE884B}"/>
              </a:ext>
            </a:extLst>
          </p:cNvPr>
          <p:cNvSpPr txBox="1"/>
          <p:nvPr/>
        </p:nvSpPr>
        <p:spPr>
          <a:xfrm>
            <a:off x="6331324" y="2966204"/>
            <a:ext cx="2667000" cy="646331"/>
          </a:xfrm>
          <a:prstGeom prst="rect">
            <a:avLst/>
          </a:prstGeom>
          <a:noFill/>
        </p:spPr>
        <p:txBody>
          <a:bodyPr wrap="square" rtlCol="0">
            <a:spAutoFit/>
          </a:bodyPr>
          <a:lstStyle/>
          <a:p>
            <a:r>
              <a:rPr lang="x-none" sz="3600" dirty="0">
                <a:solidFill>
                  <a:srgbClr val="FFC000"/>
                </a:solidFill>
              </a:rPr>
              <a:t>13 tháng 05</a:t>
            </a:r>
          </a:p>
        </p:txBody>
      </p:sp>
      <p:sp>
        <p:nvSpPr>
          <p:cNvPr id="6" name="TextBox 5">
            <a:extLst>
              <a:ext uri="{FF2B5EF4-FFF2-40B4-BE49-F238E27FC236}">
                <a16:creationId xmlns:a16="http://schemas.microsoft.com/office/drawing/2014/main" xmlns="" id="{91254977-6449-C634-19A1-40D143DA57F0}"/>
              </a:ext>
            </a:extLst>
          </p:cNvPr>
          <p:cNvSpPr txBox="1"/>
          <p:nvPr/>
        </p:nvSpPr>
        <p:spPr>
          <a:xfrm>
            <a:off x="4038600" y="3714750"/>
            <a:ext cx="4374776" cy="830997"/>
          </a:xfrm>
          <a:prstGeom prst="rect">
            <a:avLst/>
          </a:prstGeom>
          <a:noFill/>
        </p:spPr>
        <p:txBody>
          <a:bodyPr wrap="square" rtlCol="0">
            <a:spAutoFit/>
          </a:bodyPr>
          <a:lstStyle/>
          <a:p>
            <a:pPr algn="just"/>
            <a:r>
              <a:rPr lang="x-none" sz="2400" dirty="0"/>
              <a:t>Xin cộng đoàn thêm lời cầu nguyện cho xứ đoàn chúng con</a:t>
            </a:r>
          </a:p>
        </p:txBody>
      </p:sp>
    </p:spTree>
    <p:extLst>
      <p:ext uri="{BB962C8B-B14F-4D97-AF65-F5344CB8AC3E}">
        <p14:creationId xmlns:p14="http://schemas.microsoft.com/office/powerpoint/2010/main" val="80870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0000"/>
                </a:solidFill>
                <a:ea typeface="Tahoma" pitchFamily="34" charset="0"/>
                <a:cs typeface="Times New Roman" pitchFamily="18" charset="0"/>
              </a:rPr>
              <a:t/>
            </a:r>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Kinh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Thương</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Xót</a:t>
            </a:r>
            <a:r>
              <a:rPr lang="en-US" sz="13800" dirty="0">
                <a:solidFill>
                  <a:srgbClr val="FF0000"/>
                </a:solidFill>
                <a:ea typeface="Tahoma" pitchFamily="34" charset="0"/>
                <a:cs typeface="Times New Roman" pitchFamily="18" charset="0"/>
              </a:rPr>
              <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315723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dirty="0">
                <a:solidFill>
                  <a:srgbClr val="FF0000"/>
                </a:solidFill>
              </a:rPr>
              <a:t>Ca </a:t>
            </a:r>
            <a:r>
              <a:rPr lang="en-US" sz="8000" dirty="0" err="1">
                <a:solidFill>
                  <a:srgbClr val="FF0000"/>
                </a:solidFill>
              </a:rPr>
              <a:t>Kết</a:t>
            </a:r>
            <a:r>
              <a:rPr lang="en-US" sz="8000" dirty="0">
                <a:solidFill>
                  <a:srgbClr val="FF0000"/>
                </a:solidFill>
              </a:rPr>
              <a:t> </a:t>
            </a:r>
            <a:r>
              <a:rPr lang="en-US" sz="8000" dirty="0" err="1">
                <a:solidFill>
                  <a:srgbClr val="FF0000"/>
                </a:solidFill>
              </a:rPr>
              <a:t>Lễ</a:t>
            </a:r>
            <a:r>
              <a:rPr lang="en-US" sz="8000" dirty="0">
                <a:solidFill>
                  <a:srgbClr val="FF0000"/>
                </a:solidFill>
              </a:rPr>
              <a:t/>
            </a:r>
            <a:br>
              <a:rPr lang="en-US" sz="8000" dirty="0">
                <a:solidFill>
                  <a:srgbClr val="FF0000"/>
                </a:solidFill>
              </a:rPr>
            </a:br>
            <a:r>
              <a:rPr lang="en-US" sz="6600" dirty="0" err="1">
                <a:solidFill>
                  <a:srgbClr val="FF0000"/>
                </a:solidFill>
              </a:rPr>
              <a:t>Đức</a:t>
            </a:r>
            <a:r>
              <a:rPr lang="en-US" sz="6600" dirty="0">
                <a:solidFill>
                  <a:srgbClr val="FF0000"/>
                </a:solidFill>
              </a:rPr>
              <a:t> </a:t>
            </a:r>
            <a:r>
              <a:rPr lang="en-US" sz="6600" dirty="0" err="1">
                <a:solidFill>
                  <a:srgbClr val="FF0000"/>
                </a:solidFill>
              </a:rPr>
              <a:t>Mẹ</a:t>
            </a:r>
            <a:r>
              <a:rPr lang="en-US" sz="6600" dirty="0">
                <a:solidFill>
                  <a:srgbClr val="FF0000"/>
                </a:solidFill>
              </a:rPr>
              <a:t> Fatima</a:t>
            </a:r>
            <a:br>
              <a:rPr lang="en-US" sz="6600" dirty="0">
                <a:solidFill>
                  <a:srgbClr val="FF0000"/>
                </a:solidFill>
              </a:rPr>
            </a:br>
            <a:r>
              <a:rPr lang="en-US" sz="5400" i="1" dirty="0" err="1">
                <a:solidFill>
                  <a:srgbClr val="002060"/>
                </a:solidFill>
              </a:rPr>
              <a:t>Đăng</a:t>
            </a:r>
            <a:r>
              <a:rPr lang="en-US" sz="5400" i="1" dirty="0">
                <a:solidFill>
                  <a:srgbClr val="002060"/>
                </a:solidFill>
              </a:rPr>
              <a:t> Khoa</a:t>
            </a:r>
            <a:endParaRPr lang="en-US" sz="6000" i="1" dirty="0">
              <a:solidFill>
                <a:srgbClr val="002060"/>
              </a:solidFill>
            </a:endParaRPr>
          </a:p>
        </p:txBody>
      </p:sp>
    </p:spTree>
    <p:extLst>
      <p:ext uri="{BB962C8B-B14F-4D97-AF65-F5344CB8AC3E}">
        <p14:creationId xmlns:p14="http://schemas.microsoft.com/office/powerpoint/2010/main" val="350850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u="sng" dirty="0">
                <a:solidFill>
                  <a:srgbClr val="FF0000"/>
                </a:solidFill>
              </a:rPr>
              <a:t>Tk1:</a:t>
            </a:r>
            <a:r>
              <a:rPr lang="en-US" sz="5400" dirty="0">
                <a:solidFill>
                  <a:srgbClr val="FF0000"/>
                </a:solidFill>
              </a:rPr>
              <a:t> </a:t>
            </a:r>
            <a:r>
              <a:rPr lang="vi-VN" sz="5400" dirty="0">
                <a:solidFill>
                  <a:srgbClr val="002060"/>
                </a:solidFill>
              </a:rPr>
              <a:t>Lạy mẹ Ma-ri-a, Mẹ hiền dấu yêu của con. Ôi Mẹ thật diễm phúc, có Chúa ở cùng Mẹ luôn. Nay lòng con hát lên Danh Mẹ Ma-ri-a. Xin Mẹ cầu giúp và mãi mãi che chở con.</a:t>
            </a:r>
          </a:p>
        </p:txBody>
      </p:sp>
    </p:spTree>
    <p:extLst>
      <p:ext uri="{BB962C8B-B14F-4D97-AF65-F5344CB8AC3E}">
        <p14:creationId xmlns:p14="http://schemas.microsoft.com/office/powerpoint/2010/main" val="42783538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u="sng" dirty="0" err="1">
                <a:solidFill>
                  <a:srgbClr val="FF0000"/>
                </a:solidFill>
              </a:rPr>
              <a:t>Đk</a:t>
            </a:r>
            <a:r>
              <a:rPr lang="en-US" sz="5000" u="sng" dirty="0">
                <a:solidFill>
                  <a:srgbClr val="FF0000"/>
                </a:solidFill>
              </a:rPr>
              <a:t>:</a:t>
            </a:r>
            <a:r>
              <a:rPr lang="en-US" sz="5000" dirty="0">
                <a:solidFill>
                  <a:srgbClr val="FF0000"/>
                </a:solidFill>
              </a:rPr>
              <a:t> </a:t>
            </a:r>
            <a:r>
              <a:rPr lang="vi-VN" sz="5000" dirty="0">
                <a:solidFill>
                  <a:srgbClr val="002060"/>
                </a:solidFill>
              </a:rPr>
              <a:t>Mẹ Fa-ti-ma, Mẹ hiền của mọi thế nhân. Đoàn con xin đến dâng Mẹ một niềm mến yêu. Mẹ thương nhắn nhủ: hãy ăn năn cải thiện đời sống, tôn sùng trái tim Mẹ và năng lần hạt Mân Côi.</a:t>
            </a:r>
          </a:p>
        </p:txBody>
      </p:sp>
    </p:spTree>
    <p:extLst>
      <p:ext uri="{BB962C8B-B14F-4D97-AF65-F5344CB8AC3E}">
        <p14:creationId xmlns:p14="http://schemas.microsoft.com/office/powerpoint/2010/main" val="395158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900" u="sng" dirty="0">
                <a:solidFill>
                  <a:srgbClr val="FF0000"/>
                </a:solidFill>
              </a:rPr>
              <a:t>Tk2:</a:t>
            </a:r>
            <a:r>
              <a:rPr lang="en-US" sz="4900" dirty="0">
                <a:solidFill>
                  <a:srgbClr val="FF0000"/>
                </a:solidFill>
              </a:rPr>
              <a:t> </a:t>
            </a:r>
            <a:r>
              <a:rPr lang="vi-VN" sz="4900" dirty="0">
                <a:solidFill>
                  <a:srgbClr val="002060"/>
                </a:solidFill>
              </a:rPr>
              <a:t>Lạy Mẹ Ma-ri-a, phận người lắm phen hèn yếu. Giữa biển đời bát ngát, sóng gió gian khổ chẳng thiếu. Nay đoàn con ngước lên, xin Mẹ nâng đỡ hộ phù, soi đường chỉ lối cập bến Nước Trời hiển vinh.</a:t>
            </a:r>
            <a:endParaRPr lang="en-US" sz="4900" dirty="0">
              <a:solidFill>
                <a:srgbClr val="002060"/>
              </a:solidFill>
            </a:endParaRPr>
          </a:p>
        </p:txBody>
      </p:sp>
    </p:spTree>
    <p:extLst>
      <p:ext uri="{BB962C8B-B14F-4D97-AF65-F5344CB8AC3E}">
        <p14:creationId xmlns:p14="http://schemas.microsoft.com/office/powerpoint/2010/main" val="17727488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u="sng" dirty="0" err="1">
                <a:solidFill>
                  <a:srgbClr val="FF0000"/>
                </a:solidFill>
              </a:rPr>
              <a:t>Đk</a:t>
            </a:r>
            <a:r>
              <a:rPr lang="en-US" sz="5000" u="sng" dirty="0">
                <a:solidFill>
                  <a:srgbClr val="FF0000"/>
                </a:solidFill>
              </a:rPr>
              <a:t>:</a:t>
            </a:r>
            <a:r>
              <a:rPr lang="en-US" sz="5000" dirty="0">
                <a:solidFill>
                  <a:srgbClr val="FF0000"/>
                </a:solidFill>
              </a:rPr>
              <a:t> </a:t>
            </a:r>
            <a:r>
              <a:rPr lang="vi-VN" sz="5000" dirty="0">
                <a:solidFill>
                  <a:srgbClr val="002060"/>
                </a:solidFill>
              </a:rPr>
              <a:t>Mẹ Fa-ti-ma, Mẹ hiền của mọi thế nhân. Đoàn con xin đến dâng Mẹ một niềm mến yêu. Mẹ thương nhắn nhủ: hãy ăn năn cải thiện đời sống, tôn sùng trái tim Mẹ và năng lần hạt Mân Côi.</a:t>
            </a:r>
          </a:p>
        </p:txBody>
      </p:sp>
    </p:spTree>
    <p:extLst>
      <p:ext uri="{BB962C8B-B14F-4D97-AF65-F5344CB8AC3E}">
        <p14:creationId xmlns:p14="http://schemas.microsoft.com/office/powerpoint/2010/main" val="6711760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xmlns="" id="{3665B099-79DA-85E1-7715-CCB3DB0602D8}"/>
              </a:ext>
            </a:extLst>
          </p:cNvPr>
          <p:cNvSpPr/>
          <p:nvPr/>
        </p:nvSpPr>
        <p:spPr>
          <a:xfrm>
            <a:off x="4540624" y="438150"/>
            <a:ext cx="3581400" cy="609600"/>
          </a:xfrm>
          <a:prstGeom prst="rect">
            <a:avLst/>
          </a:prstGeom>
          <a:solidFill>
            <a:srgbClr val="108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225621F2-48D4-C592-5813-7FE4D1E33464}"/>
              </a:ext>
            </a:extLst>
          </p:cNvPr>
          <p:cNvSpPr txBox="1"/>
          <p:nvPr/>
        </p:nvSpPr>
        <p:spPr>
          <a:xfrm>
            <a:off x="3626224" y="632251"/>
            <a:ext cx="5410200" cy="830997"/>
          </a:xfrm>
          <a:prstGeom prst="rect">
            <a:avLst/>
          </a:prstGeom>
          <a:noFill/>
        </p:spPr>
        <p:txBody>
          <a:bodyPr wrap="square" rtlCol="0">
            <a:spAutoFit/>
          </a:bodyPr>
          <a:lstStyle/>
          <a:p>
            <a:r>
              <a:rPr lang="x-none" sz="4800" dirty="0">
                <a:solidFill>
                  <a:srgbClr val="002060"/>
                </a:solidFill>
              </a:rPr>
              <a:t>Bổn Mạng Xứ Đoàn</a:t>
            </a:r>
          </a:p>
        </p:txBody>
      </p:sp>
      <p:sp>
        <p:nvSpPr>
          <p:cNvPr id="5" name="TextBox 4">
            <a:extLst>
              <a:ext uri="{FF2B5EF4-FFF2-40B4-BE49-F238E27FC236}">
                <a16:creationId xmlns:a16="http://schemas.microsoft.com/office/drawing/2014/main" xmlns="" id="{261F3889-8AE5-1131-10D4-0DAF97BE884B}"/>
              </a:ext>
            </a:extLst>
          </p:cNvPr>
          <p:cNvSpPr txBox="1"/>
          <p:nvPr/>
        </p:nvSpPr>
        <p:spPr>
          <a:xfrm>
            <a:off x="6331324" y="2966204"/>
            <a:ext cx="2667000" cy="646331"/>
          </a:xfrm>
          <a:prstGeom prst="rect">
            <a:avLst/>
          </a:prstGeom>
          <a:noFill/>
        </p:spPr>
        <p:txBody>
          <a:bodyPr wrap="square" rtlCol="0">
            <a:spAutoFit/>
          </a:bodyPr>
          <a:lstStyle/>
          <a:p>
            <a:r>
              <a:rPr lang="x-none" sz="3600" dirty="0">
                <a:solidFill>
                  <a:srgbClr val="FFC000"/>
                </a:solidFill>
              </a:rPr>
              <a:t>13 tháng 05</a:t>
            </a:r>
          </a:p>
        </p:txBody>
      </p:sp>
      <p:sp>
        <p:nvSpPr>
          <p:cNvPr id="6" name="TextBox 5">
            <a:extLst>
              <a:ext uri="{FF2B5EF4-FFF2-40B4-BE49-F238E27FC236}">
                <a16:creationId xmlns:a16="http://schemas.microsoft.com/office/drawing/2014/main" xmlns="" id="{91254977-6449-C634-19A1-40D143DA57F0}"/>
              </a:ext>
            </a:extLst>
          </p:cNvPr>
          <p:cNvSpPr txBox="1"/>
          <p:nvPr/>
        </p:nvSpPr>
        <p:spPr>
          <a:xfrm>
            <a:off x="4038600" y="3714750"/>
            <a:ext cx="4374776" cy="830997"/>
          </a:xfrm>
          <a:prstGeom prst="rect">
            <a:avLst/>
          </a:prstGeom>
          <a:noFill/>
        </p:spPr>
        <p:txBody>
          <a:bodyPr wrap="square" rtlCol="0">
            <a:spAutoFit/>
          </a:bodyPr>
          <a:lstStyle/>
          <a:p>
            <a:pPr algn="just"/>
            <a:r>
              <a:rPr lang="x-none" sz="2400" dirty="0"/>
              <a:t>Xin cộng đoàn thêm lời cầu nguyện cho xứ đoàn chúng con</a:t>
            </a:r>
          </a:p>
        </p:txBody>
      </p:sp>
    </p:spTree>
    <p:extLst>
      <p:ext uri="{BB962C8B-B14F-4D97-AF65-F5344CB8AC3E}">
        <p14:creationId xmlns:p14="http://schemas.microsoft.com/office/powerpoint/2010/main" val="38808105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rgbClr val="002060"/>
                </a:solidFill>
                <a:effectLst/>
              </a:rPr>
              <a:t>Xin Chúa thương xót chúng con. Xin Chúa thương (nguyện) xin Chúa thương, xin thương xót chúng con. Xin Chúa Ki-tô, xin Chúa Ki-tô thương xót chúng con.</a:t>
            </a:r>
            <a:r>
              <a:rPr lang="vi-VN" sz="4800" dirty="0">
                <a:solidFill>
                  <a:srgbClr val="FF0000"/>
                </a:solidFill>
              </a:rPr>
              <a:t> </a:t>
            </a:r>
            <a:endParaRPr lang="en-US" altLang="en-US" sz="48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10153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1717</Words>
  <Application>Microsoft Office PowerPoint</Application>
  <PresentationFormat>On-screen Show (16:9)</PresentationFormat>
  <Paragraphs>112</Paragraphs>
  <Slides>86</Slides>
  <Notes>6</Notes>
  <HiddenSlides>0</HiddenSlides>
  <MMClips>0</MMClips>
  <ScaleCrop>false</ScaleCrop>
  <HeadingPairs>
    <vt:vector size="4" baseType="variant">
      <vt:variant>
        <vt:lpstr>Theme</vt:lpstr>
      </vt:variant>
      <vt:variant>
        <vt:i4>15</vt:i4>
      </vt:variant>
      <vt:variant>
        <vt:lpstr>Slide Titles</vt:lpstr>
      </vt:variant>
      <vt:variant>
        <vt:i4>86</vt:i4>
      </vt:variant>
    </vt:vector>
  </HeadingPairs>
  <TitlesOfParts>
    <vt:vector size="101" baseType="lpstr">
      <vt:lpstr>Office Theme</vt:lpstr>
      <vt:lpstr>10_Office Theme</vt:lpstr>
      <vt:lpstr>36_Default Design</vt:lpstr>
      <vt:lpstr>37_Default Design</vt:lpstr>
      <vt:lpstr>6_Office Theme</vt:lpstr>
      <vt:lpstr>8_Office Theme</vt:lpstr>
      <vt:lpstr>9_Office Theme</vt:lpstr>
      <vt:lpstr>12_Office Theme</vt:lpstr>
      <vt:lpstr>22_Office Theme</vt:lpstr>
      <vt:lpstr>5_Office Theme</vt:lpstr>
      <vt:lpstr>13_Office Theme</vt:lpstr>
      <vt:lpstr>2_Office Theme</vt:lpstr>
      <vt:lpstr>3_Office Theme</vt:lpstr>
      <vt:lpstr>7_Office Theme</vt:lpstr>
      <vt:lpstr>21_Office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THÁNH VỊNH 46 CHÚA NHẬT CHÚA THĂNG THIÊN NĂM B LM THÁI NGUYÊN 03 Câu</vt:lpstr>
      <vt:lpstr>Đk: Chúa ngự lên giữa tiếng tưng bừng, Chúa ngự lên giữa tiếng kèn vang. </vt:lpstr>
      <vt:lpstr>Tk1: Vỗ tay đi nào ngàn muôn dân hỡi ! Tán tụng Chúa Trời nào hãy hò reo.  Vì Chúa Đấng Tối Cao khả úy, Ngài là Đại Đế Đấng thống trị trần gian. </vt:lpstr>
      <vt:lpstr>Đk: Chúa ngự lên giữa tiếng tưng bừng, Chúa ngự lên giữa tiếng kèn vang. </vt:lpstr>
      <vt:lpstr>Tk2: Chúa tiến lên trong ngàn câu hoan chúc. Chúa ngự lên ngàn vạn tiếng kèn vang.  Nào ta hãy ca mừng Thiên Chúa, mừng Ngài là Chúa khắp các vua trần ai. </vt:lpstr>
      <vt:lpstr>Đk: Chúa ngự lên giữa tiếng tưng bừng, Chúa ngự lên giữa tiếng kèn vang. </vt:lpstr>
      <vt:lpstr>Tk3: Đức Vua cai trị toàn cả thế giới, xướng lên ca vịnh mừng Chúa là Vua.  Này Chúa Đấng thống trị vạn quốc, ngàn đời rực rỡ Chúa hiển trị ngàn thu.</vt:lpstr>
      <vt:lpstr>Đk: Chúa ngự lên giữa tiếng tưng bừng, Chúa ngự lên giữa tiếng kèn vang. </vt:lpstr>
      <vt:lpstr> </vt:lpstr>
      <vt:lpstr>Chúa phán: “Các con hãy đi giảng dạy cho muôn dân, Thầy sẽ luôn ở cùng các con mọi ngày cho đến tận thế.” </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Thánh Thánh</vt:lpstr>
      <vt:lpstr>Thánh! Thánh! Thánh! Chúa là Thiên Chúa các đạo binh. Trời đất đầy vinh quang Chúa. Hoan hô Chúa trên các tầng trời. </vt:lpstr>
      <vt:lpstr>** Hoan hô Chúa trên các tầng trời. Chúc tụng Đấng ngự đến nhân danh Chúa. Hoan hô Chúa trên các tầng trời, hoan hô Chúa trên các tầng trời.</vt:lpstr>
      <vt:lpstr>PowerPoint Presentation</vt:lpstr>
      <vt:lpstr>Lạy Chiên Thiên</vt:lpstr>
      <vt:lpstr>Lạy Chiên Thiên Chúa, Đấng xoá tội trần gian, xin thương xót chúng con. Lạy Chiên Thiên Chúa, Đấng xoá tội trần gian,</vt:lpstr>
      <vt:lpstr>** xin thương xót, xin thương xót chúng con. Lạy Chiên Thiên Chúa, Đấng xoá tội trần gian, xin ban bình an cho chúng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Ca Kết Lễ Đức Mẹ Fatima Đăng Khoa</vt:lpstr>
      <vt:lpstr>Tk1: Lạy mẹ Ma-ri-a, Mẹ hiền dấu yêu của con. Ôi Mẹ thật diễm phúc, có Chúa ở cùng Mẹ luôn. Nay lòng con hát lên Danh Mẹ Ma-ri-a. Xin Mẹ cầu giúp và mãi mãi che chở con.</vt:lpstr>
      <vt:lpstr>Đk: Mẹ Fa-ti-ma, Mẹ hiền của mọi thế nhân. Đoàn con xin đến dâng Mẹ một niềm mến yêu. Mẹ thương nhắn nhủ: hãy ăn năn cải thiện đời sống, tôn sùng trái tim Mẹ và năng lần hạt Mân Côi.</vt:lpstr>
      <vt:lpstr>Tk2: Lạy Mẹ Ma-ri-a, phận người lắm phen hèn yếu. Giữa biển đời bát ngát, sóng gió gian khổ chẳng thiếu. Nay đoàn con ngước lên, xin Mẹ nâng đỡ hộ phù, soi đường chỉ lối cập bến Nước Trời hiển vinh.</vt:lpstr>
      <vt:lpstr>Đk: Mẹ Fa-ti-ma, Mẹ hiền của mọi thế nhân. Đoàn con xin đến dâng Mẹ một niềm mến yêu. Mẹ thương nhắn nhủ: hãy ăn năn cải thiện đời sống, tôn sùng trái tim Mẹ và năng lần hạt Mân Côi.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144</cp:revision>
  <dcterms:created xsi:type="dcterms:W3CDTF">2021-05-09T08:36:44Z</dcterms:created>
  <dcterms:modified xsi:type="dcterms:W3CDTF">2024-05-11T21:27:13Z</dcterms:modified>
</cp:coreProperties>
</file>