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3972" r:id="rId11"/>
    <p:sldMasterId id="2147484164" r:id="rId12"/>
    <p:sldMasterId id="2147484176" r:id="rId13"/>
    <p:sldMasterId id="2147484248" r:id="rId14"/>
    <p:sldMasterId id="2147484260" r:id="rId15"/>
    <p:sldMasterId id="2147484284" r:id="rId16"/>
    <p:sldMasterId id="2147484296" r:id="rId17"/>
  </p:sldMasterIdLst>
  <p:notesMasterIdLst>
    <p:notesMasterId r:id="rId118"/>
  </p:notesMasterIdLst>
  <p:sldIdLst>
    <p:sldId id="9945" r:id="rId18"/>
    <p:sldId id="2146" r:id="rId19"/>
    <p:sldId id="9520" r:id="rId20"/>
    <p:sldId id="9927" r:id="rId21"/>
    <p:sldId id="1982" r:id="rId22"/>
    <p:sldId id="9903" r:id="rId23"/>
    <p:sldId id="9928" r:id="rId24"/>
    <p:sldId id="9929" r:id="rId25"/>
    <p:sldId id="9946" r:id="rId26"/>
    <p:sldId id="10033" r:id="rId27"/>
    <p:sldId id="10034" r:id="rId28"/>
    <p:sldId id="9806" r:id="rId29"/>
    <p:sldId id="10035" r:id="rId30"/>
    <p:sldId id="9846" r:id="rId31"/>
    <p:sldId id="9848" r:id="rId32"/>
    <p:sldId id="9849" r:id="rId33"/>
    <p:sldId id="9850" r:id="rId34"/>
    <p:sldId id="9851" r:id="rId35"/>
    <p:sldId id="9852" r:id="rId36"/>
    <p:sldId id="9853" r:id="rId37"/>
    <p:sldId id="9948" r:id="rId38"/>
    <p:sldId id="9883" r:id="rId39"/>
    <p:sldId id="9956" r:id="rId40"/>
    <p:sldId id="9863" r:id="rId41"/>
    <p:sldId id="9864" r:id="rId42"/>
    <p:sldId id="9952" r:id="rId43"/>
    <p:sldId id="9961" r:id="rId44"/>
    <p:sldId id="9866" r:id="rId45"/>
    <p:sldId id="9958" r:id="rId46"/>
    <p:sldId id="9962" r:id="rId47"/>
    <p:sldId id="9868" r:id="rId48"/>
    <p:sldId id="9959" r:id="rId49"/>
    <p:sldId id="9963" r:id="rId50"/>
    <p:sldId id="9930" r:id="rId51"/>
    <p:sldId id="9960" r:id="rId52"/>
    <p:sldId id="9964" r:id="rId53"/>
    <p:sldId id="9884" r:id="rId54"/>
    <p:sldId id="9837" r:id="rId55"/>
    <p:sldId id="9756" r:id="rId56"/>
    <p:sldId id="9899" r:id="rId57"/>
    <p:sldId id="9885" r:id="rId58"/>
    <p:sldId id="9886" r:id="rId59"/>
    <p:sldId id="9887" r:id="rId60"/>
    <p:sldId id="9888" r:id="rId61"/>
    <p:sldId id="9889" r:id="rId62"/>
    <p:sldId id="9890" r:id="rId63"/>
    <p:sldId id="9891" r:id="rId64"/>
    <p:sldId id="9892" r:id="rId65"/>
    <p:sldId id="9893" r:id="rId66"/>
    <p:sldId id="9894" r:id="rId67"/>
    <p:sldId id="9895" r:id="rId68"/>
    <p:sldId id="9896" r:id="rId69"/>
    <p:sldId id="9897" r:id="rId70"/>
    <p:sldId id="9898" r:id="rId71"/>
    <p:sldId id="9965" r:id="rId72"/>
    <p:sldId id="9966" r:id="rId73"/>
    <p:sldId id="9967" r:id="rId74"/>
    <p:sldId id="9968" r:id="rId75"/>
    <p:sldId id="9971" r:id="rId76"/>
    <p:sldId id="9970" r:id="rId77"/>
    <p:sldId id="9972" r:id="rId78"/>
    <p:sldId id="9669" r:id="rId79"/>
    <p:sldId id="9813" r:id="rId80"/>
    <p:sldId id="9814" r:id="rId81"/>
    <p:sldId id="9815" r:id="rId82"/>
    <p:sldId id="10036" r:id="rId83"/>
    <p:sldId id="9816" r:id="rId84"/>
    <p:sldId id="9817" r:id="rId85"/>
    <p:sldId id="9818" r:id="rId86"/>
    <p:sldId id="10037" r:id="rId87"/>
    <p:sldId id="9949" r:id="rId88"/>
    <p:sldId id="9901" r:id="rId89"/>
    <p:sldId id="9973" r:id="rId90"/>
    <p:sldId id="9974" r:id="rId91"/>
    <p:sldId id="9975" r:id="rId92"/>
    <p:sldId id="9976" r:id="rId93"/>
    <p:sldId id="9977" r:id="rId94"/>
    <p:sldId id="9978" r:id="rId95"/>
    <p:sldId id="9981" r:id="rId96"/>
    <p:sldId id="9979" r:id="rId97"/>
    <p:sldId id="9980" r:id="rId98"/>
    <p:sldId id="9982" r:id="rId99"/>
    <p:sldId id="9900" r:id="rId100"/>
    <p:sldId id="9950" r:id="rId101"/>
    <p:sldId id="9983" r:id="rId102"/>
    <p:sldId id="9984" r:id="rId103"/>
    <p:sldId id="9985" r:id="rId104"/>
    <p:sldId id="9986" r:id="rId105"/>
    <p:sldId id="9987" r:id="rId106"/>
    <p:sldId id="9997" r:id="rId107"/>
    <p:sldId id="9998" r:id="rId108"/>
    <p:sldId id="9957" r:id="rId109"/>
    <p:sldId id="9990" r:id="rId110"/>
    <p:sldId id="9999" r:id="rId111"/>
    <p:sldId id="10000" r:id="rId112"/>
    <p:sldId id="9993" r:id="rId113"/>
    <p:sldId id="9994" r:id="rId114"/>
    <p:sldId id="10001" r:id="rId115"/>
    <p:sldId id="10002" r:id="rId116"/>
    <p:sldId id="9951" r:id="rId1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92"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notesMaster" Target="notesMasters/notesMaster1.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presProps" Target="presProps.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9.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accent4">
                    <a:lumMod val="50000"/>
                  </a:schemeClr>
                </a:solidFill>
                <a:effectLst/>
              </a:rPr>
              <a:t>Xin Chúa thương xót chúng con. Xin Chúa thương (nguyện) xin Chúa thương, xin thương xót chúng con. Xin Chúa Ki-tô, xin Chúa Ki-tô thương xót chúng con.</a:t>
            </a:r>
            <a:endParaRPr lang="en-US" altLang="en-US" sz="4800" b="1" dirty="0">
              <a:solidFill>
                <a:schemeClr val="accent4">
                  <a:lumMod val="50000"/>
                </a:schemeClr>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rPr>
              <a:t>**</a:t>
            </a:r>
            <a:r>
              <a:rPr lang="vi-VN" sz="5200" b="0" i="0" dirty="0">
                <a:solidFill>
                  <a:schemeClr val="accent4">
                    <a:lumMod val="50000"/>
                  </a:schemeClr>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accent4">
                  <a:lumMod val="50000"/>
                </a:schemeClr>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721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a:latin typeface="+mj-lt"/>
                <a:cs typeface="Times New Roman" panose="02020603050405020304" pitchFamily="18" charset="0"/>
              </a:rPr>
              <a:t>Và bình an </a:t>
            </a:r>
            <a:r>
              <a:rPr lang="vi-VN" sz="5400" b="1" dirty="0">
                <a:solidFill>
                  <a:schemeClr val="accent4">
                    <a:lumMod val="50000"/>
                  </a:schemeClr>
                </a:solidFill>
                <a:latin typeface="+mj-lt"/>
                <a:cs typeface="Times New Roman" panose="02020603050405020304" pitchFamily="18" charset="0"/>
              </a:rPr>
              <a:t>dưới thế, bình an dưới thế cho người thiện tâm. </a:t>
            </a:r>
            <a:endParaRPr lang="vi-VN" sz="72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ngợi</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chúc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tụng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thờ</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tôn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4">
                    <a:lumMod val="50000"/>
                  </a:schemeClr>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Danh</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Ba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Ngôi</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Đỗ</a:t>
            </a:r>
            <a:r>
              <a:rPr lang="en-US" sz="5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Vy</a:t>
            </a:r>
            <a:r>
              <a:rPr lang="en-US" sz="54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Hạ</a:t>
            </a:r>
            <a:endParaRPr lang="en-US" sz="4000" b="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Cao, </a:t>
            </a:r>
            <a:r>
              <a:rPr lang="en-US" sz="4400" b="1" dirty="0" err="1">
                <a:solidFill>
                  <a:schemeClr val="accent4">
                    <a:lumMod val="50000"/>
                  </a:schemeClr>
                </a:solidFill>
                <a:latin typeface="+mj-lt"/>
                <a:cs typeface="Times New Roman" panose="02020603050405020304" pitchFamily="18" charset="0"/>
              </a:rPr>
              <a:t>cùng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Thần</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trong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vinh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quang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Ca</a:t>
            </a:r>
          </a:p>
          <a:p>
            <a:pPr eaLnBrk="1" hangingPunct="1">
              <a:lnSpc>
                <a:spcPct val="105000"/>
              </a:lnSpc>
              <a:defRPr/>
            </a:pPr>
            <a:r>
              <a:rPr lang="en-US" sz="60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6000" b="1" dirty="0">
                <a:solidFill>
                  <a:srgbClr val="FF0000"/>
                </a:solidFill>
                <a:effectLst>
                  <a:outerShdw blurRad="38100" dist="38100" dir="2700000" algn="tl">
                    <a:srgbClr val="000000">
                      <a:alpha val="43137"/>
                    </a:srgbClr>
                  </a:outerShdw>
                </a:effectLst>
                <a:latin typeface="+mj-lt"/>
                <a:cs typeface="Tahoma" pitchFamily="34" charset="0"/>
              </a:rPr>
              <a:t> </a:t>
            </a:r>
            <a:r>
              <a:rPr lang="en-US" sz="60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6000" b="1" dirty="0">
                <a:solidFill>
                  <a:srgbClr val="FF0000"/>
                </a:solidFill>
                <a:effectLst>
                  <a:outerShdw blurRad="38100" dist="38100" dir="2700000" algn="tl">
                    <a:srgbClr val="000000">
                      <a:alpha val="43137"/>
                    </a:srgbClr>
                  </a:outerShdw>
                </a:effectLst>
                <a:latin typeface="+mj-lt"/>
                <a:cs typeface="Tahoma" pitchFamily="34" charset="0"/>
              </a:rPr>
              <a:t> 32 - B</a:t>
            </a:r>
          </a:p>
          <a:p>
            <a:pPr eaLnBrk="1" hangingPunct="1">
              <a:lnSpc>
                <a:spcPct val="105000"/>
              </a:lnSpc>
              <a:defRPr/>
            </a:pPr>
            <a:r>
              <a:rPr lang="en-US" sz="4800" b="1" i="1" dirty="0">
                <a:solidFill>
                  <a:schemeClr val="accent2">
                    <a:lumMod val="50000"/>
                  </a:schemeClr>
                </a:solidFill>
                <a:effectLst>
                  <a:outerShdw blurRad="38100" dist="38100" dir="2700000" algn="tl">
                    <a:srgbClr val="000000">
                      <a:alpha val="43137"/>
                    </a:srgbClr>
                  </a:outerShdw>
                </a:effectLst>
                <a:latin typeface="+mj-lt"/>
                <a:cs typeface="Tahoma" pitchFamily="34" charset="0"/>
              </a:rPr>
              <a:t>Thanh </a:t>
            </a:r>
            <a:r>
              <a:rPr lang="en-US" sz="4800" b="1" i="1" dirty="0" err="1">
                <a:solidFill>
                  <a:schemeClr val="accent2">
                    <a:lumMod val="50000"/>
                  </a:schemeClr>
                </a:solidFill>
                <a:effectLst>
                  <a:outerShdw blurRad="38100" dist="38100" dir="2700000" algn="tl">
                    <a:srgbClr val="000000">
                      <a:alpha val="43137"/>
                    </a:srgbClr>
                  </a:outerShdw>
                </a:effectLst>
                <a:latin typeface="+mj-lt"/>
                <a:cs typeface="Tahoma" pitchFamily="34" charset="0"/>
              </a:rPr>
              <a:t>Lâm</a:t>
            </a:r>
            <a:endParaRPr lang="en-US" sz="4800" b="1" i="1" dirty="0">
              <a:solidFill>
                <a:schemeClr val="accent2">
                  <a:lumMod val="50000"/>
                </a:schemeClr>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71583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0" i="0" dirty="0">
                <a:solidFill>
                  <a:schemeClr val="accent4">
                    <a:lumMod val="50000"/>
                  </a:schemeClr>
                </a:solidFill>
                <a:effectLst/>
                <a:latin typeface="+mn-lt"/>
              </a:rPr>
              <a:t>Ôi phúc thay dân tộc nào mà Chúa đã chọn làm cơ nghiệp của Ngài. </a:t>
            </a:r>
            <a:endParaRPr lang="en-US" sz="72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1" u="sng" dirty="0">
                <a:solidFill>
                  <a:srgbClr val="FF0000"/>
                </a:solidFill>
                <a:cs typeface="Times New Roman" pitchFamily="18" charset="0"/>
              </a:rPr>
              <a:t>Tk1:</a:t>
            </a:r>
            <a:r>
              <a:rPr lang="en-US" sz="6600" b="1" dirty="0">
                <a:solidFill>
                  <a:srgbClr val="FF0000"/>
                </a:solidFill>
                <a:cs typeface="Times New Roman" pitchFamily="18" charset="0"/>
              </a:rPr>
              <a:t> </a:t>
            </a:r>
            <a:r>
              <a:rPr lang="vi-VN" sz="6600" b="0" i="0" dirty="0">
                <a:solidFill>
                  <a:schemeClr val="accent4">
                    <a:lumMod val="50000"/>
                  </a:schemeClr>
                </a:solidFill>
                <a:effectLst/>
                <a:latin typeface="+mn-lt"/>
              </a:rPr>
              <a:t>Vì lời Chúa thật cao siêu, chân chính, và bao việc Ngài làm rất đáng bội phục. </a:t>
            </a:r>
            <a:endParaRPr lang="en-US" sz="66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0000"/>
                </a:solidFill>
                <a:cs typeface="Times New Roman" pitchFamily="18" charset="0"/>
              </a:rPr>
              <a:t>**</a:t>
            </a:r>
            <a:r>
              <a:rPr lang="en-US" sz="5400" b="1" u="sng" dirty="0">
                <a:solidFill>
                  <a:srgbClr val="FF0000"/>
                </a:solidFill>
                <a:latin typeface="+mj-lt"/>
                <a:cs typeface="Times New Roman" pitchFamily="18" charset="0"/>
              </a:rPr>
              <a:t>:</a:t>
            </a:r>
            <a:r>
              <a:rPr lang="en-US" sz="6000" b="1" dirty="0">
                <a:solidFill>
                  <a:srgbClr val="003399"/>
                </a:solidFill>
                <a:latin typeface="+mj-lt"/>
                <a:cs typeface="Times New Roman" pitchFamily="18" charset="0"/>
              </a:rPr>
              <a:t> </a:t>
            </a:r>
            <a:r>
              <a:rPr lang="vi-VN" sz="6000" b="0" i="0" dirty="0">
                <a:solidFill>
                  <a:schemeClr val="accent4">
                    <a:lumMod val="50000"/>
                  </a:schemeClr>
                </a:solidFill>
                <a:effectLst/>
                <a:latin typeface="+mn-lt"/>
              </a:rPr>
              <a:t>Chúa hằng luôn yêu mến những công việc lành, Ngài chuộng ưa đường lối chính trực, công minh. Cả trái đất dư đầy ân sủng Ngài. </a:t>
            </a:r>
            <a:endParaRPr lang="en-US" sz="6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0" i="0" dirty="0">
                <a:solidFill>
                  <a:schemeClr val="accent4">
                    <a:lumMod val="50000"/>
                  </a:schemeClr>
                </a:solidFill>
                <a:effectLst/>
                <a:latin typeface="+mn-lt"/>
              </a:rPr>
              <a:t>Ôi phúc thay dân tộc nào mà Chúa đã chọn làm cơ nghiệp của Ngài. </a:t>
            </a:r>
            <a:endParaRPr lang="en-US" sz="72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90875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latin typeface="+mn-lt"/>
                <a:cs typeface="Times New Roman" pitchFamily="18" charset="0"/>
              </a:rPr>
              <a:t>Tk2:</a:t>
            </a:r>
            <a:r>
              <a:rPr lang="en-US" sz="6000" b="1" dirty="0">
                <a:solidFill>
                  <a:srgbClr val="FF0000"/>
                </a:solidFill>
                <a:latin typeface="+mn-lt"/>
                <a:cs typeface="Times New Roman" pitchFamily="18" charset="0"/>
              </a:rPr>
              <a:t> </a:t>
            </a:r>
            <a:r>
              <a:rPr lang="vi-VN" sz="6000" b="0" i="0" dirty="0">
                <a:solidFill>
                  <a:schemeClr val="accent4">
                    <a:lumMod val="50000"/>
                  </a:schemeClr>
                </a:solidFill>
                <a:effectLst/>
                <a:latin typeface="+mn-lt"/>
              </a:rPr>
              <a:t>Lời của Chúa tạo trời cao xanh biếc, từ hơi thở của Ngài cơ binh hình thành. Chính Ngài đã tuyên phán tác sinh mọi loài, </a:t>
            </a:r>
            <a:endParaRPr lang="en-US" sz="6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cs typeface="Times New Roman" pitchFamily="18" charset="0"/>
              </a:rPr>
              <a:t>**</a:t>
            </a:r>
            <a:r>
              <a:rPr lang="en-US" sz="6000" b="1" u="sng" dirty="0">
                <a:solidFill>
                  <a:srgbClr val="FF0000"/>
                </a:solidFill>
                <a:latin typeface="+mj-lt"/>
                <a:cs typeface="Times New Roman" pitchFamily="18" charset="0"/>
              </a:rPr>
              <a:t>:</a:t>
            </a:r>
            <a:r>
              <a:rPr lang="en-US" sz="6600" b="1" dirty="0">
                <a:solidFill>
                  <a:srgbClr val="003399"/>
                </a:solidFill>
                <a:latin typeface="+mj-lt"/>
                <a:cs typeface="Times New Roman" pitchFamily="18" charset="0"/>
              </a:rPr>
              <a:t> </a:t>
            </a:r>
            <a:r>
              <a:rPr lang="vi-VN" sz="6600" b="0" i="0" dirty="0">
                <a:solidFill>
                  <a:schemeClr val="accent4">
                    <a:lumMod val="50000"/>
                  </a:schemeClr>
                </a:solidFill>
                <a:effectLst/>
                <a:latin typeface="+mn-lt"/>
              </a:rPr>
              <a:t>lệnh truyền ra vạn vật xuất hiện liền ngay. Ngài là Đấng tác thành nên vũ trụ. </a:t>
            </a:r>
            <a:endParaRPr lang="en-US" sz="66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756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latin typeface="+mj-lt"/>
                <a:ea typeface="Tahoma" pitchFamily="34" charset="0"/>
                <a:cs typeface="Times New Roman" pitchFamily="18" charset="0"/>
              </a:rPr>
              <a:t>Tk1:</a:t>
            </a:r>
            <a:r>
              <a:rPr lang="en-US" sz="5300" dirty="0">
                <a:latin typeface="+mj-lt"/>
              </a:rPr>
              <a:t> </a:t>
            </a:r>
            <a:r>
              <a:rPr lang="vi-VN" sz="5300" b="1" dirty="0">
                <a:solidFill>
                  <a:schemeClr val="accent4">
                    <a:lumMod val="50000"/>
                  </a:schemeClr>
                </a:solidFill>
                <a:latin typeface="+mj-lt"/>
              </a:rPr>
              <a:t>Trong tâm tình đơn sơ con tiến vào đền thánh Chúa Trời, xin dâng lời chúc tụng Ngài là Đấng tác sinh muôn loài. </a:t>
            </a:r>
          </a:p>
        </p:txBody>
      </p:sp>
    </p:spTree>
    <p:extLst>
      <p:ext uri="{BB962C8B-B14F-4D97-AF65-F5344CB8AC3E}">
        <p14:creationId xmlns:p14="http://schemas.microsoft.com/office/powerpoint/2010/main" val="19889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0" i="0" dirty="0">
                <a:solidFill>
                  <a:schemeClr val="accent4">
                    <a:lumMod val="50000"/>
                  </a:schemeClr>
                </a:solidFill>
                <a:effectLst/>
                <a:latin typeface="+mn-lt"/>
              </a:rPr>
              <a:t>Ôi phúc thay dân tộc nào mà Chúa đã chọn làm cơ nghiệp của Ngài. </a:t>
            </a:r>
            <a:endParaRPr lang="en-US" sz="72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414089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cs typeface="Times New Roman" pitchFamily="18" charset="0"/>
              </a:rPr>
              <a:t>Tk3:</a:t>
            </a:r>
            <a:r>
              <a:rPr lang="en-US" sz="6000" b="1" dirty="0">
                <a:solidFill>
                  <a:srgbClr val="003399"/>
                </a:solidFill>
                <a:cs typeface="Times New Roman" pitchFamily="18" charset="0"/>
              </a:rPr>
              <a:t> </a:t>
            </a:r>
            <a:r>
              <a:rPr lang="vi-VN" sz="6000" b="0" i="0" dirty="0">
                <a:solidFill>
                  <a:schemeClr val="accent4">
                    <a:lumMod val="50000"/>
                  </a:schemeClr>
                </a:solidFill>
                <a:effectLst/>
                <a:latin typeface="+mn-lt"/>
              </a:rPr>
              <a:t>Và này Chúa nhìn xem ai tin kính, dõi mắt tìm từng người mến Chúa thật lòng. Để Ngài luôn chăm sóc, ủi an tận tình. </a:t>
            </a:r>
            <a:endParaRPr lang="en-US" sz="60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cs typeface="Times New Roman" pitchFamily="18" charset="0"/>
              </a:rPr>
              <a:t>**</a:t>
            </a:r>
            <a:r>
              <a:rPr lang="en-US" sz="6000" b="1" u="sng" dirty="0">
                <a:solidFill>
                  <a:srgbClr val="FF0000"/>
                </a:solidFill>
                <a:latin typeface="+mj-lt"/>
                <a:cs typeface="Times New Roman" pitchFamily="18" charset="0"/>
              </a:rPr>
              <a:t>:</a:t>
            </a:r>
            <a:r>
              <a:rPr lang="en-US" sz="6600" b="1" dirty="0">
                <a:solidFill>
                  <a:srgbClr val="003399"/>
                </a:solidFill>
                <a:latin typeface="+mj-lt"/>
                <a:cs typeface="Times New Roman" pitchFamily="18" charset="0"/>
              </a:rPr>
              <a:t> </a:t>
            </a:r>
            <a:r>
              <a:rPr lang="vi-VN" sz="6600" b="0" i="0" dirty="0">
                <a:solidFill>
                  <a:schemeClr val="accent4">
                    <a:lumMod val="50000"/>
                  </a:schemeClr>
                </a:solidFill>
                <a:effectLst/>
                <a:latin typeface="+mn-lt"/>
              </a:rPr>
              <a:t>Để vực bênh và cứu thoát khỏi thần chết. Người túng bấn, cơ hàn Chúa dưỡng nuôi. </a:t>
            </a:r>
            <a:endParaRPr lang="en-US" sz="66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760742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0" i="0" dirty="0">
                <a:solidFill>
                  <a:schemeClr val="accent4">
                    <a:lumMod val="50000"/>
                  </a:schemeClr>
                </a:solidFill>
                <a:effectLst/>
                <a:latin typeface="+mn-lt"/>
              </a:rPr>
              <a:t>Ôi phúc thay dân tộc nào mà Chúa đã chọn làm cơ nghiệp của Ngài. </a:t>
            </a:r>
            <a:endParaRPr lang="en-US" sz="72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1785841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cs typeface="Times New Roman" pitchFamily="18" charset="0"/>
              </a:rPr>
              <a:t>Tk4:</a:t>
            </a:r>
            <a:r>
              <a:rPr lang="en-US" sz="6600" b="1" dirty="0">
                <a:solidFill>
                  <a:srgbClr val="003399"/>
                </a:solidFill>
                <a:cs typeface="Times New Roman" pitchFamily="18" charset="0"/>
              </a:rPr>
              <a:t> </a:t>
            </a:r>
            <a:r>
              <a:rPr lang="vi-VN" sz="6600" b="0" i="0" dirty="0">
                <a:solidFill>
                  <a:schemeClr val="accent4">
                    <a:lumMod val="50000"/>
                  </a:schemeClr>
                </a:solidFill>
                <a:effectLst/>
                <a:latin typeface="+mn-lt"/>
              </a:rPr>
              <a:t>Này hồn con ngày và đêm mong Chúa, vì chính Ngài là nguồn cứu giúp hộ phù. </a:t>
            </a:r>
            <a:endParaRPr lang="en-US" sz="66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0000"/>
                </a:solidFill>
                <a:cs typeface="Times New Roman" pitchFamily="18" charset="0"/>
              </a:rPr>
              <a:t>**</a:t>
            </a:r>
            <a:r>
              <a:rPr lang="en-US" sz="5400" b="1" u="sng" dirty="0">
                <a:solidFill>
                  <a:srgbClr val="FF0000"/>
                </a:solidFill>
                <a:latin typeface="+mj-lt"/>
                <a:cs typeface="Times New Roman" pitchFamily="18" charset="0"/>
              </a:rPr>
              <a:t>:</a:t>
            </a:r>
            <a:r>
              <a:rPr lang="vi-VN" sz="6000" b="0" i="0" dirty="0">
                <a:solidFill>
                  <a:schemeClr val="accent4">
                    <a:lumMod val="50000"/>
                  </a:schemeClr>
                </a:solidFill>
                <a:effectLst/>
                <a:latin typeface="+mn-lt"/>
              </a:rPr>
              <a:t>Xin rủ thương ban xuống thánh ân đầy tràn trên mọi ai kiên vững với niềm thành tin, lòng mãi mãi trông cậy nơi Chúa Trời. </a:t>
            </a:r>
            <a:endParaRPr lang="en-US" sz="6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805155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7200" b="1" dirty="0">
                <a:solidFill>
                  <a:srgbClr val="003399"/>
                </a:solidFill>
                <a:latin typeface="+mj-lt"/>
                <a:cs typeface="Times New Roman" pitchFamily="18" charset="0"/>
              </a:rPr>
              <a:t> </a:t>
            </a:r>
            <a:r>
              <a:rPr lang="vi-VN" sz="7200" b="0" i="0" dirty="0">
                <a:solidFill>
                  <a:schemeClr val="accent4">
                    <a:lumMod val="50000"/>
                  </a:schemeClr>
                </a:solidFill>
                <a:effectLst/>
                <a:latin typeface="+mn-lt"/>
              </a:rPr>
              <a:t>Ôi phúc thay dân tộc nào mà Chúa đã chọn làm cơ nghiệp của Ngài. </a:t>
            </a:r>
            <a:endParaRPr lang="en-US" sz="72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17409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của thánh Phao-lô tông đồ</a:t>
            </a:r>
            <a:endParaRPr lang="en-US" sz="2800" dirty="0">
              <a:solidFill>
                <a:srgbClr val="FFFF00"/>
              </a:solidFill>
            </a:endParaRPr>
          </a:p>
          <a:p>
            <a:r>
              <a:rPr lang="vi-VN" sz="2800" dirty="0">
                <a:solidFill>
                  <a:srgbClr val="FFFF00"/>
                </a:solidFill>
              </a:rPr>
              <a:t>gửi 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a:solidFill>
                <a:srgbClr val="FFFF00"/>
              </a:solidFill>
            </a:endParaRPr>
          </a:p>
        </p:txBody>
      </p:sp>
    </p:spTree>
    <p:extLst>
      <p:ext uri="{BB962C8B-B14F-4D97-AF65-F5344CB8AC3E}">
        <p14:creationId xmlns:p14="http://schemas.microsoft.com/office/powerpoint/2010/main" val="331672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800" b="1" u="sng" dirty="0">
                <a:solidFill>
                  <a:srgbClr val="FF0000"/>
                </a:solidFill>
                <a:latin typeface="+mj-lt"/>
                <a:cs typeface="Times New Roman" pitchFamily="18" charset="0"/>
              </a:rPr>
              <a:t>Alleluia-alleluia:</a:t>
            </a:r>
            <a:r>
              <a:rPr lang="en-US" sz="4800" b="1" dirty="0">
                <a:solidFill>
                  <a:srgbClr val="0000CC"/>
                </a:solidFill>
                <a:latin typeface="+mj-lt"/>
                <a:cs typeface="Times New Roman" pitchFamily="18" charset="0"/>
              </a:rPr>
              <a:t> </a:t>
            </a:r>
          </a:p>
          <a:p>
            <a:pPr algn="just" eaLnBrk="1" hangingPunct="1">
              <a:lnSpc>
                <a:spcPct val="105000"/>
              </a:lnSpc>
              <a:defRPr/>
            </a:pPr>
            <a:r>
              <a:rPr lang="en-US" sz="5200" b="0" i="0" dirty="0" err="1">
                <a:solidFill>
                  <a:schemeClr val="accent2">
                    <a:lumMod val="50000"/>
                  </a:schemeClr>
                </a:solidFill>
                <a:effectLst/>
              </a:rPr>
              <a:t>Sáng</a:t>
            </a:r>
            <a:r>
              <a:rPr lang="en-US" sz="5200" b="0" i="0" dirty="0">
                <a:solidFill>
                  <a:schemeClr val="accent2">
                    <a:lumMod val="50000"/>
                  </a:schemeClr>
                </a:solidFill>
                <a:effectLst/>
              </a:rPr>
              <a:t> </a:t>
            </a:r>
            <a:r>
              <a:rPr lang="en-US" sz="5200" b="0" i="0" dirty="0" err="1">
                <a:solidFill>
                  <a:schemeClr val="accent2">
                    <a:lumMod val="50000"/>
                  </a:schemeClr>
                </a:solidFill>
                <a:effectLst/>
              </a:rPr>
              <a:t>danh</a:t>
            </a:r>
            <a:r>
              <a:rPr lang="en-US" sz="5200" b="0" i="0" dirty="0">
                <a:solidFill>
                  <a:schemeClr val="accent2">
                    <a:lumMod val="50000"/>
                  </a:schemeClr>
                </a:solidFill>
                <a:effectLst/>
              </a:rPr>
              <a:t> </a:t>
            </a:r>
            <a:r>
              <a:rPr lang="en-US" sz="5200" b="0" i="0" dirty="0" err="1">
                <a:solidFill>
                  <a:schemeClr val="accent2">
                    <a:lumMod val="50000"/>
                  </a:schemeClr>
                </a:solidFill>
                <a:effectLst/>
              </a:rPr>
              <a:t>Đức</a:t>
            </a:r>
            <a:r>
              <a:rPr lang="en-US" sz="5200" b="0" i="0" dirty="0">
                <a:solidFill>
                  <a:schemeClr val="accent2">
                    <a:lumMod val="50000"/>
                  </a:schemeClr>
                </a:solidFill>
                <a:effectLst/>
              </a:rPr>
              <a:t> </a:t>
            </a:r>
            <a:r>
              <a:rPr lang="en-US" sz="5200" b="0" i="0" dirty="0" err="1">
                <a:solidFill>
                  <a:schemeClr val="accent2">
                    <a:lumMod val="50000"/>
                  </a:schemeClr>
                </a:solidFill>
                <a:effectLst/>
              </a:rPr>
              <a:t>Chúa</a:t>
            </a:r>
            <a:r>
              <a:rPr lang="en-US" sz="5200" b="0" i="0" dirty="0">
                <a:solidFill>
                  <a:schemeClr val="accent2">
                    <a:lumMod val="50000"/>
                  </a:schemeClr>
                </a:solidFill>
                <a:effectLst/>
              </a:rPr>
              <a:t> Cha, </a:t>
            </a:r>
            <a:r>
              <a:rPr lang="en-US" sz="5200" b="0" i="0" dirty="0" err="1">
                <a:solidFill>
                  <a:schemeClr val="accent2">
                    <a:lumMod val="50000"/>
                  </a:schemeClr>
                </a:solidFill>
                <a:effectLst/>
              </a:rPr>
              <a:t>Đức</a:t>
            </a:r>
            <a:r>
              <a:rPr lang="en-US" sz="5200" b="0" i="0" dirty="0">
                <a:solidFill>
                  <a:schemeClr val="accent2">
                    <a:lumMod val="50000"/>
                  </a:schemeClr>
                </a:solidFill>
                <a:effectLst/>
              </a:rPr>
              <a:t> </a:t>
            </a:r>
            <a:r>
              <a:rPr lang="en-US" sz="5200" b="0" i="0" dirty="0" err="1">
                <a:solidFill>
                  <a:schemeClr val="accent2">
                    <a:lumMod val="50000"/>
                  </a:schemeClr>
                </a:solidFill>
                <a:effectLst/>
              </a:rPr>
              <a:t>Chúa</a:t>
            </a:r>
            <a:r>
              <a:rPr lang="en-US" sz="5200" b="0" i="0" dirty="0">
                <a:solidFill>
                  <a:schemeClr val="accent2">
                    <a:lumMod val="50000"/>
                  </a:schemeClr>
                </a:solidFill>
                <a:effectLst/>
              </a:rPr>
              <a:t> Con </a:t>
            </a:r>
            <a:r>
              <a:rPr lang="en-US" sz="5200" b="0" i="0" dirty="0" err="1">
                <a:solidFill>
                  <a:schemeClr val="accent2">
                    <a:lumMod val="50000"/>
                  </a:schemeClr>
                </a:solidFill>
                <a:effectLst/>
              </a:rPr>
              <a:t>và</a:t>
            </a:r>
            <a:r>
              <a:rPr lang="en-US" sz="5200" b="0" i="0" dirty="0">
                <a:solidFill>
                  <a:schemeClr val="accent2">
                    <a:lumMod val="50000"/>
                  </a:schemeClr>
                </a:solidFill>
                <a:effectLst/>
              </a:rPr>
              <a:t> </a:t>
            </a:r>
            <a:r>
              <a:rPr lang="en-US" sz="5200" b="0" i="0" dirty="0" err="1">
                <a:solidFill>
                  <a:schemeClr val="accent2">
                    <a:lumMod val="50000"/>
                  </a:schemeClr>
                </a:solidFill>
                <a:effectLst/>
              </a:rPr>
              <a:t>Đức</a:t>
            </a:r>
            <a:r>
              <a:rPr lang="en-US" sz="5200" b="0" i="0" dirty="0">
                <a:solidFill>
                  <a:schemeClr val="accent2">
                    <a:lumMod val="50000"/>
                  </a:schemeClr>
                </a:solidFill>
                <a:effectLst/>
              </a:rPr>
              <a:t> </a:t>
            </a:r>
            <a:r>
              <a:rPr lang="en-US" sz="5200" b="0" i="0" dirty="0" err="1">
                <a:solidFill>
                  <a:schemeClr val="accent2">
                    <a:lumMod val="50000"/>
                  </a:schemeClr>
                </a:solidFill>
                <a:effectLst/>
              </a:rPr>
              <a:t>Chúa</a:t>
            </a:r>
            <a:r>
              <a:rPr lang="en-US" sz="5200" b="0" i="0" dirty="0">
                <a:solidFill>
                  <a:schemeClr val="accent2">
                    <a:lumMod val="50000"/>
                  </a:schemeClr>
                </a:solidFill>
                <a:effectLst/>
              </a:rPr>
              <a:t> </a:t>
            </a:r>
            <a:r>
              <a:rPr lang="en-US" sz="5200" b="0" i="0" dirty="0" err="1">
                <a:solidFill>
                  <a:schemeClr val="accent2">
                    <a:lumMod val="50000"/>
                  </a:schemeClr>
                </a:solidFill>
                <a:effectLst/>
              </a:rPr>
              <a:t>Thánh</a:t>
            </a:r>
            <a:r>
              <a:rPr lang="en-US" sz="5200" b="0" i="0" dirty="0">
                <a:solidFill>
                  <a:schemeClr val="accent2">
                    <a:lumMod val="50000"/>
                  </a:schemeClr>
                </a:solidFill>
                <a:effectLst/>
              </a:rPr>
              <a:t> </a:t>
            </a:r>
            <a:r>
              <a:rPr lang="en-US" sz="5200" b="0" i="0" dirty="0" err="1">
                <a:solidFill>
                  <a:schemeClr val="accent2">
                    <a:lumMod val="50000"/>
                  </a:schemeClr>
                </a:solidFill>
                <a:effectLst/>
              </a:rPr>
              <a:t>Thần</a:t>
            </a:r>
            <a:r>
              <a:rPr lang="en-US" sz="5200" b="0" i="0" dirty="0">
                <a:solidFill>
                  <a:schemeClr val="accent2">
                    <a:lumMod val="50000"/>
                  </a:schemeClr>
                </a:solidFill>
                <a:effectLst/>
              </a:rPr>
              <a:t>, </a:t>
            </a:r>
            <a:r>
              <a:rPr lang="en-US" sz="5200" b="0" i="0" dirty="0" err="1">
                <a:solidFill>
                  <a:schemeClr val="accent2">
                    <a:lumMod val="50000"/>
                  </a:schemeClr>
                </a:solidFill>
                <a:effectLst/>
              </a:rPr>
              <a:t>sáng</a:t>
            </a:r>
            <a:r>
              <a:rPr lang="en-US" sz="5200" b="0" i="0" dirty="0">
                <a:solidFill>
                  <a:schemeClr val="accent2">
                    <a:lumMod val="50000"/>
                  </a:schemeClr>
                </a:solidFill>
                <a:effectLst/>
              </a:rPr>
              <a:t> </a:t>
            </a:r>
            <a:r>
              <a:rPr lang="en-US" sz="5200" b="0" i="0" dirty="0" err="1">
                <a:solidFill>
                  <a:schemeClr val="accent2">
                    <a:lumMod val="50000"/>
                  </a:schemeClr>
                </a:solidFill>
                <a:effectLst/>
              </a:rPr>
              <a:t>danh</a:t>
            </a:r>
            <a:r>
              <a:rPr lang="en-US" sz="5200" b="0" i="0" dirty="0">
                <a:solidFill>
                  <a:schemeClr val="accent2">
                    <a:lumMod val="50000"/>
                  </a:schemeClr>
                </a:solidFill>
                <a:effectLst/>
              </a:rPr>
              <a:t> </a:t>
            </a:r>
            <a:r>
              <a:rPr lang="en-US" sz="5200" b="0" i="0" dirty="0" err="1">
                <a:solidFill>
                  <a:schemeClr val="accent2">
                    <a:lumMod val="50000"/>
                  </a:schemeClr>
                </a:solidFill>
                <a:effectLst/>
              </a:rPr>
              <a:t>Thiên</a:t>
            </a:r>
            <a:r>
              <a:rPr lang="en-US" sz="5200" b="0" i="0" dirty="0">
                <a:solidFill>
                  <a:schemeClr val="accent2">
                    <a:lumMod val="50000"/>
                  </a:schemeClr>
                </a:solidFill>
                <a:effectLst/>
              </a:rPr>
              <a:t> </a:t>
            </a:r>
            <a:r>
              <a:rPr lang="en-US" sz="5200" b="0" i="0" dirty="0" err="1">
                <a:solidFill>
                  <a:schemeClr val="accent2">
                    <a:lumMod val="50000"/>
                  </a:schemeClr>
                </a:solidFill>
                <a:effectLst/>
              </a:rPr>
              <a:t>Chúa</a:t>
            </a:r>
            <a:r>
              <a:rPr lang="en-US" sz="5200" b="0" i="0" dirty="0">
                <a:solidFill>
                  <a:schemeClr val="accent2">
                    <a:lumMod val="50000"/>
                  </a:schemeClr>
                </a:solidFill>
                <a:effectLst/>
              </a:rPr>
              <a:t>, </a:t>
            </a:r>
            <a:r>
              <a:rPr lang="en-US" sz="5200" b="0" i="0" dirty="0" err="1">
                <a:solidFill>
                  <a:schemeClr val="accent2">
                    <a:lumMod val="50000"/>
                  </a:schemeClr>
                </a:solidFill>
                <a:effectLst/>
              </a:rPr>
              <a:t>Đấng</a:t>
            </a:r>
            <a:r>
              <a:rPr lang="en-US" sz="5200" b="0" i="0" dirty="0">
                <a:solidFill>
                  <a:schemeClr val="accent2">
                    <a:lumMod val="50000"/>
                  </a:schemeClr>
                </a:solidFill>
                <a:effectLst/>
              </a:rPr>
              <a:t> </a:t>
            </a:r>
            <a:r>
              <a:rPr lang="en-US" sz="5200" b="0" i="0" dirty="0" err="1">
                <a:solidFill>
                  <a:schemeClr val="accent2">
                    <a:lumMod val="50000"/>
                  </a:schemeClr>
                </a:solidFill>
                <a:effectLst/>
              </a:rPr>
              <a:t>đang</a:t>
            </a:r>
            <a:r>
              <a:rPr lang="en-US" sz="5200" b="0" i="0" dirty="0">
                <a:solidFill>
                  <a:schemeClr val="accent2">
                    <a:lumMod val="50000"/>
                  </a:schemeClr>
                </a:solidFill>
                <a:effectLst/>
              </a:rPr>
              <a:t> </a:t>
            </a:r>
            <a:r>
              <a:rPr lang="en-US" sz="5200" b="0" i="0" dirty="0" err="1">
                <a:solidFill>
                  <a:schemeClr val="accent2">
                    <a:lumMod val="50000"/>
                  </a:schemeClr>
                </a:solidFill>
                <a:effectLst/>
              </a:rPr>
              <a:t>có</a:t>
            </a:r>
            <a:r>
              <a:rPr lang="en-US" sz="5200" b="0" i="0" dirty="0">
                <a:solidFill>
                  <a:schemeClr val="accent2">
                    <a:lumMod val="50000"/>
                  </a:schemeClr>
                </a:solidFill>
                <a:effectLst/>
              </a:rPr>
              <a:t> </a:t>
            </a:r>
            <a:r>
              <a:rPr lang="en-US" sz="5200" b="0" i="0" dirty="0" err="1">
                <a:solidFill>
                  <a:schemeClr val="accent2">
                    <a:lumMod val="50000"/>
                  </a:schemeClr>
                </a:solidFill>
                <a:effectLst/>
              </a:rPr>
              <a:t>đã</a:t>
            </a:r>
            <a:r>
              <a:rPr lang="en-US" sz="5200" b="0" i="0" dirty="0">
                <a:solidFill>
                  <a:schemeClr val="accent2">
                    <a:lumMod val="50000"/>
                  </a:schemeClr>
                </a:solidFill>
                <a:effectLst/>
              </a:rPr>
              <a:t> </a:t>
            </a:r>
            <a:r>
              <a:rPr lang="en-US" sz="5200" b="0" i="0" dirty="0" err="1">
                <a:solidFill>
                  <a:schemeClr val="accent2">
                    <a:lumMod val="50000"/>
                  </a:schemeClr>
                </a:solidFill>
                <a:effectLst/>
              </a:rPr>
              <a:t>có</a:t>
            </a:r>
            <a:r>
              <a:rPr lang="en-US" sz="5200" b="0" i="0" dirty="0">
                <a:solidFill>
                  <a:schemeClr val="accent2">
                    <a:lumMod val="50000"/>
                  </a:schemeClr>
                </a:solidFill>
                <a:effectLst/>
              </a:rPr>
              <a:t> </a:t>
            </a:r>
            <a:r>
              <a:rPr lang="en-US" sz="5200" b="0" i="0" dirty="0" err="1">
                <a:solidFill>
                  <a:schemeClr val="accent2">
                    <a:lumMod val="50000"/>
                  </a:schemeClr>
                </a:solidFill>
                <a:effectLst/>
              </a:rPr>
              <a:t>và</a:t>
            </a:r>
            <a:r>
              <a:rPr lang="en-US" sz="5200" b="0" i="0" dirty="0">
                <a:solidFill>
                  <a:schemeClr val="accent2">
                    <a:lumMod val="50000"/>
                  </a:schemeClr>
                </a:solidFill>
                <a:effectLst/>
              </a:rPr>
              <a:t> </a:t>
            </a:r>
            <a:r>
              <a:rPr lang="en-US" sz="5200" b="0" i="0" dirty="0" err="1">
                <a:solidFill>
                  <a:schemeClr val="accent2">
                    <a:lumMod val="50000"/>
                  </a:schemeClr>
                </a:solidFill>
                <a:effectLst/>
              </a:rPr>
              <a:t>sẽ</a:t>
            </a:r>
            <a:r>
              <a:rPr lang="en-US" sz="5200" b="0" i="0" dirty="0">
                <a:solidFill>
                  <a:schemeClr val="accent2">
                    <a:lumMod val="50000"/>
                  </a:schemeClr>
                </a:solidFill>
                <a:effectLst/>
              </a:rPr>
              <a:t> </a:t>
            </a:r>
            <a:r>
              <a:rPr lang="en-US" sz="5200" b="0" i="0" dirty="0" err="1">
                <a:solidFill>
                  <a:schemeClr val="accent2">
                    <a:lumMod val="50000"/>
                  </a:schemeClr>
                </a:solidFill>
                <a:effectLst/>
              </a:rPr>
              <a:t>đến</a:t>
            </a:r>
            <a:r>
              <a:rPr lang="en-US" sz="5200" b="0" i="0" dirty="0">
                <a:solidFill>
                  <a:schemeClr val="accent2">
                    <a:lumMod val="50000"/>
                  </a:schemeClr>
                </a:solidFill>
                <a:effectLst/>
              </a:rPr>
              <a:t>.</a:t>
            </a:r>
            <a:r>
              <a:rPr lang="en-US" sz="5200" b="1" dirty="0">
                <a:solidFill>
                  <a:schemeClr val="accent4">
                    <a:lumMod val="50000"/>
                  </a:schemeClr>
                </a:solidFill>
                <a:latin typeface="+mj-lt"/>
                <a:cs typeface="Times New Roman" pitchFamily="18" charset="0"/>
              </a:rPr>
              <a:t> </a:t>
            </a:r>
            <a:r>
              <a:rPr lang="en-US" sz="5200" b="1" u="sng" dirty="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a:solidFill>
                  <a:srgbClr val="FF0000"/>
                </a:solidFill>
                <a:latin typeface="+mj-lt"/>
                <a:ea typeface="Tahoma" pitchFamily="34" charset="0"/>
                <a:cs typeface="Times New Roman" pitchFamily="18" charset="0"/>
              </a:rPr>
              <a:t>**:</a:t>
            </a:r>
            <a:r>
              <a:rPr lang="en-US" sz="5200" dirty="0">
                <a:latin typeface="+mj-lt"/>
              </a:rPr>
              <a:t> </a:t>
            </a:r>
            <a:r>
              <a:rPr lang="vi-VN" sz="5200" b="1" dirty="0">
                <a:solidFill>
                  <a:schemeClr val="accent4">
                    <a:lumMod val="50000"/>
                  </a:schemeClr>
                </a:solidFill>
                <a:latin typeface="+mj-lt"/>
              </a:rPr>
              <a:t>Con tâm thành tri ân tình thương Chúa biết bao cao vời. Ngài đã hướng dẫn con vào đời, cho con được gọi Ngài là Cha</a:t>
            </a:r>
            <a:r>
              <a:rPr lang="en-US" sz="5200" b="1" dirty="0">
                <a:solidFill>
                  <a:schemeClr val="accent4">
                    <a:lumMod val="50000"/>
                  </a:schemeClr>
                </a:solidFill>
                <a:latin typeface="+mj-lt"/>
              </a:rPr>
              <a:t>.</a:t>
            </a:r>
            <a:endParaRPr lang="vi-VN" sz="5200" b="1" dirty="0">
              <a:solidFill>
                <a:schemeClr val="accent4">
                  <a:lumMod val="50000"/>
                </a:schemeClr>
              </a:solidFill>
              <a:latin typeface="+mj-lt"/>
            </a:endParaRPr>
          </a:p>
        </p:txBody>
      </p:sp>
    </p:spTree>
    <p:extLst>
      <p:ext uri="{BB962C8B-B14F-4D97-AF65-F5344CB8AC3E}">
        <p14:creationId xmlns:p14="http://schemas.microsoft.com/office/powerpoint/2010/main" val="2972023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solidFill>
                  <a:schemeClr val="accent4">
                    <a:lumMod val="50000"/>
                  </a:schemeClr>
                </a:solidFill>
                <a:latin typeface="+mj-lt"/>
                <a:cs typeface="Times New Roman" pitchFamily="18" charset="0"/>
              </a:rPr>
              <a:t>Đấng tạo thành trời đất, muôn vật hữu hình và vô hình.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accent4">
                    <a:lumMod val="50000"/>
                  </a:schemeClr>
                </a:solidFill>
                <a:latin typeface="+mj-lt"/>
                <a:cs typeface="Times New Roman" pitchFamily="18" charset="0"/>
              </a:rPr>
              <a:t>Tôi</a:t>
            </a:r>
            <a:r>
              <a:rPr lang="en-US" sz="6600" b="1" dirty="0">
                <a:solidFill>
                  <a:schemeClr val="accent4">
                    <a:lumMod val="50000"/>
                  </a:schemeClr>
                </a:solidFill>
                <a:latin typeface="+mj-lt"/>
                <a:cs typeface="Times New Roman" pitchFamily="18" charset="0"/>
              </a:rPr>
              <a:t> tin </a:t>
            </a:r>
            <a:r>
              <a:rPr lang="en-US" sz="6600" b="1" dirty="0" err="1">
                <a:solidFill>
                  <a:schemeClr val="accent4">
                    <a:lumMod val="50000"/>
                  </a:schemeClr>
                </a:solidFill>
                <a:latin typeface="+mj-lt"/>
                <a:cs typeface="Times New Roman" pitchFamily="18" charset="0"/>
              </a:rPr>
              <a:t>kính</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Giêsu</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Kitô</a:t>
            </a:r>
            <a:r>
              <a:rPr lang="en-US" sz="6600" b="1" dirty="0">
                <a:solidFill>
                  <a:schemeClr val="accent4">
                    <a:lumMod val="50000"/>
                  </a:schemeClr>
                </a:solidFill>
                <a:latin typeface="+mj-lt"/>
                <a:cs typeface="Times New Roman" pitchFamily="18" charset="0"/>
              </a:rPr>
              <a:t>, Con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Sinh bởi Đức Chúa Cha từ trước muôn đời.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Người là Thiên Chúa bởi Thiên Chúa, Ánh Sáng bởi Ánh Sáng,</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bởi</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rPr>
              <a:t>được sinh ra mà không phải được tạo thành, đồng bản thể với Đức Chúa Cha: nhờ Người mà muôn vật được tạo thành.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accent4">
                    <a:lumMod val="50000"/>
                  </a:schemeClr>
                </a:solidFill>
                <a:latin typeface="+mj-lt"/>
              </a:rPr>
              <a:t>Vì loài người chúng ta và để cứu độ chúng ta,</a:t>
            </a:r>
            <a:r>
              <a:rPr lang="en-US" sz="7200" b="1" dirty="0">
                <a:solidFill>
                  <a:schemeClr val="accent4">
                    <a:lumMod val="50000"/>
                  </a:schemeClr>
                </a:solidFill>
                <a:latin typeface="+mj-lt"/>
              </a:rPr>
              <a:t> </a:t>
            </a:r>
            <a:r>
              <a:rPr lang="vi-VN" sz="7200" b="1" dirty="0">
                <a:solidFill>
                  <a:schemeClr val="accent4">
                    <a:lumMod val="50000"/>
                  </a:schemeClr>
                </a:solidFill>
                <a:latin typeface="+mj-lt"/>
                <a:cs typeface="Times New Roman" pitchFamily="18" charset="0"/>
              </a:rPr>
              <a:t>Người đã từ trời xuống thế. </a:t>
            </a:r>
            <a:endParaRPr lang="en-US" sz="72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accent4">
                    <a:lumMod val="50000"/>
                  </a:schemeClr>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accent4">
                    <a:lumMod val="50000"/>
                  </a:schemeClr>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latin typeface="+mj-lt"/>
                <a:ea typeface="Tahoma" pitchFamily="34" charset="0"/>
                <a:cs typeface="Times New Roman" pitchFamily="18" charset="0"/>
              </a:rPr>
              <a:t>Đk</a:t>
            </a:r>
            <a:r>
              <a:rPr lang="en-US" sz="4800" b="1" u="sng" dirty="0">
                <a:solidFill>
                  <a:srgbClr val="FF0000"/>
                </a:solidFill>
                <a:latin typeface="+mj-lt"/>
                <a:ea typeface="Tahoma" pitchFamily="34" charset="0"/>
                <a:cs typeface="Times New Roman" pitchFamily="18" charset="0"/>
              </a:rPr>
              <a:t>:</a:t>
            </a:r>
            <a:r>
              <a:rPr lang="en-US" sz="4800" b="1" dirty="0">
                <a:solidFill>
                  <a:srgbClr val="003399"/>
                </a:solidFill>
                <a:latin typeface="+mj-lt"/>
                <a:ea typeface="Tahoma" pitchFamily="34" charset="0"/>
                <a:cs typeface="Times New Roman" pitchFamily="18" charset="0"/>
              </a:rPr>
              <a:t> </a:t>
            </a:r>
            <a:r>
              <a:rPr lang="vi-VN" sz="4800" b="1" dirty="0">
                <a:solidFill>
                  <a:schemeClr val="accent4">
                    <a:lumMod val="50000"/>
                  </a:schemeClr>
                </a:solidFill>
                <a:latin typeface="+mj-lt"/>
              </a:rPr>
              <a:t>Vinh danh Chúa Cha uy hùng toàn năng. Vinh danh Chúa Con cứu độ nhân trần. Vinh danh Thánh Linh chính nguồn ủi an. Vinh danh Ba Ngôi đến tận ngàn thu</a:t>
            </a:r>
            <a:r>
              <a:rPr lang="en-US" sz="4800" b="1" dirty="0">
                <a:solidFill>
                  <a:schemeClr val="accent4">
                    <a:lumMod val="50000"/>
                  </a:schemeClr>
                </a:solidFill>
                <a:latin typeface="+mj-lt"/>
              </a:rPr>
              <a:t>.</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742950"/>
            <a:ext cx="7315200" cy="3181350"/>
          </a:xfrm>
        </p:spPr>
        <p:txBody>
          <a:bodyPr>
            <a:normAutofit/>
          </a:bodyPr>
          <a:lstStyle/>
          <a:p>
            <a:r>
              <a:rPr lang="en-US"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Ca </a:t>
            </a:r>
            <a:r>
              <a:rPr lang="en-US" b="1" dirty="0" err="1">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Dâng</a:t>
            </a:r>
            <a:r>
              <a:rPr lang="en-US"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 </a:t>
            </a:r>
            <a:r>
              <a:rPr lang="en-US" b="1" dirty="0" err="1">
                <a:solidFill>
                  <a:schemeClr val="accent4">
                    <a:lumMod val="50000"/>
                  </a:schemeClr>
                </a:solidFill>
                <a:effectLst>
                  <a:outerShdw blurRad="38100" dist="38100" dir="2700000" algn="tl">
                    <a:srgbClr val="000000">
                      <a:alpha val="43137"/>
                    </a:srgbClr>
                  </a:outerShdw>
                </a:effectLst>
                <a:cs typeface="Times New Roman" pitchFamily="18" charset="0"/>
              </a:rPr>
              <a:t>Lễ</a:t>
            </a:r>
            <a:r>
              <a:rPr lang="en-US" b="1" dirty="0">
                <a:solidFill>
                  <a:srgbClr val="003399"/>
                </a:solidFill>
                <a:effectLst>
                  <a:outerShdw blurRad="38100" dist="38100" dir="2700000" algn="tl">
                    <a:srgbClr val="000000">
                      <a:alpha val="43137"/>
                    </a:srgbClr>
                  </a:outerShdw>
                </a:effectLst>
                <a:cs typeface="Times New Roman" pitchFamily="18" charset="0"/>
              </a:rPr>
              <a:t/>
            </a:r>
            <a:br>
              <a:rPr lang="en-US" b="1" dirty="0">
                <a:solidFill>
                  <a:srgbClr val="003399"/>
                </a:solidFill>
                <a:effectLst>
                  <a:outerShdw blurRad="38100" dist="38100" dir="2700000" algn="tl">
                    <a:srgbClr val="000000">
                      <a:alpha val="43137"/>
                    </a:srgbClr>
                  </a:outerShdw>
                </a:effectLst>
                <a:cs typeface="Times New Roman" pitchFamily="18" charset="0"/>
              </a:rPr>
            </a:br>
            <a:r>
              <a:rPr lang="en-US" b="1" dirty="0">
                <a:solidFill>
                  <a:srgbClr val="C00000"/>
                </a:solidFill>
                <a:effectLst>
                  <a:outerShdw blurRad="38100" dist="38100" dir="2700000" algn="tl">
                    <a:srgbClr val="000000">
                      <a:alpha val="43137"/>
                    </a:srgbClr>
                  </a:outerShdw>
                </a:effectLst>
                <a:cs typeface="Times New Roman" pitchFamily="18" charset="0"/>
              </a:rPr>
              <a:t>DÂNG LÊN BA NGÔI</a:t>
            </a:r>
            <a:br>
              <a:rPr lang="en-US" b="1" dirty="0">
                <a:solidFill>
                  <a:srgbClr val="C00000"/>
                </a:solidFill>
                <a:effectLst>
                  <a:outerShdw blurRad="38100" dist="38100" dir="2700000" algn="tl">
                    <a:srgbClr val="000000">
                      <a:alpha val="43137"/>
                    </a:srgbClr>
                  </a:outerShdw>
                </a:effectLst>
                <a:cs typeface="Times New Roman" pitchFamily="18" charset="0"/>
              </a:rPr>
            </a:br>
            <a:r>
              <a:rPr lang="en-US" b="1" dirty="0" err="1">
                <a:solidFill>
                  <a:schemeClr val="accent4">
                    <a:lumMod val="50000"/>
                  </a:schemeClr>
                </a:solidFill>
                <a:effectLst>
                  <a:outerShdw blurRad="38100" dist="38100" dir="2700000" algn="tl">
                    <a:srgbClr val="000000">
                      <a:alpha val="43137"/>
                    </a:srgbClr>
                  </a:outerShdw>
                </a:effectLst>
                <a:cs typeface="Times New Roman" pitchFamily="18" charset="0"/>
              </a:rPr>
              <a:t>Vũ</a:t>
            </a:r>
            <a:r>
              <a:rPr lang="en-US" b="1" dirty="0">
                <a:solidFill>
                  <a:schemeClr val="accent4">
                    <a:lumMod val="50000"/>
                  </a:schemeClr>
                </a:solidFill>
                <a:effectLst>
                  <a:outerShdw blurRad="38100" dist="38100" dir="2700000" algn="tl">
                    <a:srgbClr val="000000">
                      <a:alpha val="43137"/>
                    </a:srgbClr>
                  </a:outerShdw>
                </a:effectLst>
                <a:cs typeface="Times New Roman" pitchFamily="18" charset="0"/>
              </a:rPr>
              <a:t> </a:t>
            </a:r>
            <a:r>
              <a:rPr lang="en-US" b="1" dirty="0" err="1">
                <a:solidFill>
                  <a:schemeClr val="accent4">
                    <a:lumMod val="50000"/>
                  </a:schemeClr>
                </a:solidFill>
                <a:effectLst>
                  <a:outerShdw blurRad="38100" dist="38100" dir="2700000" algn="tl">
                    <a:srgbClr val="000000">
                      <a:alpha val="43137"/>
                    </a:srgbClr>
                  </a:outerShdw>
                </a:effectLst>
                <a:cs typeface="Times New Roman" pitchFamily="18" charset="0"/>
              </a:rPr>
              <a:t>Đình</a:t>
            </a:r>
            <a:r>
              <a:rPr lang="en-US" b="1" dirty="0">
                <a:solidFill>
                  <a:schemeClr val="accent4">
                    <a:lumMod val="50000"/>
                  </a:schemeClr>
                </a:solidFill>
                <a:effectLst>
                  <a:outerShdw blurRad="38100" dist="38100" dir="2700000" algn="tl">
                    <a:srgbClr val="000000">
                      <a:alpha val="43137"/>
                    </a:srgbClr>
                  </a:outerShdw>
                </a:effectLst>
                <a:cs typeface="Times New Roman" pitchFamily="18" charset="0"/>
              </a:rPr>
              <a:t> </a:t>
            </a:r>
            <a:r>
              <a:rPr lang="en-US" b="1" dirty="0" err="1">
                <a:solidFill>
                  <a:schemeClr val="accent4">
                    <a:lumMod val="50000"/>
                  </a:schemeClr>
                </a:solidFill>
                <a:effectLst>
                  <a:outerShdw blurRad="38100" dist="38100" dir="2700000" algn="tl">
                    <a:srgbClr val="000000">
                      <a:alpha val="43137"/>
                    </a:srgbClr>
                  </a:outerShdw>
                </a:effectLst>
                <a:cs typeface="Times New Roman" pitchFamily="18" charset="0"/>
              </a:rPr>
              <a:t>Ân</a:t>
            </a:r>
            <a:endParaRPr lang="en-US"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7" y="877374"/>
            <a:ext cx="4798913" cy="42890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9384"/>
            <a:ext cx="2158207" cy="3385422"/>
          </a:xfrm>
          <a:prstGeom prst="rect">
            <a:avLst/>
          </a:prstGeom>
        </p:spPr>
      </p:pic>
    </p:spTree>
    <p:extLst>
      <p:ext uri="{BB962C8B-B14F-4D97-AF65-F5344CB8AC3E}">
        <p14:creationId xmlns:p14="http://schemas.microsoft.com/office/powerpoint/2010/main" val="3254491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0080"/>
                </a:solidFill>
                <a:effectLst/>
                <a:latin typeface="Verdana" panose="020B0604030504040204" pitchFamily="34" charset="0"/>
              </a:rPr>
              <a:t> </a:t>
            </a:r>
            <a:r>
              <a:rPr lang="vi-VN" sz="5600" b="1" i="0" dirty="0">
                <a:solidFill>
                  <a:schemeClr val="accent4">
                    <a:lumMod val="50000"/>
                  </a:schemeClr>
                </a:solidFill>
                <a:effectLst/>
              </a:rPr>
              <a:t>Xin dâng kính Chúa Cha tâm tình đoàn con tha thiết. Cảm tạ Chúa muôn nghìn đã đựng nên con trên đời.</a:t>
            </a:r>
            <a:endParaRPr lang="en-US" altLang="en-US" sz="5600" b="1" u="sng" dirty="0">
              <a:solidFill>
                <a:schemeClr val="accent4">
                  <a:lumMod val="50000"/>
                </a:schemeClr>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7773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chemeClr val="accent4">
                    <a:lumMod val="50000"/>
                  </a:schemeClr>
                </a:solidFill>
                <a:effectLst/>
              </a:rPr>
              <a:t>Xin dâng lên Ba Ngôi lòng thành tri ân muôn đời. Xin dâng lên Ba Ngôi lòng thành tri ân muôn đời.</a:t>
            </a:r>
            <a:endParaRPr lang="en-US" altLang="en-US" sz="6000" b="1" u="sng" dirty="0">
              <a:solidFill>
                <a:schemeClr val="accent4">
                  <a:lumMod val="50000"/>
                </a:schemeClr>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03947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00" b="0" i="0" dirty="0">
                <a:solidFill>
                  <a:srgbClr val="000080"/>
                </a:solidFill>
                <a:effectLst/>
                <a:latin typeface="Verdana" panose="020B0604030504040204" pitchFamily="34" charset="0"/>
              </a:rPr>
              <a:t> </a:t>
            </a:r>
            <a:r>
              <a:rPr lang="vi-VN" sz="5800" b="1" i="0" dirty="0">
                <a:solidFill>
                  <a:schemeClr val="accent4">
                    <a:lumMod val="50000"/>
                  </a:schemeClr>
                </a:solidFill>
                <a:effectLst/>
              </a:rPr>
              <a:t>Xin dâng kính Chúa Con tâm tình đoàn con thơ bé. Cảm tạ Chúa muôn nghìn cứu chuộc muôn dân trên đời.</a:t>
            </a:r>
            <a:endParaRPr lang="vi-VN" sz="5800" b="1" dirty="0">
              <a:solidFill>
                <a:schemeClr val="accent4">
                  <a:lumMod val="50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37146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chemeClr val="accent4">
                    <a:lumMod val="50000"/>
                  </a:schemeClr>
                </a:solidFill>
                <a:effectLst/>
              </a:rPr>
              <a:t>Xin dâng lên Ba Ngôi lòng thành tri ân muôn đời. Xin dâng lên Ba Ngôi lòng thành tri ân muôn đời.</a:t>
            </a:r>
            <a:endParaRPr lang="en-US" altLang="en-US" sz="6000" b="1" u="sng" dirty="0">
              <a:solidFill>
                <a:schemeClr val="accent4">
                  <a:lumMod val="50000"/>
                </a:schemeClr>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710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a:solidFill>
                  <a:srgbClr val="FF0000"/>
                </a:solidFill>
                <a:latin typeface="+mj-lt"/>
                <a:ea typeface="Tahoma" pitchFamily="34" charset="0"/>
                <a:cs typeface="Times New Roman" pitchFamily="18" charset="0"/>
              </a:rPr>
              <a:t>Tk2:</a:t>
            </a:r>
            <a:r>
              <a:rPr lang="en-US" sz="5200" dirty="0">
                <a:latin typeface="+mj-lt"/>
              </a:rPr>
              <a:t> </a:t>
            </a:r>
            <a:r>
              <a:rPr lang="vi-VN" sz="5200" b="1" dirty="0">
                <a:solidFill>
                  <a:schemeClr val="accent4">
                    <a:lumMod val="50000"/>
                  </a:schemeClr>
                </a:solidFill>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i="0" dirty="0">
                <a:solidFill>
                  <a:schemeClr val="accent4">
                    <a:lumMod val="50000"/>
                  </a:schemeClr>
                </a:solidFill>
                <a:effectLst/>
              </a:rPr>
              <a:t>Xin dâng kính Thánh Linh tâm tình đoàn con tin mến. Cảm tạ Chúa muôn nghìn xuống đầy ơn thiêng chan hòa.</a:t>
            </a:r>
            <a:endParaRPr lang="vi-VN" sz="5400" b="1" dirty="0">
              <a:solidFill>
                <a:schemeClr val="accent4">
                  <a:lumMod val="50000"/>
                </a:schemeClr>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chemeClr val="accent4">
                    <a:lumMod val="50000"/>
                  </a:schemeClr>
                </a:solidFill>
                <a:effectLst/>
              </a:rPr>
              <a:t>Xin dâng lên Ba Ngôi lòng thành tri ân muôn đời. Xin dâng lên Ba Ngôi lòng thành tri ân muôn đời.</a:t>
            </a:r>
            <a:endParaRPr lang="en-US" altLang="en-US" sz="6000" b="1" u="sng" dirty="0">
              <a:solidFill>
                <a:schemeClr val="accent4">
                  <a:lumMod val="50000"/>
                </a:schemeClr>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65998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accent4">
                    <a:lumMod val="50000"/>
                  </a:schemeClr>
                </a:solidFill>
                <a:effectLst/>
              </a:rPr>
              <a:t>Thánh</a:t>
            </a:r>
            <a:r>
              <a:rPr lang="en-US" sz="5600" b="0" i="0" dirty="0">
                <a:solidFill>
                  <a:schemeClr val="accent4">
                    <a:lumMod val="50000"/>
                  </a:schemeClr>
                </a:solidFill>
                <a:effectLst/>
              </a:rPr>
              <a:t>! </a:t>
            </a:r>
            <a:r>
              <a:rPr lang="en-US" sz="5600" b="0" i="0" dirty="0" err="1">
                <a:solidFill>
                  <a:schemeClr val="accent4">
                    <a:lumMod val="50000"/>
                  </a:schemeClr>
                </a:solidFill>
                <a:effectLst/>
              </a:rPr>
              <a:t>Thánh</a:t>
            </a:r>
            <a:r>
              <a:rPr lang="en-US" sz="5600" b="0" i="0" dirty="0">
                <a:solidFill>
                  <a:schemeClr val="accent4">
                    <a:lumMod val="50000"/>
                  </a:schemeClr>
                </a:solidFill>
                <a:effectLst/>
              </a:rPr>
              <a:t>! </a:t>
            </a:r>
            <a:r>
              <a:rPr lang="en-US" sz="5600" b="0" i="0" dirty="0" err="1">
                <a:solidFill>
                  <a:schemeClr val="accent4">
                    <a:lumMod val="50000"/>
                  </a:schemeClr>
                </a:solidFill>
                <a:effectLst/>
              </a:rPr>
              <a:t>Thánh</a:t>
            </a:r>
            <a:r>
              <a:rPr lang="en-US" sz="5600" b="0" i="0" dirty="0">
                <a:solidFill>
                  <a:schemeClr val="accent4">
                    <a:lumMod val="50000"/>
                  </a:schemeClr>
                </a:solidFill>
                <a:effectLst/>
              </a:rPr>
              <a:t>! </a:t>
            </a:r>
            <a:r>
              <a:rPr lang="en-US" sz="5600" b="0" i="0" dirty="0" err="1">
                <a:solidFill>
                  <a:schemeClr val="accent4">
                    <a:lumMod val="50000"/>
                  </a:schemeClr>
                </a:solidFill>
                <a:effectLst/>
              </a:rPr>
              <a:t>Chúa</a:t>
            </a:r>
            <a:r>
              <a:rPr lang="en-US" sz="5600" b="0" i="0" dirty="0">
                <a:solidFill>
                  <a:schemeClr val="accent4">
                    <a:lumMod val="50000"/>
                  </a:schemeClr>
                </a:solidFill>
                <a:effectLst/>
              </a:rPr>
              <a:t> </a:t>
            </a:r>
            <a:r>
              <a:rPr lang="en-US" sz="5600" b="0" i="0" dirty="0" err="1">
                <a:solidFill>
                  <a:schemeClr val="accent4">
                    <a:lumMod val="50000"/>
                  </a:schemeClr>
                </a:solidFill>
                <a:effectLst/>
              </a:rPr>
              <a:t>là</a:t>
            </a:r>
            <a:r>
              <a:rPr lang="en-US" sz="5600" b="0" i="0" dirty="0">
                <a:solidFill>
                  <a:schemeClr val="accent4">
                    <a:lumMod val="50000"/>
                  </a:schemeClr>
                </a:solidFill>
                <a:effectLst/>
              </a:rPr>
              <a:t> </a:t>
            </a:r>
            <a:r>
              <a:rPr lang="en-US" sz="5600" b="0" i="0" dirty="0" err="1">
                <a:solidFill>
                  <a:schemeClr val="accent4">
                    <a:lumMod val="50000"/>
                  </a:schemeClr>
                </a:solidFill>
                <a:effectLst/>
              </a:rPr>
              <a:t>Thiên</a:t>
            </a:r>
            <a:r>
              <a:rPr lang="en-US" sz="5600" b="0" i="0" dirty="0">
                <a:solidFill>
                  <a:schemeClr val="accent4">
                    <a:lumMod val="50000"/>
                  </a:schemeClr>
                </a:solidFill>
                <a:effectLst/>
              </a:rPr>
              <a:t> </a:t>
            </a:r>
            <a:r>
              <a:rPr lang="en-US" sz="5600" b="0" i="0" dirty="0" err="1">
                <a:solidFill>
                  <a:schemeClr val="accent4">
                    <a:lumMod val="50000"/>
                  </a:schemeClr>
                </a:solidFill>
                <a:effectLst/>
              </a:rPr>
              <a:t>Chúa</a:t>
            </a:r>
            <a:r>
              <a:rPr lang="en-US" sz="5600" b="0" i="0" dirty="0">
                <a:solidFill>
                  <a:schemeClr val="accent4">
                    <a:lumMod val="50000"/>
                  </a:schemeClr>
                </a:solidFill>
                <a:effectLst/>
              </a:rPr>
              <a:t> </a:t>
            </a:r>
            <a:r>
              <a:rPr lang="en-US" sz="5600" b="0" i="0" dirty="0" err="1">
                <a:solidFill>
                  <a:schemeClr val="accent4">
                    <a:lumMod val="50000"/>
                  </a:schemeClr>
                </a:solidFill>
                <a:effectLst/>
              </a:rPr>
              <a:t>các</a:t>
            </a:r>
            <a:r>
              <a:rPr lang="en-US" sz="5600" b="0" i="0" dirty="0">
                <a:solidFill>
                  <a:schemeClr val="accent4">
                    <a:lumMod val="50000"/>
                  </a:schemeClr>
                </a:solidFill>
                <a:effectLst/>
              </a:rPr>
              <a:t> </a:t>
            </a:r>
            <a:r>
              <a:rPr lang="en-US" sz="5600" b="0" i="0" dirty="0" err="1">
                <a:solidFill>
                  <a:schemeClr val="accent4">
                    <a:lumMod val="50000"/>
                  </a:schemeClr>
                </a:solidFill>
                <a:effectLst/>
              </a:rPr>
              <a:t>đạo</a:t>
            </a:r>
            <a:r>
              <a:rPr lang="en-US" sz="5600" b="0" i="0" dirty="0">
                <a:solidFill>
                  <a:schemeClr val="accent4">
                    <a:lumMod val="50000"/>
                  </a:schemeClr>
                </a:solidFill>
                <a:effectLst/>
              </a:rPr>
              <a:t> </a:t>
            </a:r>
            <a:r>
              <a:rPr lang="en-US" sz="5600" b="0" i="0" dirty="0" err="1">
                <a:solidFill>
                  <a:schemeClr val="accent4">
                    <a:lumMod val="50000"/>
                  </a:schemeClr>
                </a:solidFill>
                <a:effectLst/>
              </a:rPr>
              <a:t>binh</a:t>
            </a:r>
            <a:r>
              <a:rPr lang="en-US" sz="5600" b="0" i="0" dirty="0">
                <a:solidFill>
                  <a:schemeClr val="accent4">
                    <a:lumMod val="50000"/>
                  </a:schemeClr>
                </a:solidFill>
                <a:effectLst/>
              </a:rPr>
              <a:t>. </a:t>
            </a:r>
            <a:r>
              <a:rPr lang="en-US" sz="5600" b="0" i="0" dirty="0" err="1">
                <a:solidFill>
                  <a:schemeClr val="accent4">
                    <a:lumMod val="50000"/>
                  </a:schemeClr>
                </a:solidFill>
                <a:effectLst/>
              </a:rPr>
              <a:t>Trời</a:t>
            </a:r>
            <a:r>
              <a:rPr lang="en-US" sz="5600" b="0" i="0" dirty="0">
                <a:solidFill>
                  <a:schemeClr val="accent4">
                    <a:lumMod val="50000"/>
                  </a:schemeClr>
                </a:solidFill>
                <a:effectLst/>
              </a:rPr>
              <a:t> </a:t>
            </a:r>
            <a:r>
              <a:rPr lang="en-US" sz="5600" b="0" i="0" dirty="0" err="1">
                <a:solidFill>
                  <a:schemeClr val="accent4">
                    <a:lumMod val="50000"/>
                  </a:schemeClr>
                </a:solidFill>
                <a:effectLst/>
              </a:rPr>
              <a:t>đất</a:t>
            </a:r>
            <a:r>
              <a:rPr lang="en-US" sz="5600" b="0" i="0" dirty="0">
                <a:solidFill>
                  <a:schemeClr val="accent4">
                    <a:lumMod val="50000"/>
                  </a:schemeClr>
                </a:solidFill>
                <a:effectLst/>
              </a:rPr>
              <a:t> </a:t>
            </a:r>
            <a:r>
              <a:rPr lang="en-US" sz="5600" b="0" i="0" dirty="0" err="1">
                <a:solidFill>
                  <a:schemeClr val="accent4">
                    <a:lumMod val="50000"/>
                  </a:schemeClr>
                </a:solidFill>
                <a:effectLst/>
              </a:rPr>
              <a:t>đầy</a:t>
            </a:r>
            <a:r>
              <a:rPr lang="en-US" sz="5600" b="0" i="0" dirty="0">
                <a:solidFill>
                  <a:schemeClr val="accent4">
                    <a:lumMod val="50000"/>
                  </a:schemeClr>
                </a:solidFill>
                <a:effectLst/>
              </a:rPr>
              <a:t> </a:t>
            </a:r>
            <a:r>
              <a:rPr lang="en-US" sz="5600" b="0" i="0" dirty="0" err="1">
                <a:solidFill>
                  <a:schemeClr val="accent4">
                    <a:lumMod val="50000"/>
                  </a:schemeClr>
                </a:solidFill>
                <a:effectLst/>
              </a:rPr>
              <a:t>vinh</a:t>
            </a:r>
            <a:r>
              <a:rPr lang="en-US" sz="5600" b="0" i="0" dirty="0">
                <a:solidFill>
                  <a:schemeClr val="accent4">
                    <a:lumMod val="50000"/>
                  </a:schemeClr>
                </a:solidFill>
                <a:effectLst/>
              </a:rPr>
              <a:t> </a:t>
            </a:r>
            <a:r>
              <a:rPr lang="en-US" sz="5600" b="0" i="0" dirty="0" err="1">
                <a:solidFill>
                  <a:schemeClr val="accent4">
                    <a:lumMod val="50000"/>
                  </a:schemeClr>
                </a:solidFill>
                <a:effectLst/>
              </a:rPr>
              <a:t>quang</a:t>
            </a:r>
            <a:r>
              <a:rPr lang="en-US" sz="5600" b="0" i="0" dirty="0">
                <a:solidFill>
                  <a:schemeClr val="accent4">
                    <a:lumMod val="50000"/>
                  </a:schemeClr>
                </a:solidFill>
                <a:effectLst/>
              </a:rPr>
              <a:t> </a:t>
            </a:r>
            <a:r>
              <a:rPr lang="en-US" sz="5600" b="0" i="0" dirty="0" err="1">
                <a:solidFill>
                  <a:schemeClr val="accent4">
                    <a:lumMod val="50000"/>
                  </a:schemeClr>
                </a:solidFill>
                <a:effectLst/>
              </a:rPr>
              <a:t>Chúa</a:t>
            </a:r>
            <a:r>
              <a:rPr lang="en-US" sz="5600" b="0" i="0" dirty="0">
                <a:solidFill>
                  <a:schemeClr val="accent4">
                    <a:lumMod val="50000"/>
                  </a:schemeClr>
                </a:solidFill>
                <a:effectLst/>
              </a:rPr>
              <a:t>. </a:t>
            </a:r>
            <a:r>
              <a:rPr lang="en-US" sz="5600" b="0" i="0" dirty="0" err="1">
                <a:solidFill>
                  <a:schemeClr val="accent4">
                    <a:lumMod val="50000"/>
                  </a:schemeClr>
                </a:solidFill>
                <a:effectLst/>
              </a:rPr>
              <a:t>Hoan</a:t>
            </a:r>
            <a:r>
              <a:rPr lang="en-US" sz="5600" b="0" i="0" dirty="0">
                <a:solidFill>
                  <a:schemeClr val="accent4">
                    <a:lumMod val="50000"/>
                  </a:schemeClr>
                </a:solidFill>
                <a:effectLst/>
              </a:rPr>
              <a:t> </a:t>
            </a:r>
            <a:r>
              <a:rPr lang="en-US" sz="5600" b="0" i="0" dirty="0" err="1">
                <a:solidFill>
                  <a:schemeClr val="accent4">
                    <a:lumMod val="50000"/>
                  </a:schemeClr>
                </a:solidFill>
                <a:effectLst/>
              </a:rPr>
              <a:t>hô</a:t>
            </a:r>
            <a:r>
              <a:rPr lang="en-US" sz="5600" b="0" i="0" dirty="0">
                <a:solidFill>
                  <a:schemeClr val="accent4">
                    <a:lumMod val="50000"/>
                  </a:schemeClr>
                </a:solidFill>
                <a:effectLst/>
              </a:rPr>
              <a:t> </a:t>
            </a:r>
            <a:r>
              <a:rPr lang="en-US" sz="5600" b="0" i="0" dirty="0" err="1">
                <a:solidFill>
                  <a:schemeClr val="accent4">
                    <a:lumMod val="50000"/>
                  </a:schemeClr>
                </a:solidFill>
                <a:effectLst/>
              </a:rPr>
              <a:t>Chúa</a:t>
            </a:r>
            <a:r>
              <a:rPr lang="en-US" sz="5600" b="0" i="0" dirty="0">
                <a:solidFill>
                  <a:schemeClr val="accent4">
                    <a:lumMod val="50000"/>
                  </a:schemeClr>
                </a:solidFill>
                <a:effectLst/>
              </a:rPr>
              <a:t> </a:t>
            </a:r>
            <a:r>
              <a:rPr lang="en-US" sz="5600" b="0" i="0" dirty="0" err="1">
                <a:solidFill>
                  <a:schemeClr val="accent4">
                    <a:lumMod val="50000"/>
                  </a:schemeClr>
                </a:solidFill>
                <a:effectLst/>
              </a:rPr>
              <a:t>trên</a:t>
            </a:r>
            <a:r>
              <a:rPr lang="en-US" sz="5600" b="0" i="0" dirty="0">
                <a:solidFill>
                  <a:schemeClr val="accent4">
                    <a:lumMod val="50000"/>
                  </a:schemeClr>
                </a:solidFill>
                <a:effectLst/>
              </a:rPr>
              <a:t> </a:t>
            </a:r>
            <a:r>
              <a:rPr lang="en-US" sz="5600" b="0" i="0" dirty="0" err="1">
                <a:solidFill>
                  <a:schemeClr val="accent4">
                    <a:lumMod val="50000"/>
                  </a:schemeClr>
                </a:solidFill>
                <a:effectLst/>
              </a:rPr>
              <a:t>các</a:t>
            </a:r>
            <a:r>
              <a:rPr lang="en-US" sz="5600" b="0" i="0" dirty="0">
                <a:solidFill>
                  <a:schemeClr val="accent4">
                    <a:lumMod val="50000"/>
                  </a:schemeClr>
                </a:solidFill>
                <a:effectLst/>
              </a:rPr>
              <a:t> </a:t>
            </a:r>
            <a:r>
              <a:rPr lang="en-US" sz="5600" b="0" i="0" dirty="0" err="1">
                <a:solidFill>
                  <a:schemeClr val="accent4">
                    <a:lumMod val="50000"/>
                  </a:schemeClr>
                </a:solidFill>
                <a:effectLst/>
              </a:rPr>
              <a:t>tầng</a:t>
            </a:r>
            <a:r>
              <a:rPr lang="en-US" sz="5600" b="0" i="0" dirty="0">
                <a:solidFill>
                  <a:schemeClr val="accent4">
                    <a:lumMod val="50000"/>
                  </a:schemeClr>
                </a:solidFill>
                <a:effectLst/>
              </a:rPr>
              <a:t> </a:t>
            </a:r>
            <a:r>
              <a:rPr lang="en-US" sz="5600" b="0" i="0" dirty="0" err="1">
                <a:solidFill>
                  <a:schemeClr val="accent4">
                    <a:lumMod val="50000"/>
                  </a:schemeClr>
                </a:solidFill>
                <a:effectLst/>
              </a:rPr>
              <a:t>trời</a:t>
            </a:r>
            <a:r>
              <a:rPr lang="en-US" sz="5600" b="0" i="0" dirty="0">
                <a:solidFill>
                  <a:schemeClr val="accent4">
                    <a:lumMod val="50000"/>
                  </a:schemeClr>
                </a:solidFill>
                <a:effectLst/>
              </a:rPr>
              <a:t>. </a:t>
            </a:r>
            <a:endParaRPr lang="en-US" altLang="en-US" sz="5600" b="1" dirty="0">
              <a:solidFill>
                <a:schemeClr val="accent4">
                  <a:lumMod val="50000"/>
                </a:schemeClr>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en-US" sz="5500" b="0" i="0" dirty="0" err="1">
                <a:solidFill>
                  <a:schemeClr val="accent4">
                    <a:lumMod val="50000"/>
                  </a:schemeClr>
                </a:solidFill>
                <a:effectLst/>
              </a:rPr>
              <a:t>Hoan</a:t>
            </a:r>
            <a:r>
              <a:rPr lang="en-US" sz="5500" b="0" i="0" dirty="0">
                <a:solidFill>
                  <a:schemeClr val="accent4">
                    <a:lumMod val="50000"/>
                  </a:schemeClr>
                </a:solidFill>
                <a:effectLst/>
              </a:rPr>
              <a:t> </a:t>
            </a:r>
            <a:r>
              <a:rPr lang="en-US" sz="5500" b="0" i="0" dirty="0" err="1">
                <a:solidFill>
                  <a:schemeClr val="accent4">
                    <a:lumMod val="50000"/>
                  </a:schemeClr>
                </a:solidFill>
                <a:effectLst/>
              </a:rPr>
              <a:t>hô</a:t>
            </a:r>
            <a:r>
              <a:rPr lang="en-US" sz="5500" b="0" i="0" dirty="0">
                <a:solidFill>
                  <a:schemeClr val="accent4">
                    <a:lumMod val="50000"/>
                  </a:schemeClr>
                </a:solidFill>
                <a:effectLst/>
              </a:rPr>
              <a:t> </a:t>
            </a:r>
            <a:r>
              <a:rPr lang="en-US" sz="5500" b="0" i="0" dirty="0" err="1">
                <a:solidFill>
                  <a:schemeClr val="accent4">
                    <a:lumMod val="50000"/>
                  </a:schemeClr>
                </a:solidFill>
                <a:effectLst/>
              </a:rPr>
              <a:t>Chúa</a:t>
            </a:r>
            <a:r>
              <a:rPr lang="en-US" sz="5500" b="0" i="0" dirty="0">
                <a:solidFill>
                  <a:schemeClr val="accent4">
                    <a:lumMod val="50000"/>
                  </a:schemeClr>
                </a:solidFill>
                <a:effectLst/>
              </a:rPr>
              <a:t> </a:t>
            </a:r>
            <a:r>
              <a:rPr lang="en-US" sz="5500" b="0" i="0" dirty="0" err="1">
                <a:solidFill>
                  <a:schemeClr val="accent4">
                    <a:lumMod val="50000"/>
                  </a:schemeClr>
                </a:solidFill>
                <a:effectLst/>
              </a:rPr>
              <a:t>trên</a:t>
            </a:r>
            <a:r>
              <a:rPr lang="en-US" sz="5500" b="0" i="0" dirty="0">
                <a:solidFill>
                  <a:schemeClr val="accent4">
                    <a:lumMod val="50000"/>
                  </a:schemeClr>
                </a:solidFill>
                <a:effectLst/>
              </a:rPr>
              <a:t> </a:t>
            </a:r>
            <a:r>
              <a:rPr lang="en-US" sz="5500" b="0" i="0" dirty="0" err="1">
                <a:solidFill>
                  <a:schemeClr val="accent4">
                    <a:lumMod val="50000"/>
                  </a:schemeClr>
                </a:solidFill>
                <a:effectLst/>
              </a:rPr>
              <a:t>các</a:t>
            </a:r>
            <a:r>
              <a:rPr lang="en-US" sz="5500" b="0" i="0" dirty="0">
                <a:solidFill>
                  <a:schemeClr val="accent4">
                    <a:lumMod val="50000"/>
                  </a:schemeClr>
                </a:solidFill>
                <a:effectLst/>
              </a:rPr>
              <a:t> </a:t>
            </a:r>
            <a:r>
              <a:rPr lang="en-US" sz="5500" b="0" i="0" dirty="0" err="1">
                <a:solidFill>
                  <a:schemeClr val="accent4">
                    <a:lumMod val="50000"/>
                  </a:schemeClr>
                </a:solidFill>
                <a:effectLst/>
              </a:rPr>
              <a:t>tầng</a:t>
            </a:r>
            <a:r>
              <a:rPr lang="en-US" sz="5500" b="0" i="0" dirty="0">
                <a:solidFill>
                  <a:schemeClr val="accent4">
                    <a:lumMod val="50000"/>
                  </a:schemeClr>
                </a:solidFill>
                <a:effectLst/>
              </a:rPr>
              <a:t> </a:t>
            </a:r>
            <a:r>
              <a:rPr lang="en-US" sz="5500" b="0" i="0" dirty="0" err="1">
                <a:solidFill>
                  <a:schemeClr val="accent4">
                    <a:lumMod val="50000"/>
                  </a:schemeClr>
                </a:solidFill>
                <a:effectLst/>
              </a:rPr>
              <a:t>trời</a:t>
            </a:r>
            <a:r>
              <a:rPr lang="en-US" sz="5500" b="0" i="0" dirty="0">
                <a:solidFill>
                  <a:schemeClr val="accent4">
                    <a:lumMod val="50000"/>
                  </a:schemeClr>
                </a:solidFill>
                <a:effectLst/>
              </a:rPr>
              <a:t>. </a:t>
            </a:r>
            <a:r>
              <a:rPr lang="en-US" sz="5500" b="0" i="0" dirty="0" err="1">
                <a:solidFill>
                  <a:schemeClr val="accent4">
                    <a:lumMod val="50000"/>
                  </a:schemeClr>
                </a:solidFill>
                <a:effectLst/>
              </a:rPr>
              <a:t>Chúc</a:t>
            </a:r>
            <a:r>
              <a:rPr lang="en-US" sz="5500" b="0" i="0" dirty="0">
                <a:solidFill>
                  <a:schemeClr val="accent4">
                    <a:lumMod val="50000"/>
                  </a:schemeClr>
                </a:solidFill>
                <a:effectLst/>
              </a:rPr>
              <a:t> </a:t>
            </a:r>
            <a:r>
              <a:rPr lang="en-US" sz="5500" b="0" i="0" dirty="0" err="1">
                <a:solidFill>
                  <a:schemeClr val="accent4">
                    <a:lumMod val="50000"/>
                  </a:schemeClr>
                </a:solidFill>
                <a:effectLst/>
              </a:rPr>
              <a:t>tụng</a:t>
            </a:r>
            <a:r>
              <a:rPr lang="en-US" sz="5500" b="0" i="0" dirty="0">
                <a:solidFill>
                  <a:schemeClr val="accent4">
                    <a:lumMod val="50000"/>
                  </a:schemeClr>
                </a:solidFill>
                <a:effectLst/>
              </a:rPr>
              <a:t> </a:t>
            </a:r>
            <a:r>
              <a:rPr lang="en-US" sz="5500" b="0" i="0" dirty="0" err="1">
                <a:solidFill>
                  <a:schemeClr val="accent4">
                    <a:lumMod val="50000"/>
                  </a:schemeClr>
                </a:solidFill>
                <a:effectLst/>
              </a:rPr>
              <a:t>Đấng</a:t>
            </a:r>
            <a:r>
              <a:rPr lang="en-US" sz="5500" b="0" i="0" dirty="0">
                <a:solidFill>
                  <a:schemeClr val="accent4">
                    <a:lumMod val="50000"/>
                  </a:schemeClr>
                </a:solidFill>
                <a:effectLst/>
              </a:rPr>
              <a:t> </a:t>
            </a:r>
            <a:r>
              <a:rPr lang="en-US" sz="5500" b="0" i="0" dirty="0" err="1">
                <a:solidFill>
                  <a:schemeClr val="accent4">
                    <a:lumMod val="50000"/>
                  </a:schemeClr>
                </a:solidFill>
                <a:effectLst/>
              </a:rPr>
              <a:t>ngự</a:t>
            </a:r>
            <a:r>
              <a:rPr lang="en-US" sz="5500" b="0" i="0" dirty="0">
                <a:solidFill>
                  <a:schemeClr val="accent4">
                    <a:lumMod val="50000"/>
                  </a:schemeClr>
                </a:solidFill>
                <a:effectLst/>
              </a:rPr>
              <a:t> </a:t>
            </a:r>
            <a:r>
              <a:rPr lang="en-US" sz="5500" b="0" i="0" dirty="0" err="1">
                <a:solidFill>
                  <a:schemeClr val="accent4">
                    <a:lumMod val="50000"/>
                  </a:schemeClr>
                </a:solidFill>
                <a:effectLst/>
              </a:rPr>
              <a:t>đến</a:t>
            </a:r>
            <a:r>
              <a:rPr lang="en-US" sz="5500" b="0" i="0" dirty="0">
                <a:solidFill>
                  <a:schemeClr val="accent4">
                    <a:lumMod val="50000"/>
                  </a:schemeClr>
                </a:solidFill>
                <a:effectLst/>
              </a:rPr>
              <a:t> </a:t>
            </a:r>
            <a:r>
              <a:rPr lang="en-US" sz="5500" b="0" i="0" dirty="0" err="1">
                <a:solidFill>
                  <a:schemeClr val="accent4">
                    <a:lumMod val="50000"/>
                  </a:schemeClr>
                </a:solidFill>
                <a:effectLst/>
              </a:rPr>
              <a:t>nhân</a:t>
            </a:r>
            <a:r>
              <a:rPr lang="en-US" sz="5500" b="0" i="0" dirty="0">
                <a:solidFill>
                  <a:schemeClr val="accent4">
                    <a:lumMod val="50000"/>
                  </a:schemeClr>
                </a:solidFill>
                <a:effectLst/>
              </a:rPr>
              <a:t> </a:t>
            </a:r>
            <a:r>
              <a:rPr lang="en-US" sz="5500" b="0" i="0" dirty="0" err="1">
                <a:solidFill>
                  <a:schemeClr val="accent4">
                    <a:lumMod val="50000"/>
                  </a:schemeClr>
                </a:solidFill>
                <a:effectLst/>
              </a:rPr>
              <a:t>danh</a:t>
            </a:r>
            <a:r>
              <a:rPr lang="en-US" sz="5500" b="0" i="0" dirty="0">
                <a:solidFill>
                  <a:schemeClr val="accent4">
                    <a:lumMod val="50000"/>
                  </a:schemeClr>
                </a:solidFill>
                <a:effectLst/>
              </a:rPr>
              <a:t> </a:t>
            </a:r>
            <a:r>
              <a:rPr lang="en-US" sz="5500" b="0" i="0" dirty="0" err="1">
                <a:solidFill>
                  <a:schemeClr val="accent4">
                    <a:lumMod val="50000"/>
                  </a:schemeClr>
                </a:solidFill>
                <a:effectLst/>
              </a:rPr>
              <a:t>Chúa</a:t>
            </a:r>
            <a:r>
              <a:rPr lang="en-US" sz="5500" b="0" i="0" dirty="0">
                <a:solidFill>
                  <a:schemeClr val="accent4">
                    <a:lumMod val="50000"/>
                  </a:schemeClr>
                </a:solidFill>
                <a:effectLst/>
              </a:rPr>
              <a:t>. </a:t>
            </a:r>
            <a:r>
              <a:rPr lang="en-US" sz="5500" b="0" i="0" dirty="0" err="1">
                <a:solidFill>
                  <a:schemeClr val="accent4">
                    <a:lumMod val="50000"/>
                  </a:schemeClr>
                </a:solidFill>
                <a:effectLst/>
              </a:rPr>
              <a:t>Hoan</a:t>
            </a:r>
            <a:r>
              <a:rPr lang="en-US" sz="5500" b="0" i="0" dirty="0">
                <a:solidFill>
                  <a:schemeClr val="accent4">
                    <a:lumMod val="50000"/>
                  </a:schemeClr>
                </a:solidFill>
                <a:effectLst/>
              </a:rPr>
              <a:t> </a:t>
            </a:r>
            <a:r>
              <a:rPr lang="en-US" sz="5500" b="0" i="0" dirty="0" err="1">
                <a:solidFill>
                  <a:schemeClr val="accent4">
                    <a:lumMod val="50000"/>
                  </a:schemeClr>
                </a:solidFill>
                <a:effectLst/>
              </a:rPr>
              <a:t>hô</a:t>
            </a:r>
            <a:r>
              <a:rPr lang="en-US" sz="5500" b="0" i="0" dirty="0">
                <a:solidFill>
                  <a:schemeClr val="accent4">
                    <a:lumMod val="50000"/>
                  </a:schemeClr>
                </a:solidFill>
                <a:effectLst/>
              </a:rPr>
              <a:t> </a:t>
            </a:r>
            <a:r>
              <a:rPr lang="en-US" sz="5500" b="0" i="0" dirty="0" err="1">
                <a:solidFill>
                  <a:schemeClr val="accent4">
                    <a:lumMod val="50000"/>
                  </a:schemeClr>
                </a:solidFill>
                <a:effectLst/>
              </a:rPr>
              <a:t>Chúa</a:t>
            </a:r>
            <a:r>
              <a:rPr lang="en-US" sz="5500" b="0" i="0" dirty="0">
                <a:solidFill>
                  <a:schemeClr val="accent4">
                    <a:lumMod val="50000"/>
                  </a:schemeClr>
                </a:solidFill>
                <a:effectLst/>
              </a:rPr>
              <a:t> </a:t>
            </a:r>
            <a:r>
              <a:rPr lang="en-US" sz="5500" b="0" i="0" dirty="0" err="1">
                <a:solidFill>
                  <a:schemeClr val="accent4">
                    <a:lumMod val="50000"/>
                  </a:schemeClr>
                </a:solidFill>
                <a:effectLst/>
              </a:rPr>
              <a:t>trên</a:t>
            </a:r>
            <a:r>
              <a:rPr lang="en-US" sz="5500" b="0" i="0" dirty="0">
                <a:solidFill>
                  <a:schemeClr val="accent4">
                    <a:lumMod val="50000"/>
                  </a:schemeClr>
                </a:solidFill>
                <a:effectLst/>
              </a:rPr>
              <a:t> </a:t>
            </a:r>
            <a:r>
              <a:rPr lang="en-US" sz="5500" b="0" i="0" dirty="0" err="1">
                <a:solidFill>
                  <a:schemeClr val="accent4">
                    <a:lumMod val="50000"/>
                  </a:schemeClr>
                </a:solidFill>
                <a:effectLst/>
              </a:rPr>
              <a:t>các</a:t>
            </a:r>
            <a:r>
              <a:rPr lang="en-US" sz="5500" b="0" i="0" dirty="0">
                <a:solidFill>
                  <a:schemeClr val="accent4">
                    <a:lumMod val="50000"/>
                  </a:schemeClr>
                </a:solidFill>
                <a:effectLst/>
              </a:rPr>
              <a:t> </a:t>
            </a:r>
            <a:r>
              <a:rPr lang="en-US" sz="5500" b="0" i="0" dirty="0" err="1">
                <a:solidFill>
                  <a:schemeClr val="accent4">
                    <a:lumMod val="50000"/>
                  </a:schemeClr>
                </a:solidFill>
                <a:effectLst/>
              </a:rPr>
              <a:t>tầng</a:t>
            </a:r>
            <a:r>
              <a:rPr lang="en-US" sz="5500" b="0" i="0" dirty="0">
                <a:solidFill>
                  <a:schemeClr val="accent4">
                    <a:lumMod val="50000"/>
                  </a:schemeClr>
                </a:solidFill>
                <a:effectLst/>
              </a:rPr>
              <a:t> </a:t>
            </a:r>
            <a:r>
              <a:rPr lang="en-US" sz="5500" b="0" i="0" dirty="0" err="1">
                <a:solidFill>
                  <a:schemeClr val="accent4">
                    <a:lumMod val="50000"/>
                  </a:schemeClr>
                </a:solidFill>
                <a:effectLst/>
              </a:rPr>
              <a:t>trời</a:t>
            </a:r>
            <a:r>
              <a:rPr lang="en-US" sz="5500" b="0" i="0" dirty="0">
                <a:solidFill>
                  <a:schemeClr val="accent4">
                    <a:lumMod val="50000"/>
                  </a:schemeClr>
                </a:solidFill>
                <a:effectLst/>
              </a:rPr>
              <a:t>, </a:t>
            </a:r>
            <a:r>
              <a:rPr lang="en-US" sz="5500" b="0" i="0" dirty="0" err="1">
                <a:solidFill>
                  <a:schemeClr val="accent4">
                    <a:lumMod val="50000"/>
                  </a:schemeClr>
                </a:solidFill>
                <a:effectLst/>
              </a:rPr>
              <a:t>hoan</a:t>
            </a:r>
            <a:r>
              <a:rPr lang="en-US" sz="5500" b="0" i="0" dirty="0">
                <a:solidFill>
                  <a:schemeClr val="accent4">
                    <a:lumMod val="50000"/>
                  </a:schemeClr>
                </a:solidFill>
                <a:effectLst/>
              </a:rPr>
              <a:t> </a:t>
            </a:r>
            <a:r>
              <a:rPr lang="en-US" sz="5500" b="0" i="0" dirty="0" err="1">
                <a:solidFill>
                  <a:schemeClr val="accent4">
                    <a:lumMod val="50000"/>
                  </a:schemeClr>
                </a:solidFill>
                <a:effectLst/>
              </a:rPr>
              <a:t>hô</a:t>
            </a:r>
            <a:r>
              <a:rPr lang="en-US" sz="5500" b="0" i="0" dirty="0">
                <a:solidFill>
                  <a:schemeClr val="accent4">
                    <a:lumMod val="50000"/>
                  </a:schemeClr>
                </a:solidFill>
                <a:effectLst/>
              </a:rPr>
              <a:t> </a:t>
            </a:r>
            <a:r>
              <a:rPr lang="en-US" sz="5500" b="0" i="0" dirty="0" err="1">
                <a:solidFill>
                  <a:schemeClr val="accent4">
                    <a:lumMod val="50000"/>
                  </a:schemeClr>
                </a:solidFill>
                <a:effectLst/>
              </a:rPr>
              <a:t>Chúa</a:t>
            </a:r>
            <a:r>
              <a:rPr lang="en-US" sz="5500" b="0" i="0" dirty="0">
                <a:solidFill>
                  <a:schemeClr val="accent4">
                    <a:lumMod val="50000"/>
                  </a:schemeClr>
                </a:solidFill>
                <a:effectLst/>
              </a:rPr>
              <a:t> </a:t>
            </a:r>
            <a:r>
              <a:rPr lang="en-US" sz="5500" b="0" i="0" dirty="0" err="1">
                <a:solidFill>
                  <a:schemeClr val="accent4">
                    <a:lumMod val="50000"/>
                  </a:schemeClr>
                </a:solidFill>
                <a:effectLst/>
              </a:rPr>
              <a:t>trên</a:t>
            </a:r>
            <a:r>
              <a:rPr lang="en-US" sz="5500" b="0" i="0" dirty="0">
                <a:solidFill>
                  <a:schemeClr val="accent4">
                    <a:lumMod val="50000"/>
                  </a:schemeClr>
                </a:solidFill>
                <a:effectLst/>
              </a:rPr>
              <a:t> </a:t>
            </a:r>
            <a:r>
              <a:rPr lang="en-US" sz="5500" b="0" i="0" dirty="0" err="1">
                <a:solidFill>
                  <a:schemeClr val="accent4">
                    <a:lumMod val="50000"/>
                  </a:schemeClr>
                </a:solidFill>
                <a:effectLst/>
              </a:rPr>
              <a:t>các</a:t>
            </a:r>
            <a:r>
              <a:rPr lang="en-US" sz="5500" b="0" i="0" dirty="0">
                <a:solidFill>
                  <a:schemeClr val="accent4">
                    <a:lumMod val="50000"/>
                  </a:schemeClr>
                </a:solidFill>
                <a:effectLst/>
              </a:rPr>
              <a:t> </a:t>
            </a:r>
            <a:r>
              <a:rPr lang="en-US" sz="5500" b="0" i="0" dirty="0" err="1">
                <a:solidFill>
                  <a:schemeClr val="accent4">
                    <a:lumMod val="50000"/>
                  </a:schemeClr>
                </a:solidFill>
                <a:effectLst/>
              </a:rPr>
              <a:t>tầng</a:t>
            </a:r>
            <a:r>
              <a:rPr lang="en-US" sz="5500" b="0" i="0" dirty="0">
                <a:solidFill>
                  <a:schemeClr val="accent4">
                    <a:lumMod val="50000"/>
                  </a:schemeClr>
                </a:solidFill>
                <a:effectLst/>
              </a:rPr>
              <a:t> </a:t>
            </a:r>
            <a:r>
              <a:rPr lang="en-US" sz="5500" b="0" i="0" dirty="0" err="1">
                <a:solidFill>
                  <a:schemeClr val="accent4">
                    <a:lumMod val="50000"/>
                  </a:schemeClr>
                </a:solidFill>
                <a:effectLst/>
              </a:rPr>
              <a:t>trời</a:t>
            </a:r>
            <a:r>
              <a:rPr lang="en-US" sz="5500" b="0" i="0" dirty="0">
                <a:solidFill>
                  <a:schemeClr val="accent4">
                    <a:lumMod val="50000"/>
                  </a:schemeClr>
                </a:solidFill>
                <a:effectLst/>
              </a:rPr>
              <a:t>.</a:t>
            </a:r>
            <a:endParaRPr lang="en-US" altLang="en-US" sz="5500" b="1" dirty="0">
              <a:solidFill>
                <a:schemeClr val="accent4">
                  <a:lumMod val="50000"/>
                </a:schemeClr>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0000"/>
                </a:solidFill>
                <a:ea typeface="Tahoma" pitchFamily="34" charset="0"/>
                <a:cs typeface="Times New Roman" pitchFamily="18" charset="0"/>
              </a:rPr>
              <a:t/>
            </a:r>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Lạy</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Chúa</a:t>
            </a:r>
            <a:r>
              <a:rPr lang="en-US" sz="13800" dirty="0">
                <a:solidFill>
                  <a:srgbClr val="FF0000"/>
                </a:solidFill>
                <a:ea typeface="Tahoma" pitchFamily="34" charset="0"/>
                <a:cs typeface="Times New Roman" pitchFamily="18" charset="0"/>
              </a:rPr>
              <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accent4">
                    <a:lumMod val="50000"/>
                  </a:schemeClr>
                </a:solidFill>
                <a:effectLst/>
              </a:rPr>
              <a:t>Lạy Chiên Thiên Chúa, Đấng xoá tội trần gian, xin thương xót chúng con. Lạy Chiên Thiên Chúa, Đấng xoá tội trần gian,</a:t>
            </a:r>
            <a:endParaRPr lang="en-US" altLang="en-US" sz="5600" b="1" dirty="0">
              <a:solidFill>
                <a:schemeClr val="accent4">
                  <a:lumMod val="50000"/>
                </a:schemeClr>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vi-VN" sz="6000" b="0" i="0" dirty="0">
                <a:solidFill>
                  <a:schemeClr val="accent4">
                    <a:lumMod val="50000"/>
                  </a:schemeClr>
                </a:solidFill>
                <a:effectLst/>
              </a:rPr>
              <a:t>xin thương xót, xin thương xót chúng con. Lạy Chiên Thiên Chúa, Đấng xoá tội trần gian, xin ban bình an cho chúng con.</a:t>
            </a:r>
            <a:endParaRPr lang="en-US" altLang="en-US" sz="5500" b="1" dirty="0">
              <a:solidFill>
                <a:schemeClr val="accent4">
                  <a:lumMod val="50000"/>
                </a:schemeClr>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a:solidFill>
                  <a:srgbClr val="FF0000"/>
                </a:solidFill>
                <a:latin typeface="+mj-lt"/>
                <a:ea typeface="Tahoma" pitchFamily="34" charset="0"/>
                <a:cs typeface="Times New Roman" pitchFamily="18" charset="0"/>
              </a:rPr>
              <a:t>**:</a:t>
            </a:r>
            <a:r>
              <a:rPr lang="en-US" sz="5200" dirty="0">
                <a:latin typeface="+mj-lt"/>
              </a:rPr>
              <a:t> </a:t>
            </a:r>
            <a:r>
              <a:rPr lang="vi-VN" sz="5200" b="1" dirty="0">
                <a:solidFill>
                  <a:schemeClr val="accent4">
                    <a:lumMod val="50000"/>
                  </a:schemeClr>
                </a:solidFill>
                <a:latin typeface="+mj-lt"/>
              </a:rPr>
              <a:t>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38532-1C92-CDDC-2620-30BA8C4290F2}"/>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38AFCA2E-CCAD-A9CD-DFEB-1238C8BE356E}"/>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27933943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MẦU NHIỆM BA NGÔI</a:t>
            </a:r>
          </a:p>
          <a:p>
            <a:pPr marL="27432" indent="0" algn="ctr">
              <a:lnSpc>
                <a:spcPct val="120000"/>
              </a:lnSpc>
              <a:buNone/>
            </a:pPr>
            <a:r>
              <a:rPr lang="en-US" sz="5400" b="1" i="1" dirty="0" err="1">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rPr>
              <a:t> Nam</a:t>
            </a:r>
            <a:endParaRPr lang="en-US" sz="2000" b="1" i="1"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775276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effectLst>
                  <a:outerShdw blurRad="38100" dist="38100" dir="2700000" algn="tl">
                    <a:srgbClr val="000000">
                      <a:alpha val="43137"/>
                    </a:srgbClr>
                  </a:outerShdw>
                </a:effectLst>
                <a:latin typeface="+mj-lt"/>
              </a:rPr>
              <a:t> </a:t>
            </a:r>
            <a:r>
              <a:rPr lang="vi-VN" sz="6000" b="1" i="0" dirty="0">
                <a:solidFill>
                  <a:schemeClr val="accent4">
                    <a:lumMod val="50000"/>
                  </a:schemeClr>
                </a:solidFill>
                <a:effectLst/>
              </a:rPr>
              <a:t>Vạn vật hiện hữu là do Chúa Cha tác thành. Chuộc tội nhân thế là Cứu Chúa Ngôi Hai. </a:t>
            </a:r>
            <a:endParaRPr lang="en-US" sz="6000" b="1" u="sng"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263454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dirty="0">
                <a:effectLst>
                  <a:outerShdw blurRad="38100" dist="38100" dir="2700000" algn="tl">
                    <a:srgbClr val="000000">
                      <a:alpha val="43137"/>
                    </a:srgbClr>
                  </a:outerShdw>
                </a:effectLst>
                <a:latin typeface="+mj-lt"/>
              </a:rPr>
              <a:t> </a:t>
            </a:r>
            <a:r>
              <a:rPr lang="vi-VN" sz="6000" b="1" i="0" dirty="0">
                <a:solidFill>
                  <a:srgbClr val="003399"/>
                </a:solidFill>
                <a:effectLst/>
              </a:rPr>
              <a:t> </a:t>
            </a:r>
            <a:r>
              <a:rPr lang="vi-VN" sz="6000" b="1" i="0" dirty="0">
                <a:solidFill>
                  <a:schemeClr val="accent4">
                    <a:lumMod val="50000"/>
                  </a:schemeClr>
                </a:solidFill>
                <a:effectLst/>
              </a:rPr>
              <a:t>Thánh Thần tình yêu, nhờ tình Cha nâng đỡ. Hết muôn muôn loài sống nhờ ơn Cha ban.</a:t>
            </a:r>
            <a:endParaRPr lang="en-US" sz="6000" b="1" u="sng"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5279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0" dirty="0">
                <a:solidFill>
                  <a:schemeClr val="accent4">
                    <a:lumMod val="50000"/>
                  </a:schemeClr>
                </a:solidFill>
                <a:effectLst/>
              </a:rPr>
              <a:t>Xin cho Danh Thánh Cha rạng ngời, hôm nay và đến muôn đời. Xin cho triều đại Cha mau đến, hiển trị trên ngàn muôn muôn nơi.</a:t>
            </a:r>
            <a:endParaRPr lang="en-US" sz="5400" b="1" u="sng"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42330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i="0" dirty="0">
                <a:solidFill>
                  <a:schemeClr val="accent4">
                    <a:lumMod val="50000"/>
                  </a:schemeClr>
                </a:solidFill>
                <a:effectLst/>
              </a:rPr>
              <a:t>Ngàn vạn sinh linh được Cha dưỡng nuôi đêm ngày. Tình Người chan chứa nhuần thấm khắp dương gian. </a:t>
            </a:r>
            <a:endParaRPr lang="en-US" sz="5700" b="1" u="sng"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0786453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i="0" dirty="0">
                <a:solidFill>
                  <a:schemeClr val="accent4">
                    <a:lumMod val="50000"/>
                  </a:schemeClr>
                </a:solidFill>
                <a:effectLst/>
              </a:rPr>
              <a:t>Tháng ngày bình yên, nhờ tình Cha nâng đỡ. Hết muôn muôn loài sống nhờ ơn Cha ban.</a:t>
            </a:r>
            <a:endParaRPr lang="en-US" sz="6000" b="1" u="sng"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568515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0" dirty="0">
                <a:solidFill>
                  <a:schemeClr val="accent4">
                    <a:lumMod val="50000"/>
                  </a:schemeClr>
                </a:solidFill>
                <a:effectLst/>
              </a:rPr>
              <a:t>Xin cho Danh Thánh Cha rạng ngời, hôm nay và đến muôn đời. Xin cho triều đại Cha mau đến, hiển trị trên ngàn muôn muôn nơi.</a:t>
            </a:r>
            <a:endParaRPr lang="en-US" sz="5400" b="1" u="sng"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7170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latin typeface="+mj-lt"/>
                <a:ea typeface="Tahoma" pitchFamily="34" charset="0"/>
                <a:cs typeface="Times New Roman" pitchFamily="18" charset="0"/>
              </a:rPr>
              <a:t>Đk</a:t>
            </a:r>
            <a:r>
              <a:rPr lang="en-US" sz="4800" b="1" u="sng" dirty="0">
                <a:solidFill>
                  <a:srgbClr val="FF0000"/>
                </a:solidFill>
                <a:latin typeface="+mj-lt"/>
                <a:ea typeface="Tahoma" pitchFamily="34" charset="0"/>
                <a:cs typeface="Times New Roman" pitchFamily="18" charset="0"/>
              </a:rPr>
              <a:t>:</a:t>
            </a:r>
            <a:r>
              <a:rPr lang="en-US" sz="4800" b="1" dirty="0">
                <a:solidFill>
                  <a:srgbClr val="003399"/>
                </a:solidFill>
                <a:latin typeface="+mj-lt"/>
                <a:ea typeface="Tahoma" pitchFamily="34" charset="0"/>
                <a:cs typeface="Times New Roman" pitchFamily="18" charset="0"/>
              </a:rPr>
              <a:t> </a:t>
            </a:r>
            <a:r>
              <a:rPr lang="vi-VN" sz="4800" b="1" dirty="0">
                <a:solidFill>
                  <a:schemeClr val="accent4">
                    <a:lumMod val="50000"/>
                  </a:schemeClr>
                </a:solidFill>
                <a:latin typeface="+mj-lt"/>
              </a:rPr>
              <a:t>Vinh danh Chúa Cha uy hùng toàn năng. Vinh danh Chúa Con cứu độ nhân trần. Vinh danh Thánh Linh chính nguồn ủi an. Vinh danh Ba Ngôi đến tận ngàn thu</a:t>
            </a:r>
            <a:r>
              <a:rPr lang="en-US" sz="4800" b="1" dirty="0">
                <a:solidFill>
                  <a:schemeClr val="accent4">
                    <a:lumMod val="50000"/>
                  </a:schemeClr>
                </a:solidFill>
                <a:latin typeface="+mj-lt"/>
              </a:rPr>
              <a:t>.</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i="0" dirty="0">
                <a:solidFill>
                  <a:schemeClr val="accent4">
                    <a:lumMod val="50000"/>
                  </a:schemeClr>
                </a:solidFill>
                <a:effectLst/>
              </a:rPr>
              <a:t>Hiệp cùng Ngôi Hai là ta sống trong Cha Ngài. Cùng Nguồn Sức Sống là Chính Chúa Ngôi Ba, </a:t>
            </a:r>
            <a:endParaRPr lang="en-US" sz="6000" b="1" u="sng"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92524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i="0" dirty="0">
                <a:solidFill>
                  <a:schemeClr val="accent4">
                    <a:lumMod val="50000"/>
                  </a:schemeClr>
                </a:solidFill>
                <a:effectLst/>
              </a:rPr>
              <a:t>Chính Ngài ngày đêm gọi mời ta yêu mến, kết liên thân tình với Ngài trong anh em.</a:t>
            </a:r>
            <a:endParaRPr lang="en-US" sz="6000" b="1" u="sng" dirty="0">
              <a:solidFill>
                <a:schemeClr val="accent4">
                  <a:lumMod val="50000"/>
                </a:schemeClr>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760117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i="0" dirty="0">
                <a:solidFill>
                  <a:schemeClr val="accent4">
                    <a:lumMod val="50000"/>
                  </a:schemeClr>
                </a:solidFill>
                <a:effectLst/>
              </a:rPr>
              <a:t>Xin cho Danh Thánh Cha rạng ngời, hôm nay và đến muôn đời. Xin cho triều đại Cha mau đến, hiển trị trên ngàn muôn muôn nơi.</a:t>
            </a:r>
            <a:endParaRPr lang="en-US" sz="5400" b="1" u="sng" dirty="0">
              <a:solidFill>
                <a:schemeClr val="accent4">
                  <a:lumMod val="50000"/>
                </a:schemeClr>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572393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9150"/>
            <a:ext cx="9144000" cy="2862322"/>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Bài</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Nhất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p>
          <a:p>
            <a:pPr algn="ctr"/>
            <a:r>
              <a:rPr lang="en-US" sz="6000" b="1" i="1" dirty="0" err="1">
                <a:solidFill>
                  <a:schemeClr val="accent4">
                    <a:lumMod val="50000"/>
                  </a:schemeClr>
                </a:solidFill>
                <a:effectLst>
                  <a:outerShdw blurRad="38100" dist="38100" dir="2700000" algn="tl">
                    <a:srgbClr val="000000">
                      <a:alpha val="43137"/>
                    </a:srgbClr>
                  </a:outerShdw>
                </a:effectLst>
                <a:latin typeface="+mj-lt"/>
                <a:ea typeface="Times" pitchFamily="34" charset="0"/>
                <a:cs typeface="Times New Roman" pitchFamily="18" charset="0"/>
              </a:rPr>
              <a:t>Lm</a:t>
            </a:r>
            <a:r>
              <a:rPr lang="en-US" sz="6000" b="1" i="1" dirty="0">
                <a:solidFill>
                  <a:schemeClr val="accent4">
                    <a:lumMod val="50000"/>
                  </a:schemeClr>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chemeClr val="accent4">
                    <a:lumMod val="50000"/>
                  </a:schemeClr>
                </a:solidFill>
                <a:effectLst>
                  <a:outerShdw blurRad="38100" dist="38100" dir="2700000" algn="tl">
                    <a:srgbClr val="000000">
                      <a:alpha val="43137"/>
                    </a:srgbClr>
                  </a:outerShdw>
                </a:effectLst>
                <a:latin typeface="+mj-lt"/>
                <a:ea typeface="Times" pitchFamily="34" charset="0"/>
                <a:cs typeface="Times New Roman" pitchFamily="18" charset="0"/>
              </a:rPr>
              <a:t>Thành</a:t>
            </a:r>
            <a:r>
              <a:rPr lang="en-US" sz="6000" b="1" i="1" dirty="0">
                <a:solidFill>
                  <a:schemeClr val="accent4">
                    <a:lumMod val="50000"/>
                  </a:schemeClr>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chemeClr val="accent4">
                    <a:lumMod val="50000"/>
                  </a:schemeClr>
                </a:solidFill>
                <a:effectLst>
                  <a:outerShdw blurRad="38100" dist="38100" dir="2700000" algn="tl">
                    <a:srgbClr val="000000">
                      <a:alpha val="43137"/>
                    </a:srgbClr>
                  </a:outerShdw>
                </a:effectLst>
                <a:latin typeface="+mj-lt"/>
                <a:ea typeface="Times" pitchFamily="34" charset="0"/>
                <a:cs typeface="Times New Roman" pitchFamily="18" charset="0"/>
              </a:rPr>
              <a:t>Tâm</a:t>
            </a:r>
            <a:endParaRPr lang="en-US" sz="6000" b="1" i="1" dirty="0">
              <a:solidFill>
                <a:schemeClr val="accent4">
                  <a:lumMod val="50000"/>
                </a:schemeClr>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087635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chemeClr val="accent4">
                    <a:lumMod val="50000"/>
                  </a:schemeClr>
                </a:solidFill>
                <a:effectLst/>
              </a:rPr>
              <a:t>Xin hiệp nhất chúng con nên một trong tình yêu Chúa, xin hiệp nhất chúng con như Ngài liên kết với Cha..</a:t>
            </a:r>
            <a:endParaRPr lang="en-US" sz="57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7866820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6458" y="85725"/>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accent4">
                    <a:lumMod val="50000"/>
                  </a:schemeClr>
                </a:solidFill>
                <a:effectLst/>
              </a:rPr>
              <a:t>Xin giải thoát chúng con xa điều bất hòa chia rẽ, xin kết liên muôn người trong lòng mến Chúa Cha trên trời</a:t>
            </a:r>
            <a:endParaRPr lang="en-US" sz="58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117443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accent4">
                    <a:lumMod val="50000"/>
                  </a:schemeClr>
                </a:solidFill>
                <a:effectLst/>
              </a:rPr>
              <a:t>Vì Ngài được sai đến để tìm chiên khắp nơi xa xôi, vì rằng Cha sai đến, đến đưa về đoàn chiên duy nhất. </a:t>
            </a:r>
            <a:endParaRPr lang="en-US" sz="58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777703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chemeClr val="accent4">
                    <a:lumMod val="50000"/>
                  </a:schemeClr>
                </a:solidFill>
                <a:effectLst/>
              </a:rPr>
              <a:t>Thì này nguyện xin Chúa hãy thương ban Thánh Linh của Ngài hiệp nhất chúng con trong Chúa.</a:t>
            </a:r>
            <a:endParaRPr lang="en-US" sz="60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385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chemeClr val="accent4">
                    <a:lumMod val="50000"/>
                  </a:schemeClr>
                </a:solidFill>
                <a:effectLst/>
              </a:rPr>
              <a:t>Xin hiệp nhất chúng con nên một trong tình yêu Chúa, xin hiệp nhất chúng con như Ngài liên kết với Cha..</a:t>
            </a:r>
            <a:endParaRPr lang="en-US" sz="57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0750904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6458" y="85725"/>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accent4">
                    <a:lumMod val="50000"/>
                  </a:schemeClr>
                </a:solidFill>
                <a:effectLst/>
              </a:rPr>
              <a:t>Xin giải thoát chúng con xa điều bất hòa chia rẽ, xin kết liên muôn người trong lòng mến Chúa Cha trên trời</a:t>
            </a:r>
            <a:endParaRPr lang="en-US" sz="58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2632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1" i="0" dirty="0">
                <a:solidFill>
                  <a:schemeClr val="accent4">
                    <a:lumMod val="50000"/>
                  </a:schemeClr>
                </a:solidFill>
                <a:effectLst/>
              </a:rPr>
              <a:t>Người người mọi dân nước cũng là con của Cha trên trời, được Ngài thương cứu vớt bởi một lần hy sinh khổ giá. </a:t>
            </a:r>
            <a:endParaRPr lang="en-US" sz="56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881853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chemeClr val="accent4">
                    <a:lumMod val="50000"/>
                  </a:schemeClr>
                </a:solidFill>
                <a:effectLst/>
              </a:rPr>
              <a:t>Thì này nguyện xin Chúa hãy thương ban Thánh Linh của Ngài hiệp nhất chúng con trong Chúa.</a:t>
            </a:r>
            <a:endParaRPr lang="en-US" sz="60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495637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chemeClr val="accent4">
                    <a:lumMod val="50000"/>
                  </a:schemeClr>
                </a:solidFill>
                <a:effectLst/>
              </a:rPr>
              <a:t>Xin hiệp nhất chúng con nên một trong tình yêu Chúa, xin hiệp nhất chúng con như Ngài liên kết với Cha..</a:t>
            </a:r>
            <a:endParaRPr lang="en-US" sz="57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2471921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6458" y="85725"/>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accent4">
                    <a:lumMod val="50000"/>
                  </a:schemeClr>
                </a:solidFill>
                <a:effectLst/>
              </a:rPr>
              <a:t>Xin giải thoát chúng con xa điều bất hòa chia rẽ, xin kết liên muôn người trong lòng mến Chúa Cha trên trời</a:t>
            </a:r>
            <a:endParaRPr lang="en-US" sz="58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103377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i="0" dirty="0">
                <a:solidFill>
                  <a:schemeClr val="accent4">
                    <a:lumMod val="50000"/>
                  </a:schemeClr>
                </a:solidFill>
                <a:effectLst/>
              </a:rPr>
              <a:t>Tựa ngàn hạt lúa miến xay thành nên bánh thơm ngon lành. Tựa ngàn chùm nho chín, ép nên thành rượu nho tinh khiết. </a:t>
            </a:r>
            <a:endParaRPr lang="en-US" sz="54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378626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chemeClr val="accent4">
                    <a:lumMod val="50000"/>
                  </a:schemeClr>
                </a:solidFill>
                <a:effectLst/>
              </a:rPr>
              <a:t>Thì này nguyện xin Chúa hãy thương ban Thánh Linh của Ngài hiệp nhất chúng con trong Chúa</a:t>
            </a:r>
            <a:r>
              <a:rPr lang="vi-VN" sz="6000" b="1" dirty="0">
                <a:solidFill>
                  <a:schemeClr val="accent4">
                    <a:lumMod val="50000"/>
                  </a:schemeClr>
                </a:solidFill>
                <a:effectLst>
                  <a:outerShdw blurRad="38100" dist="38100" dir="2700000" algn="tl">
                    <a:srgbClr val="000000">
                      <a:alpha val="43137"/>
                    </a:srgbClr>
                  </a:outerShdw>
                </a:effectLst>
                <a:cs typeface="Times New Roman" panose="02020603050405020304" pitchFamily="18" charset="0"/>
              </a:rPr>
              <a:t>.</a:t>
            </a:r>
            <a:endParaRPr lang="en-US" sz="60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2678425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7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700" b="1" i="0" dirty="0">
                <a:solidFill>
                  <a:schemeClr val="accent4">
                    <a:lumMod val="50000"/>
                  </a:schemeClr>
                </a:solidFill>
                <a:effectLst/>
              </a:rPr>
              <a:t>Xin hiệp nhất chúng con nên một trong tình yêu Chúa, xin hiệp nhất chúng con như Ngài liên kết với Cha..</a:t>
            </a:r>
            <a:endParaRPr lang="en-US" sz="57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3413685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6458" y="85725"/>
            <a:ext cx="9144000" cy="497205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accent4">
                    <a:lumMod val="50000"/>
                  </a:schemeClr>
                </a:solidFill>
                <a:effectLst/>
              </a:rPr>
              <a:t>Xin giải thoát chúng con xa điều bất hòa chia rẽ, xin kết liên muôn người trong lòng mến Chúa Cha trên trời</a:t>
            </a:r>
            <a:endParaRPr lang="en-US" sz="5800" b="1" dirty="0">
              <a:solidFill>
                <a:schemeClr val="accent4">
                  <a:lumMod val="50000"/>
                </a:schemeClr>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56249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1923</Words>
  <Application>Microsoft Office PowerPoint</Application>
  <PresentationFormat>On-screen Show (16:9)</PresentationFormat>
  <Paragraphs>115</Paragraphs>
  <Slides>100</Slides>
  <Notes>0</Notes>
  <HiddenSlides>0</HiddenSlides>
  <MMClips>0</MMClips>
  <ScaleCrop>false</ScaleCrop>
  <HeadingPairs>
    <vt:vector size="4" baseType="variant">
      <vt:variant>
        <vt:lpstr>Theme</vt:lpstr>
      </vt:variant>
      <vt:variant>
        <vt:i4>17</vt:i4>
      </vt:variant>
      <vt:variant>
        <vt:lpstr>Slide Titles</vt:lpstr>
      </vt:variant>
      <vt:variant>
        <vt:i4>100</vt:i4>
      </vt:variant>
    </vt:vector>
  </HeadingPairs>
  <TitlesOfParts>
    <vt:vector size="117" baseType="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12_Office Theme</vt:lpstr>
      <vt:lpstr>4_Office Theme</vt:lpstr>
      <vt:lpstr>13_Office Theme</vt:lpstr>
      <vt:lpstr>3_Office Theme</vt:lpstr>
      <vt:lpstr>7_Office Theme</vt:lpstr>
      <vt:lpstr>6_Office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Ôi phúc thay dân tộc nào mà Chúa đã chọn làm cơ nghiệp của Ngài. </vt:lpstr>
      <vt:lpstr>Tk1: Vì lời Chúa thật cao siêu, chân chính, và bao việc Ngài làm rất đáng bội phục. </vt:lpstr>
      <vt:lpstr>**: Chúa hằng luôn yêu mến những công việc lành, Ngài chuộng ưa đường lối chính trực, công minh. Cả trái đất dư đầy ân sủng Ngài. </vt:lpstr>
      <vt:lpstr>Đk: Ôi phúc thay dân tộc nào mà Chúa đã chọn làm cơ nghiệp của Ngài. </vt:lpstr>
      <vt:lpstr>Tk2: Lời của Chúa tạo trời cao xanh biếc, từ hơi thở của Ngài cơ binh hình thành. Chính Ngài đã tuyên phán tác sinh mọi loài, </vt:lpstr>
      <vt:lpstr>**: lệnh truyền ra vạn vật xuất hiện liền ngay. Ngài là Đấng tác thành nên vũ trụ. </vt:lpstr>
      <vt:lpstr>Đk: Ôi phúc thay dân tộc nào mà Chúa đã chọn làm cơ nghiệp của Ngài. </vt:lpstr>
      <vt:lpstr>Tk3: Và này Chúa nhìn xem ai tin kính, dõi mắt tìm từng người mến Chúa thật lòng. Để Ngài luôn chăm sóc, ủi an tận tình. </vt:lpstr>
      <vt:lpstr>**: Để vực bênh và cứu thoát khỏi thần chết. Người túng bấn, cơ hàn Chúa dưỡng nuôi. </vt:lpstr>
      <vt:lpstr>Đk: Ôi phúc thay dân tộc nào mà Chúa đã chọn làm cơ nghiệp của Ngài. </vt:lpstr>
      <vt:lpstr>Tk4: Này hồn con ngày và đêm mong Chúa, vì chính Ngài là nguồn cứu giúp hộ phù. </vt:lpstr>
      <vt:lpstr>**:Xin rủ thương ban xuống thánh ân đầy tràn trên mọi ai kiên vững với niềm thành tin, lòng mãi mãi trông cậy nơi Chúa Trời. </vt:lpstr>
      <vt:lpstr>Đk: Ôi phúc thay dân tộc nào mà Chúa đã chọn làm cơ nghiệp của Ngài.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BA NGÔI Vũ Đình 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148</cp:revision>
  <dcterms:created xsi:type="dcterms:W3CDTF">2021-05-09T08:36:44Z</dcterms:created>
  <dcterms:modified xsi:type="dcterms:W3CDTF">2024-05-23T23:03:10Z</dcterms:modified>
</cp:coreProperties>
</file>