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2" r:id="rId3"/>
    <p:sldMasterId id="2147483704" r:id="rId4"/>
    <p:sldMasterId id="2147483724" r:id="rId5"/>
    <p:sldMasterId id="2147483736" r:id="rId6"/>
    <p:sldMasterId id="2147483772" r:id="rId7"/>
    <p:sldMasterId id="2147483784" r:id="rId8"/>
    <p:sldMasterId id="2147483796" r:id="rId9"/>
  </p:sldMasterIdLst>
  <p:sldIdLst>
    <p:sldId id="380" r:id="rId10"/>
    <p:sldId id="256" r:id="rId11"/>
    <p:sldId id="444" r:id="rId12"/>
    <p:sldId id="445" r:id="rId13"/>
    <p:sldId id="446" r:id="rId14"/>
    <p:sldId id="264" r:id="rId15"/>
    <p:sldId id="263" r:id="rId16"/>
    <p:sldId id="270" r:id="rId17"/>
    <p:sldId id="419" r:id="rId18"/>
    <p:sldId id="10033" r:id="rId19"/>
    <p:sldId id="10034" r:id="rId20"/>
    <p:sldId id="9806" r:id="rId21"/>
    <p:sldId id="10038" r:id="rId22"/>
    <p:sldId id="384" r:id="rId23"/>
    <p:sldId id="386" r:id="rId24"/>
    <p:sldId id="387" r:id="rId25"/>
    <p:sldId id="388" r:id="rId26"/>
    <p:sldId id="389" r:id="rId27"/>
    <p:sldId id="390" r:id="rId28"/>
    <p:sldId id="391" r:id="rId29"/>
    <p:sldId id="421" r:id="rId30"/>
    <p:sldId id="415" r:id="rId31"/>
    <p:sldId id="425" r:id="rId32"/>
    <p:sldId id="447" r:id="rId33"/>
    <p:sldId id="427" r:id="rId34"/>
    <p:sldId id="428" r:id="rId35"/>
    <p:sldId id="429" r:id="rId36"/>
    <p:sldId id="448" r:id="rId37"/>
    <p:sldId id="431" r:id="rId38"/>
    <p:sldId id="449" r:id="rId39"/>
    <p:sldId id="433" r:id="rId40"/>
    <p:sldId id="450" r:id="rId41"/>
    <p:sldId id="417" r:id="rId42"/>
    <p:sldId id="438" r:id="rId43"/>
    <p:sldId id="269" r:id="rId44"/>
    <p:sldId id="383" r:id="rId45"/>
    <p:sldId id="400" r:id="rId46"/>
    <p:sldId id="401" r:id="rId47"/>
    <p:sldId id="402" r:id="rId48"/>
    <p:sldId id="403" r:id="rId49"/>
    <p:sldId id="404" r:id="rId50"/>
    <p:sldId id="405" r:id="rId51"/>
    <p:sldId id="406" r:id="rId52"/>
    <p:sldId id="407" r:id="rId53"/>
    <p:sldId id="408" r:id="rId54"/>
    <p:sldId id="409" r:id="rId55"/>
    <p:sldId id="410" r:id="rId56"/>
    <p:sldId id="411" r:id="rId57"/>
    <p:sldId id="412" r:id="rId58"/>
    <p:sldId id="10039" r:id="rId59"/>
    <p:sldId id="414" r:id="rId60"/>
    <p:sldId id="394" r:id="rId61"/>
    <p:sldId id="260" r:id="rId62"/>
    <p:sldId id="262" r:id="rId63"/>
    <p:sldId id="396" r:id="rId64"/>
    <p:sldId id="266" r:id="rId65"/>
    <p:sldId id="397" r:id="rId66"/>
    <p:sldId id="276" r:id="rId67"/>
    <p:sldId id="9813" r:id="rId68"/>
    <p:sldId id="9814" r:id="rId69"/>
    <p:sldId id="9815" r:id="rId70"/>
    <p:sldId id="10036" r:id="rId71"/>
    <p:sldId id="9816" r:id="rId72"/>
    <p:sldId id="9817" r:id="rId73"/>
    <p:sldId id="9818" r:id="rId74"/>
    <p:sldId id="10037" r:id="rId75"/>
    <p:sldId id="423" r:id="rId76"/>
    <p:sldId id="277" r:id="rId77"/>
    <p:sldId id="442" r:id="rId78"/>
    <p:sldId id="279" r:id="rId79"/>
    <p:sldId id="278" r:id="rId80"/>
    <p:sldId id="452" r:id="rId81"/>
    <p:sldId id="453" r:id="rId82"/>
    <p:sldId id="290" r:id="rId83"/>
    <p:sldId id="454" r:id="rId84"/>
    <p:sldId id="455" r:id="rId85"/>
    <p:sldId id="451" r:id="rId86"/>
    <p:sldId id="456" r:id="rId87"/>
    <p:sldId id="457" r:id="rId88"/>
    <p:sldId id="292" r:id="rId89"/>
    <p:sldId id="382" r:id="rId90"/>
    <p:sldId id="293" r:id="rId91"/>
    <p:sldId id="294" r:id="rId92"/>
    <p:sldId id="261" r:id="rId93"/>
    <p:sldId id="365" r:id="rId94"/>
    <p:sldId id="424" r:id="rId9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916" autoAdjust="0"/>
    <p:restoredTop sz="94648" autoAdjust="0"/>
  </p:normalViewPr>
  <p:slideViewPr>
    <p:cSldViewPr>
      <p:cViewPr>
        <p:scale>
          <a:sx n="125" d="100"/>
          <a:sy n="125" d="100"/>
        </p:scale>
        <p:origin x="-1618" y="-667"/>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slide" Target="slides/slide86.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80" Type="http://schemas.openxmlformats.org/officeDocument/2006/relationships/slide" Target="slides/slide71.xml"/><Relationship Id="rId85" Type="http://schemas.openxmlformats.org/officeDocument/2006/relationships/slide" Target="slides/slide76.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6/7/2024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6/7/2024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425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6/7/2024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0248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1998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7270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70131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9652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71830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50452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3390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2953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955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6/7/2024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26180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3317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48440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0879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9321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9695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0078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1820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214838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3798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8197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54462"/>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6594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4836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15829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4115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9228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16607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52165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8241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57355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536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6/7/2024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019931"/>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4926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5718032"/>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5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9368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a:solidFill>
                  <a:srgbClr val="FFFF00"/>
                </a:solidFill>
                <a:ea typeface="Tahoma" pitchFamily="34" charset="0"/>
                <a:cs typeface="Times New Roman" pitchFamily="18" charset="0"/>
              </a:rPr>
              <a:t/>
            </a:r>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Kinh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Thương</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Xót</a:t>
            </a:r>
            <a:r>
              <a:rPr lang="en-US" sz="13800" dirty="0">
                <a:solidFill>
                  <a:srgbClr val="FFFF00"/>
                </a:solidFill>
                <a:ea typeface="Tahoma" pitchFamily="34" charset="0"/>
                <a:cs typeface="Times New Roman" pitchFamily="18" charset="0"/>
              </a:rPr>
              <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48029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xmlns=""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4800" b="0" i="0" dirty="0">
                <a:solidFill>
                  <a:schemeClr val="bg1"/>
                </a:solidFill>
                <a:effectLst/>
              </a:rPr>
              <a:t>Xin Chúa thương xót chúng con. Xin Chúa thương (nguyện) xin Chúa thương, xin thương xót chúng con. Xin Chúa Ki-tô, xin Chúa Ki-tô thương xót chúng con.</a:t>
            </a:r>
            <a:endParaRPr lang="en-US" altLang="en-US" sz="48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290146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200" dirty="0">
                <a:solidFill>
                  <a:srgbClr val="FFFF00"/>
                </a:solidFill>
              </a:rPr>
              <a:t>**</a:t>
            </a:r>
            <a:r>
              <a:rPr lang="vi-VN" sz="5200" b="0" i="0" dirty="0">
                <a:solidFill>
                  <a:schemeClr val="bg1"/>
                </a:solidFill>
                <a:effectLst/>
              </a:rPr>
              <a:t>Xin Chúa Ki-tô, thương xót chúng con. Xin Chúa thương xót chúng con. Xin Chúa thương (nguyện) xin Chúa thương, xin thương xót chúng con, xin thương xót chúng con.</a:t>
            </a:r>
            <a:endParaRPr lang="en-US" altLang="en-US" sz="52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62588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44085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rPr>
              <a:t>Ca </a:t>
            </a:r>
            <a:r>
              <a:rPr lang="en-US" sz="6000" b="0" dirty="0" err="1">
                <a:solidFill>
                  <a:srgbClr val="FFFF00"/>
                </a:solidFill>
                <a:effectLst/>
              </a:rPr>
              <a:t>Nhập</a:t>
            </a:r>
            <a:r>
              <a:rPr lang="en-US" sz="6000" b="0" dirty="0">
                <a:solidFill>
                  <a:srgbClr val="FFFF00"/>
                </a:solidFill>
                <a:effectLst/>
              </a:rPr>
              <a:t> </a:t>
            </a:r>
            <a:r>
              <a:rPr lang="en-US" sz="6000" b="0" dirty="0" err="1">
                <a:solidFill>
                  <a:srgbClr val="FFFF00"/>
                </a:solidFill>
                <a:effectLst/>
              </a:rPr>
              <a:t>Lễ</a:t>
            </a:r>
            <a:r>
              <a:rPr lang="en-US" sz="6000" b="0" dirty="0">
                <a:solidFill>
                  <a:srgbClr val="FFFF00"/>
                </a:solidFill>
                <a:effectLst/>
              </a:rPr>
              <a:t/>
            </a:r>
            <a:br>
              <a:rPr lang="en-US" sz="6000" b="0" dirty="0">
                <a:solidFill>
                  <a:srgbClr val="FFFF00"/>
                </a:solidFill>
                <a:effectLst/>
              </a:rPr>
            </a:br>
            <a:r>
              <a:rPr lang="en-US" sz="6000" b="0" dirty="0" err="1">
                <a:solidFill>
                  <a:srgbClr val="FFFF00"/>
                </a:solidFill>
                <a:effectLst/>
              </a:rPr>
              <a:t>Nguồn</a:t>
            </a:r>
            <a:r>
              <a:rPr lang="en-US" sz="6000" b="0" dirty="0">
                <a:solidFill>
                  <a:srgbClr val="FFFF00"/>
                </a:solidFill>
                <a:effectLst/>
              </a:rPr>
              <a:t> </a:t>
            </a:r>
            <a:r>
              <a:rPr lang="en-US" sz="6000" b="0" dirty="0" err="1">
                <a:solidFill>
                  <a:srgbClr val="FFFF00"/>
                </a:solidFill>
                <a:effectLst/>
              </a:rPr>
              <a:t>Ánh</a:t>
            </a:r>
            <a:r>
              <a:rPr lang="en-US" sz="6000" b="0" dirty="0">
                <a:solidFill>
                  <a:srgbClr val="FFFF00"/>
                </a:solidFill>
                <a:effectLst/>
              </a:rPr>
              <a:t> </a:t>
            </a:r>
            <a:r>
              <a:rPr lang="en-US" sz="6000" b="0" dirty="0" err="1">
                <a:solidFill>
                  <a:srgbClr val="FFFF00"/>
                </a:solidFill>
                <a:effectLst/>
              </a:rPr>
              <a:t>Sáng</a:t>
            </a:r>
            <a:r>
              <a:rPr lang="en-US" sz="6000" b="0" dirty="0">
                <a:solidFill>
                  <a:srgbClr val="FFFF00"/>
                </a:solidFill>
                <a:effectLst/>
              </a:rPr>
              <a:t/>
            </a:r>
            <a:br>
              <a:rPr lang="en-US" sz="6000" b="0" dirty="0">
                <a:solidFill>
                  <a:srgbClr val="FFFF00"/>
                </a:solidFill>
                <a:effectLst/>
              </a:rPr>
            </a:br>
            <a:r>
              <a:rPr lang="en-US" sz="6000" b="0" i="1" dirty="0">
                <a:solidFill>
                  <a:srgbClr val="FFFF00"/>
                </a:solidFill>
                <a:effectLst/>
              </a:rPr>
              <a:t>Mi </a:t>
            </a:r>
            <a:r>
              <a:rPr lang="en-US" sz="6000" b="0" i="1" dirty="0" err="1">
                <a:solidFill>
                  <a:srgbClr val="FFFF00"/>
                </a:solidFill>
                <a:effectLst/>
              </a:rPr>
              <a:t>Trầm</a:t>
            </a:r>
            <a:endParaRPr lang="en-US" sz="6000" b="0" i="1" dirty="0">
              <a:solidFill>
                <a:srgbClr val="FFFF00"/>
              </a:solidFill>
              <a:effectLst/>
            </a:endParaRPr>
          </a:p>
        </p:txBody>
      </p:sp>
    </p:spTree>
    <p:extLst>
      <p:ext uri="{BB962C8B-B14F-4D97-AF65-F5344CB8AC3E}">
        <p14:creationId xmlns:p14="http://schemas.microsoft.com/office/powerpoint/2010/main" val="460824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3551064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4650632" cy="1200329"/>
          </a:xfrm>
          <a:prstGeom prst="rect">
            <a:avLst/>
          </a:prstGeom>
          <a:noFill/>
        </p:spPr>
        <p:txBody>
          <a:bodyPr wrap="none" rtlCol="0">
            <a:spAutoFit/>
          </a:bodyPr>
          <a:lstStyle/>
          <a:p>
            <a:r>
              <a:rPr lang="en-US" sz="3600" dirty="0" err="1">
                <a:solidFill>
                  <a:srgbClr val="FFFF00"/>
                </a:solidFill>
              </a:rPr>
              <a:t>Bài</a:t>
            </a:r>
            <a:r>
              <a:rPr lang="en-US" sz="3600" dirty="0">
                <a:solidFill>
                  <a:srgbClr val="FFFF00"/>
                </a:solidFill>
              </a:rPr>
              <a:t> </a:t>
            </a:r>
            <a:r>
              <a:rPr lang="en-US" sz="3600" dirty="0" err="1">
                <a:solidFill>
                  <a:srgbClr val="FFFF00"/>
                </a:solidFill>
              </a:rPr>
              <a:t>đọc</a:t>
            </a:r>
            <a:r>
              <a:rPr lang="en-US" sz="3600" dirty="0">
                <a:solidFill>
                  <a:srgbClr val="FFFF00"/>
                </a:solidFill>
              </a:rPr>
              <a:t> 1</a:t>
            </a:r>
          </a:p>
          <a:p>
            <a:r>
              <a:rPr lang="en-US" sz="3600" dirty="0" err="1">
                <a:solidFill>
                  <a:srgbClr val="FFFF00"/>
                </a:solidFill>
              </a:rPr>
              <a:t>Bài</a:t>
            </a:r>
            <a:r>
              <a:rPr lang="en-US" sz="3600" dirty="0">
                <a:solidFill>
                  <a:srgbClr val="FFFF00"/>
                </a:solidFill>
              </a:rPr>
              <a:t> </a:t>
            </a:r>
            <a:r>
              <a:rPr lang="en-US" sz="3600" dirty="0" err="1">
                <a:solidFill>
                  <a:srgbClr val="FFFF00"/>
                </a:solidFill>
              </a:rPr>
              <a:t>trích</a:t>
            </a:r>
            <a:r>
              <a:rPr lang="en-US" sz="3600" dirty="0">
                <a:solidFill>
                  <a:srgbClr val="FFFF00"/>
                </a:solidFill>
              </a:rPr>
              <a:t> </a:t>
            </a:r>
            <a:r>
              <a:rPr lang="en-US" sz="3600" dirty="0" err="1">
                <a:solidFill>
                  <a:srgbClr val="FFFF00"/>
                </a:solidFill>
              </a:rPr>
              <a:t>sách</a:t>
            </a:r>
            <a:r>
              <a:rPr lang="en-US" sz="3600" dirty="0">
                <a:solidFill>
                  <a:srgbClr val="FFFF00"/>
                </a:solidFill>
              </a:rPr>
              <a:t> </a:t>
            </a:r>
            <a:r>
              <a:rPr lang="en-US" sz="3600" dirty="0" err="1">
                <a:solidFill>
                  <a:srgbClr val="FFFF00"/>
                </a:solidFill>
              </a:rPr>
              <a:t>Sáng</a:t>
            </a:r>
            <a:r>
              <a:rPr lang="en-US" sz="3600" dirty="0">
                <a:solidFill>
                  <a:srgbClr val="FFFF00"/>
                </a:solidFill>
              </a:rPr>
              <a:t> </a:t>
            </a:r>
            <a:r>
              <a:rPr lang="en-US" sz="3600" dirty="0" err="1">
                <a:solidFill>
                  <a:srgbClr val="FFFF00"/>
                </a:solidFill>
              </a:rPr>
              <a:t>thế</a:t>
            </a:r>
            <a:r>
              <a:rPr lang="en-US" sz="3600" dirty="0">
                <a:solidFill>
                  <a:srgbClr val="FFFF00"/>
                </a:solidFill>
              </a:rPr>
              <a:t>.</a:t>
            </a:r>
          </a:p>
        </p:txBody>
      </p:sp>
      <p:sp>
        <p:nvSpPr>
          <p:cNvPr id="7" name="TextBox 6"/>
          <p:cNvSpPr txBox="1"/>
          <p:nvPr/>
        </p:nvSpPr>
        <p:spPr>
          <a:xfrm>
            <a:off x="304799" y="3867150"/>
            <a:ext cx="6833089" cy="1077218"/>
          </a:xfrm>
          <a:prstGeom prst="rect">
            <a:avLst/>
          </a:prstGeom>
          <a:noFill/>
        </p:spPr>
        <p:txBody>
          <a:bodyPr wrap="none" rtlCol="0">
            <a:spAutoFit/>
          </a:bodyPr>
          <a:lstStyle/>
          <a:p>
            <a:r>
              <a:rPr lang="vi-VN" sz="3200" dirty="0">
                <a:solidFill>
                  <a:srgbClr val="FFFF00"/>
                </a:solidFill>
              </a:rPr>
              <a:t>Ta sẽ gây mối thù giữa dòng giống mi</a:t>
            </a:r>
            <a:endParaRPr lang="en-US" sz="3200" dirty="0">
              <a:solidFill>
                <a:srgbClr val="FFFF00"/>
              </a:solidFill>
            </a:endParaRPr>
          </a:p>
          <a:p>
            <a:r>
              <a:rPr lang="vi-VN" sz="3200" dirty="0">
                <a:solidFill>
                  <a:srgbClr val="FFFF00"/>
                </a:solidFill>
              </a:rPr>
              <a:t>và dòng giống người đàn bà.</a:t>
            </a:r>
            <a:endParaRPr lang="en-US" sz="3200" dirty="0">
              <a:solidFill>
                <a:srgbClr val="FFFF00"/>
              </a:solidFill>
            </a:endParaRPr>
          </a:p>
        </p:txBody>
      </p:sp>
    </p:spTree>
    <p:extLst>
      <p:ext uri="{BB962C8B-B14F-4D97-AF65-F5344CB8AC3E}">
        <p14:creationId xmlns:p14="http://schemas.microsoft.com/office/powerpoint/2010/main" val="2982275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129</a:t>
            </a:r>
            <a:br>
              <a:rPr lang="en-US" dirty="0">
                <a:solidFill>
                  <a:srgbClr val="FFFF00"/>
                </a:solidFill>
              </a:rPr>
            </a:br>
            <a:r>
              <a:rPr lang="en-US" dirty="0">
                <a:solidFill>
                  <a:srgbClr val="FFFF00"/>
                </a:solidFill>
              </a:rPr>
              <a:t>CHÚA NHẬT X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err="1">
                <a:solidFill>
                  <a:schemeClr val="bg1"/>
                </a:solidFill>
              </a:rPr>
              <a:t>Lm</a:t>
            </a:r>
            <a:r>
              <a:rPr lang="en-US" i="1" dirty="0">
                <a:solidFill>
                  <a:schemeClr val="bg1"/>
                </a:solidFill>
              </a:rPr>
              <a:t> </a:t>
            </a:r>
            <a:r>
              <a:rPr lang="en-US" i="1" dirty="0" err="1">
                <a:solidFill>
                  <a:schemeClr val="bg1"/>
                </a:solidFill>
              </a:rPr>
              <a:t>Thái</a:t>
            </a:r>
            <a:r>
              <a:rPr lang="en-US" i="1" dirty="0">
                <a:solidFill>
                  <a:schemeClr val="bg1"/>
                </a:solidFill>
              </a:rPr>
              <a:t> </a:t>
            </a:r>
            <a:r>
              <a:rPr lang="en-US" i="1" dirty="0" err="1">
                <a:solidFill>
                  <a:schemeClr val="bg1"/>
                </a:solidFill>
              </a:rPr>
              <a:t>Nguyên</a:t>
            </a:r>
            <a:r>
              <a:rPr lang="en-US" i="1" dirty="0">
                <a:solidFill>
                  <a:schemeClr val="bg1"/>
                </a:solidFill>
              </a:rPr>
              <a:t/>
            </a:r>
            <a:br>
              <a:rPr lang="en-US" i="1" dirty="0">
                <a:solidFill>
                  <a:schemeClr val="bg1"/>
                </a:solidFill>
              </a:rPr>
            </a:br>
            <a:r>
              <a:rPr lang="en-US" i="1" dirty="0">
                <a:solidFill>
                  <a:schemeClr val="bg1"/>
                </a:solidFill>
              </a:rPr>
              <a:t>04 </a:t>
            </a:r>
            <a:r>
              <a:rPr lang="en-US" i="1" dirty="0" err="1">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1432535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a:solidFill>
                  <a:srgbClr val="FFFF00"/>
                </a:solidFill>
              </a:rPr>
              <a:t>Đk</a:t>
            </a:r>
            <a:r>
              <a:rPr lang="en-US" sz="6600" u="sng" dirty="0">
                <a:solidFill>
                  <a:srgbClr val="FFFF00"/>
                </a:solidFill>
              </a:rPr>
              <a:t>:</a:t>
            </a:r>
            <a:r>
              <a:rPr lang="en-US" sz="6600" dirty="0">
                <a:solidFill>
                  <a:schemeClr val="bg1"/>
                </a:solidFill>
              </a:rPr>
              <a:t> </a:t>
            </a:r>
            <a:r>
              <a:rPr lang="vi-VN" sz="6600" b="0" i="0" dirty="0">
                <a:solidFill>
                  <a:schemeClr val="bg1"/>
                </a:solidFill>
                <a:effectLst/>
                <a:latin typeface="+mn-lt"/>
              </a:rPr>
              <a:t>Vì Chúa một niềm từ ái khoan hồng và hay thương đoái ơn cứu độ hằng ban chứa chan.</a:t>
            </a:r>
            <a:endParaRPr lang="en-US" sz="6600" dirty="0">
              <a:solidFill>
                <a:schemeClr val="bg1"/>
              </a:solidFill>
            </a:endParaRPr>
          </a:p>
        </p:txBody>
      </p:sp>
    </p:spTree>
    <p:extLst>
      <p:ext uri="{BB962C8B-B14F-4D97-AF65-F5344CB8AC3E}">
        <p14:creationId xmlns:p14="http://schemas.microsoft.com/office/powerpoint/2010/main" val="3744878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Tk1:</a:t>
            </a:r>
            <a:r>
              <a:rPr lang="en-US" sz="5400" dirty="0">
                <a:solidFill>
                  <a:schemeClr val="bg1"/>
                </a:solidFill>
              </a:rPr>
              <a:t> </a:t>
            </a:r>
            <a:r>
              <a:rPr lang="vi-VN" sz="5400" b="0" i="0" dirty="0">
                <a:solidFill>
                  <a:schemeClr val="bg1"/>
                </a:solidFill>
                <a:effectLst/>
                <a:latin typeface="+mn-lt"/>
              </a:rPr>
              <a:t>Từ vực sâu con kêu lên Ngài lạy Chúa, muôn lạy Chúa.  Xin Ngài hãy nghe tiếng con, dám xin Chúa hãy để tai, hầu thương nghe tiếng con van nài.</a:t>
            </a:r>
            <a:endParaRPr lang="en-US" sz="5400" dirty="0">
              <a:solidFill>
                <a:schemeClr val="bg1"/>
              </a:solidFill>
              <a:latin typeface="+mn-lt"/>
            </a:endParaRPr>
          </a:p>
        </p:txBody>
      </p:sp>
    </p:spTree>
    <p:extLst>
      <p:ext uri="{BB962C8B-B14F-4D97-AF65-F5344CB8AC3E}">
        <p14:creationId xmlns:p14="http://schemas.microsoft.com/office/powerpoint/2010/main" val="3191462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a:solidFill>
                  <a:srgbClr val="FFFF00"/>
                </a:solidFill>
              </a:rPr>
              <a:t>Đk</a:t>
            </a:r>
            <a:r>
              <a:rPr lang="en-US" sz="6600" u="sng" dirty="0">
                <a:solidFill>
                  <a:srgbClr val="FFFF00"/>
                </a:solidFill>
              </a:rPr>
              <a:t>:</a:t>
            </a:r>
            <a:r>
              <a:rPr lang="en-US" sz="6600" dirty="0">
                <a:solidFill>
                  <a:schemeClr val="bg1"/>
                </a:solidFill>
              </a:rPr>
              <a:t> </a:t>
            </a:r>
            <a:r>
              <a:rPr lang="vi-VN" sz="6600" b="0" i="0" dirty="0">
                <a:solidFill>
                  <a:schemeClr val="bg1"/>
                </a:solidFill>
                <a:effectLst/>
                <a:latin typeface="+mn-lt"/>
              </a:rPr>
              <a:t>Vì Chúa một niềm từ ái khoan hồng và hay thương đoái ơn cứu độ hằng ban chứa chan.</a:t>
            </a:r>
            <a:endParaRPr lang="en-US" sz="6600" dirty="0">
              <a:solidFill>
                <a:schemeClr val="bg1"/>
              </a:solidFill>
            </a:endParaRPr>
          </a:p>
        </p:txBody>
      </p:sp>
    </p:spTree>
    <p:extLst>
      <p:ext uri="{BB962C8B-B14F-4D97-AF65-F5344CB8AC3E}">
        <p14:creationId xmlns:p14="http://schemas.microsoft.com/office/powerpoint/2010/main" val="960396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Tk2:</a:t>
            </a:r>
            <a:r>
              <a:rPr lang="en-US" sz="5400" dirty="0">
                <a:solidFill>
                  <a:schemeClr val="bg1"/>
                </a:solidFill>
              </a:rPr>
              <a:t> </a:t>
            </a:r>
            <a:r>
              <a:rPr lang="vi-VN" sz="5400" b="0" i="0" dirty="0">
                <a:solidFill>
                  <a:schemeClr val="bg1"/>
                </a:solidFill>
                <a:effectLst/>
                <a:latin typeface="+mn-lt"/>
              </a:rPr>
              <a:t>Ngài mà chấp bao nhiêu lỗi lầm lạy Chúa, muôn lạy Chúa.  Ai người còn đứng vững được, nhưng Ngài khoan hồng rộng tha, để muôn dân kính yêu tôn thờ. </a:t>
            </a:r>
            <a:endParaRPr lang="en-US" sz="5400" dirty="0">
              <a:solidFill>
                <a:schemeClr val="bg1"/>
              </a:solidFill>
            </a:endParaRPr>
          </a:p>
        </p:txBody>
      </p:sp>
    </p:spTree>
    <p:extLst>
      <p:ext uri="{BB962C8B-B14F-4D97-AF65-F5344CB8AC3E}">
        <p14:creationId xmlns:p14="http://schemas.microsoft.com/office/powerpoint/2010/main" val="2559548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a:solidFill>
                  <a:srgbClr val="FFFF00"/>
                </a:solidFill>
              </a:rPr>
              <a:t>Đk</a:t>
            </a:r>
            <a:r>
              <a:rPr lang="en-US" sz="6600" u="sng" dirty="0">
                <a:solidFill>
                  <a:srgbClr val="FFFF00"/>
                </a:solidFill>
              </a:rPr>
              <a:t>:</a:t>
            </a:r>
            <a:r>
              <a:rPr lang="en-US" sz="6600" dirty="0">
                <a:solidFill>
                  <a:schemeClr val="bg1"/>
                </a:solidFill>
              </a:rPr>
              <a:t> </a:t>
            </a:r>
            <a:r>
              <a:rPr lang="vi-VN" sz="6600" b="0" i="0" dirty="0">
                <a:solidFill>
                  <a:schemeClr val="bg1"/>
                </a:solidFill>
                <a:effectLst/>
                <a:latin typeface="+mn-lt"/>
              </a:rPr>
              <a:t>Vì Chúa một niềm từ ái khoan hồng và hay thương đoái ơn cứu độ hằng ban chứa chan.</a:t>
            </a:r>
            <a:endParaRPr lang="en-US" sz="6600" dirty="0">
              <a:solidFill>
                <a:schemeClr val="bg1"/>
              </a:solidFill>
            </a:endParaRPr>
          </a:p>
        </p:txBody>
      </p:sp>
    </p:spTree>
    <p:extLst>
      <p:ext uri="{BB962C8B-B14F-4D97-AF65-F5344CB8AC3E}">
        <p14:creationId xmlns:p14="http://schemas.microsoft.com/office/powerpoint/2010/main" val="1498287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Tk3:</a:t>
            </a:r>
            <a:r>
              <a:rPr lang="en-US" sz="5400" dirty="0">
                <a:solidFill>
                  <a:schemeClr val="bg1"/>
                </a:solidFill>
              </a:rPr>
              <a:t> </a:t>
            </a:r>
            <a:r>
              <a:rPr lang="vi-VN" sz="5400" b="0" i="0" dirty="0">
                <a:solidFill>
                  <a:schemeClr val="bg1"/>
                </a:solidFill>
                <a:effectLst/>
                <a:latin typeface="+mn-lt"/>
              </a:rPr>
              <a:t>Lòng thành khẩn con dâng lên Ngài, lạy Chúa, muôn lạy Chúa.  Nơi Lời Ngài con vững trông, hơn quân canh mong hừng đông, này hồn con ngóng trông lên Ngài.</a:t>
            </a:r>
            <a:endParaRPr lang="en-US" sz="5400" dirty="0">
              <a:solidFill>
                <a:schemeClr val="bg1"/>
              </a:solidFill>
            </a:endParaRPr>
          </a:p>
        </p:txBody>
      </p:sp>
    </p:spTree>
    <p:extLst>
      <p:ext uri="{BB962C8B-B14F-4D97-AF65-F5344CB8AC3E}">
        <p14:creationId xmlns:p14="http://schemas.microsoft.com/office/powerpoint/2010/main" val="3984876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6600" b="1" dirty="0">
                <a:solidFill>
                  <a:srgbClr val="FFFF00"/>
                </a:solidFill>
                <a:cs typeface="Times New Roman" panose="02020603050405020304" pitchFamily="18" charset="0"/>
              </a:rPr>
              <a:t>Đk: </a:t>
            </a:r>
            <a:r>
              <a:rPr lang="vi-VN" sz="6600" b="1" dirty="0">
                <a:solidFill>
                  <a:schemeClr val="bg1"/>
                </a:solidFill>
                <a:cs typeface="Times New Roman" panose="02020603050405020304" pitchFamily="18" charset="0"/>
              </a:rPr>
              <a:t>Lạy Chúa nguồn ánh sáng soi đường, đoàn chúng con tiến về nhà Cha. </a:t>
            </a:r>
            <a:endParaRPr lang="vi-VN" sz="54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472187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a:solidFill>
                  <a:srgbClr val="FFFF00"/>
                </a:solidFill>
              </a:rPr>
              <a:t>Đk</a:t>
            </a:r>
            <a:r>
              <a:rPr lang="en-US" sz="6600" u="sng" dirty="0">
                <a:solidFill>
                  <a:srgbClr val="FFFF00"/>
                </a:solidFill>
              </a:rPr>
              <a:t>:</a:t>
            </a:r>
            <a:r>
              <a:rPr lang="en-US" sz="6600" dirty="0">
                <a:solidFill>
                  <a:schemeClr val="bg1"/>
                </a:solidFill>
              </a:rPr>
              <a:t> </a:t>
            </a:r>
            <a:r>
              <a:rPr lang="vi-VN" sz="6600" b="0" i="0" dirty="0">
                <a:solidFill>
                  <a:schemeClr val="bg1"/>
                </a:solidFill>
                <a:effectLst/>
                <a:latin typeface="+mn-lt"/>
              </a:rPr>
              <a:t>Vì Chúa một niềm từ ái khoan hồng và hay thương đoái ơn cứu độ hằng ban chứa chan.</a:t>
            </a:r>
            <a:endParaRPr lang="en-US" sz="6600" dirty="0">
              <a:solidFill>
                <a:schemeClr val="bg1"/>
              </a:solidFill>
            </a:endParaRPr>
          </a:p>
        </p:txBody>
      </p:sp>
    </p:spTree>
    <p:extLst>
      <p:ext uri="{BB962C8B-B14F-4D97-AF65-F5344CB8AC3E}">
        <p14:creationId xmlns:p14="http://schemas.microsoft.com/office/powerpoint/2010/main" val="10677469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Tk4:</a:t>
            </a:r>
            <a:r>
              <a:rPr lang="en-US" sz="5400" dirty="0">
                <a:solidFill>
                  <a:schemeClr val="bg1"/>
                </a:solidFill>
              </a:rPr>
              <a:t> </a:t>
            </a:r>
            <a:r>
              <a:rPr lang="vi-VN" sz="5400" b="0" i="0" dirty="0">
                <a:solidFill>
                  <a:schemeClr val="bg1"/>
                </a:solidFill>
                <a:effectLst/>
                <a:latin typeface="+mn-lt"/>
              </a:rPr>
              <a:t>Cậy vào Chúa Is-ra-el nào, vì Chúa luôn từ ái.  Nơi Ngài giàu ơn cứu độ, xót thương hết mọi thần dân, và cứu thoát khỏi muôn tội tình.</a:t>
            </a:r>
            <a:endParaRPr lang="en-US" sz="5400" dirty="0">
              <a:solidFill>
                <a:schemeClr val="bg1"/>
              </a:solidFill>
            </a:endParaRPr>
          </a:p>
        </p:txBody>
      </p:sp>
    </p:spTree>
    <p:extLst>
      <p:ext uri="{BB962C8B-B14F-4D97-AF65-F5344CB8AC3E}">
        <p14:creationId xmlns:p14="http://schemas.microsoft.com/office/powerpoint/2010/main" val="2523678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a:solidFill>
                  <a:srgbClr val="FFFF00"/>
                </a:solidFill>
              </a:rPr>
              <a:t>Đk</a:t>
            </a:r>
            <a:r>
              <a:rPr lang="en-US" sz="6600" u="sng" dirty="0">
                <a:solidFill>
                  <a:srgbClr val="FFFF00"/>
                </a:solidFill>
              </a:rPr>
              <a:t>:</a:t>
            </a:r>
            <a:r>
              <a:rPr lang="en-US" sz="6600" dirty="0">
                <a:solidFill>
                  <a:schemeClr val="bg1"/>
                </a:solidFill>
              </a:rPr>
              <a:t> </a:t>
            </a:r>
            <a:r>
              <a:rPr lang="vi-VN" sz="6600" b="0" i="0" dirty="0">
                <a:solidFill>
                  <a:schemeClr val="bg1"/>
                </a:solidFill>
                <a:effectLst/>
                <a:latin typeface="+mn-lt"/>
              </a:rPr>
              <a:t>Vì Chúa một niềm từ ái khoan hồng và hay thương đoái ơn cứu độ hằng ban chứa chan.</a:t>
            </a:r>
            <a:endParaRPr lang="en-US" sz="6600" dirty="0">
              <a:solidFill>
                <a:schemeClr val="bg1"/>
              </a:solidFill>
            </a:endParaRPr>
          </a:p>
        </p:txBody>
      </p:sp>
    </p:spTree>
    <p:extLst>
      <p:ext uri="{BB962C8B-B14F-4D97-AF65-F5344CB8AC3E}">
        <p14:creationId xmlns:p14="http://schemas.microsoft.com/office/powerpoint/2010/main" val="2291547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8915400" cy="1631216"/>
          </a:xfrm>
          <a:prstGeom prst="rect">
            <a:avLst/>
          </a:prstGeom>
          <a:noFill/>
        </p:spPr>
        <p:txBody>
          <a:bodyPr wrap="square" rtlCol="0">
            <a:spAutoFit/>
          </a:bodyPr>
          <a:lstStyle/>
          <a:p>
            <a:r>
              <a:rPr lang="en-US" sz="3600" dirty="0" err="1">
                <a:solidFill>
                  <a:srgbClr val="FFFF00"/>
                </a:solidFill>
              </a:rPr>
              <a:t>Bài</a:t>
            </a:r>
            <a:r>
              <a:rPr lang="en-US" sz="3600" dirty="0">
                <a:solidFill>
                  <a:srgbClr val="FFFF00"/>
                </a:solidFill>
              </a:rPr>
              <a:t> </a:t>
            </a:r>
            <a:r>
              <a:rPr lang="en-US" sz="3600" dirty="0" err="1">
                <a:solidFill>
                  <a:srgbClr val="FFFF00"/>
                </a:solidFill>
              </a:rPr>
              <a:t>đọc</a:t>
            </a:r>
            <a:r>
              <a:rPr lang="en-US" sz="3600" dirty="0">
                <a:solidFill>
                  <a:srgbClr val="FFFF00"/>
                </a:solidFill>
              </a:rPr>
              <a:t> 2</a:t>
            </a:r>
          </a:p>
          <a:p>
            <a:r>
              <a:rPr lang="vi-VN" sz="3200" dirty="0">
                <a:solidFill>
                  <a:srgbClr val="FFFF00"/>
                </a:solidFill>
              </a:rPr>
              <a:t>Bài trích thư thứ hai</a:t>
            </a:r>
            <a:r>
              <a:rPr lang="en-US" sz="3200" dirty="0">
                <a:solidFill>
                  <a:srgbClr val="FFFF00"/>
                </a:solidFill>
              </a:rPr>
              <a:t> </a:t>
            </a:r>
            <a:r>
              <a:rPr lang="vi-VN" sz="3200" dirty="0">
                <a:solidFill>
                  <a:srgbClr val="FFFF00"/>
                </a:solidFill>
              </a:rPr>
              <a:t>của thánh Phao-lô tông đồ</a:t>
            </a:r>
            <a:r>
              <a:rPr lang="en-US" sz="3200" dirty="0">
                <a:solidFill>
                  <a:srgbClr val="FFFF00"/>
                </a:solidFill>
              </a:rPr>
              <a:t> </a:t>
            </a:r>
          </a:p>
          <a:p>
            <a:r>
              <a:rPr lang="vi-VN" sz="3200" dirty="0">
                <a:solidFill>
                  <a:srgbClr val="FFFF00"/>
                </a:solidFill>
              </a:rPr>
              <a:t>gửi tín hữu Cô-rin-tô.</a:t>
            </a:r>
            <a:endParaRPr lang="en-US" sz="3200" dirty="0">
              <a:solidFill>
                <a:srgbClr val="FFFF00"/>
              </a:solidFill>
            </a:endParaRPr>
          </a:p>
        </p:txBody>
      </p:sp>
      <p:sp>
        <p:nvSpPr>
          <p:cNvPr id="7" name="TextBox 6"/>
          <p:cNvSpPr txBox="1"/>
          <p:nvPr/>
        </p:nvSpPr>
        <p:spPr>
          <a:xfrm>
            <a:off x="304798" y="3562350"/>
            <a:ext cx="8103500" cy="707886"/>
          </a:xfrm>
          <a:prstGeom prst="rect">
            <a:avLst/>
          </a:prstGeom>
          <a:noFill/>
        </p:spPr>
        <p:txBody>
          <a:bodyPr wrap="none" rtlCol="0">
            <a:spAutoFit/>
          </a:bodyPr>
          <a:lstStyle/>
          <a:p>
            <a:r>
              <a:rPr lang="en-US" sz="4000" dirty="0" err="1">
                <a:solidFill>
                  <a:srgbClr val="FFFF00"/>
                </a:solidFill>
              </a:rPr>
              <a:t>Chúng</a:t>
            </a:r>
            <a:r>
              <a:rPr lang="en-US" sz="4000" dirty="0">
                <a:solidFill>
                  <a:srgbClr val="FFFF00"/>
                </a:solidFill>
              </a:rPr>
              <a:t> </a:t>
            </a:r>
            <a:r>
              <a:rPr lang="en-US" sz="4000" dirty="0" err="1">
                <a:solidFill>
                  <a:srgbClr val="FFFF00"/>
                </a:solidFill>
              </a:rPr>
              <a:t>tôi</a:t>
            </a:r>
            <a:r>
              <a:rPr lang="en-US" sz="4000" dirty="0">
                <a:solidFill>
                  <a:srgbClr val="FFFF00"/>
                </a:solidFill>
              </a:rPr>
              <a:t> tin, </a:t>
            </a:r>
            <a:r>
              <a:rPr lang="en-US" sz="4000" dirty="0" err="1">
                <a:solidFill>
                  <a:srgbClr val="FFFF00"/>
                </a:solidFill>
              </a:rPr>
              <a:t>nên</a:t>
            </a:r>
            <a:r>
              <a:rPr lang="en-US" sz="4000" dirty="0">
                <a:solidFill>
                  <a:srgbClr val="FFFF00"/>
                </a:solidFill>
              </a:rPr>
              <a:t> </a:t>
            </a:r>
            <a:r>
              <a:rPr lang="en-US" sz="4000" dirty="0" err="1">
                <a:solidFill>
                  <a:srgbClr val="FFFF00"/>
                </a:solidFill>
              </a:rPr>
              <a:t>chúng</a:t>
            </a:r>
            <a:r>
              <a:rPr lang="en-US" sz="4000" dirty="0">
                <a:solidFill>
                  <a:srgbClr val="FFFF00"/>
                </a:solidFill>
              </a:rPr>
              <a:t> </a:t>
            </a:r>
            <a:r>
              <a:rPr lang="en-US" sz="4000" dirty="0" err="1">
                <a:solidFill>
                  <a:srgbClr val="FFFF00"/>
                </a:solidFill>
              </a:rPr>
              <a:t>tôi</a:t>
            </a:r>
            <a:r>
              <a:rPr lang="en-US" sz="4000" dirty="0">
                <a:solidFill>
                  <a:srgbClr val="FFFF00"/>
                </a:solidFill>
              </a:rPr>
              <a:t> </a:t>
            </a:r>
            <a:r>
              <a:rPr lang="en-US" sz="4000" dirty="0" err="1">
                <a:solidFill>
                  <a:srgbClr val="FFFF00"/>
                </a:solidFill>
              </a:rPr>
              <a:t>mới</a:t>
            </a:r>
            <a:r>
              <a:rPr lang="en-US" sz="4000" dirty="0">
                <a:solidFill>
                  <a:srgbClr val="FFFF00"/>
                </a:solidFill>
              </a:rPr>
              <a:t> </a:t>
            </a:r>
            <a:r>
              <a:rPr lang="en-US" sz="4000" dirty="0" err="1">
                <a:solidFill>
                  <a:srgbClr val="FFFF00"/>
                </a:solidFill>
              </a:rPr>
              <a:t>nói</a:t>
            </a:r>
            <a:r>
              <a:rPr lang="en-US" sz="4000" dirty="0">
                <a:solidFill>
                  <a:srgbClr val="FFFF00"/>
                </a:solidFill>
              </a:rPr>
              <a:t>.</a:t>
            </a:r>
          </a:p>
        </p:txBody>
      </p:sp>
    </p:spTree>
    <p:extLst>
      <p:ext uri="{BB962C8B-B14F-4D97-AF65-F5344CB8AC3E}">
        <p14:creationId xmlns:p14="http://schemas.microsoft.com/office/powerpoint/2010/main" val="34937877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5000">
                <a:solidFill>
                  <a:schemeClr val="bg1"/>
                </a:solidFill>
              </a:rPr>
              <a:t>Chúa nói: giờ là lúc thủ lãnh thế gian bị khai trừ. Phần Tôi khi được giương cao khỏi đất, Tôi sẽ kéo mọi người đến cùng Tôi.</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31377703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387842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745072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350"/>
              </a:spcBef>
            </a:pPr>
            <a:r>
              <a:rPr lang="vi-VN" sz="6000" b="1" dirty="0">
                <a:solidFill>
                  <a:srgbClr val="FFFF00"/>
                </a:solidFill>
                <a:latin typeface="+mj-lt"/>
                <a:cs typeface="Tahoma" pitchFamily="34" charset="0"/>
              </a:rPr>
              <a:t>**</a:t>
            </a:r>
            <a:r>
              <a:rPr lang="vi-VN" sz="6000" b="1" dirty="0">
                <a:solidFill>
                  <a:schemeClr val="bg1"/>
                </a:solidFill>
                <a:latin typeface="+mj-lt"/>
                <a:cs typeface="Tahoma" pitchFamily="34" charset="0"/>
              </a:rPr>
              <a:t> Lạy Chúa nguồn sức sống nguồn hạnh phúc, đoàn chúng con tiến về nhà Cha, tiến về nhà Cha.</a:t>
            </a:r>
          </a:p>
          <a:p>
            <a:pPr algn="just">
              <a:lnSpc>
                <a:spcPct val="130000"/>
              </a:lnSpc>
              <a:spcBef>
                <a:spcPts val="1350"/>
              </a:spcBef>
            </a:pPr>
            <a:endParaRPr lang="vi-VN" sz="8625" b="1" dirty="0">
              <a:solidFill>
                <a:schemeClr val="bg1"/>
              </a:solidFill>
              <a:latin typeface="+mj-lt"/>
              <a:cs typeface="Tahoma" pitchFamily="34" charset="0"/>
            </a:endParaRPr>
          </a:p>
          <a:p>
            <a:pPr algn="just">
              <a:lnSpc>
                <a:spcPct val="130000"/>
              </a:lnSpc>
              <a:spcBef>
                <a:spcPts val="1350"/>
              </a:spcBef>
            </a:pPr>
            <a:endParaRPr lang="vi-VN" sz="8625" b="1" dirty="0">
              <a:solidFill>
                <a:schemeClr val="bg1"/>
              </a:solidFill>
              <a:latin typeface="+mj-lt"/>
              <a:cs typeface="Tahoma" pitchFamily="34" charset="0"/>
            </a:endParaRPr>
          </a:p>
        </p:txBody>
      </p:sp>
    </p:spTree>
    <p:extLst>
      <p:ext uri="{BB962C8B-B14F-4D97-AF65-F5344CB8AC3E}">
        <p14:creationId xmlns:p14="http://schemas.microsoft.com/office/powerpoint/2010/main" val="5830106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ubTitle" idx="1"/>
          </p:nvPr>
        </p:nvSpPr>
        <p:spPr>
          <a:xfrm>
            <a:off x="0" y="0"/>
            <a:ext cx="9201150" cy="5143500"/>
          </a:xfrm>
        </p:spPr>
        <p:txBody>
          <a:bodyPr>
            <a:normAutofit fontScale="92500" lnSpcReduction="20000"/>
          </a:bodyPr>
          <a:lstStyle/>
          <a:p>
            <a:pPr algn="just">
              <a:lnSpc>
                <a:spcPct val="120000"/>
              </a:lnSpc>
              <a:spcBef>
                <a:spcPts val="1350"/>
              </a:spcBef>
            </a:pPr>
            <a:r>
              <a:rPr lang="vi-VN" sz="6600" b="1" dirty="0">
                <a:solidFill>
                  <a:srgbClr val="FFFF00"/>
                </a:solidFill>
                <a:cs typeface="Times New Roman" panose="02020603050405020304" pitchFamily="18" charset="0"/>
              </a:rPr>
              <a:t>Tk1: </a:t>
            </a:r>
            <a:r>
              <a:rPr lang="vi-VN" sz="6600" b="1" dirty="0">
                <a:solidFill>
                  <a:schemeClr val="bg1"/>
                </a:solidFill>
                <a:cs typeface="Times New Roman" panose="02020603050405020304" pitchFamily="18" charset="0"/>
              </a:rPr>
              <a:t>Chúa dẫn lối đưa đường về nơi chan hòa ánh sáng, trong âm u cuộc đời, Ngài là ngọn đuốc sáng ngời.</a:t>
            </a:r>
          </a:p>
        </p:txBody>
      </p:sp>
    </p:spTree>
    <p:extLst>
      <p:ext uri="{BB962C8B-B14F-4D97-AF65-F5344CB8AC3E}">
        <p14:creationId xmlns:p14="http://schemas.microsoft.com/office/powerpoint/2010/main" val="3424848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9144" y="57150"/>
            <a:ext cx="3572256" cy="5170646"/>
          </a:xfrm>
          <a:prstGeom prst="rect">
            <a:avLst/>
          </a:prstGeom>
        </p:spPr>
        <p:txBody>
          <a:bodyPr wrap="square">
            <a:spAutoFit/>
          </a:bodyPr>
          <a:lstStyle/>
          <a:p>
            <a:pPr algn="just"/>
            <a:r>
              <a:rPr lang="vi-VN" sz="3000" dirty="0">
                <a:solidFill>
                  <a:prstClr val="white"/>
                </a:solidFill>
              </a:rPr>
              <a:t>Anh chị em thân mến, Thiên Chúa là Cha giàu lòng thương xót, lúc nào người cũng yêu thương và muốn cho mọi người được sống hạnh phúc. Chúng ta cùng cảm tạ Chúa và dâng lời cầu xin.</a:t>
            </a:r>
            <a:endParaRPr lang="en-US" sz="3000" dirty="0">
              <a:solidFill>
                <a:prstClr val="white"/>
              </a:solidFill>
            </a:endParaRPr>
          </a:p>
        </p:txBody>
      </p:sp>
    </p:spTree>
    <p:extLst>
      <p:ext uri="{BB962C8B-B14F-4D97-AF65-F5344CB8AC3E}">
        <p14:creationId xmlns:p14="http://schemas.microsoft.com/office/powerpoint/2010/main" val="27868884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886200" y="2571750"/>
            <a:ext cx="5410200" cy="1323439"/>
          </a:xfrm>
          <a:prstGeom prst="rect">
            <a:avLst/>
          </a:prstGeom>
        </p:spPr>
        <p:txBody>
          <a:bodyPr wrap="square">
            <a:spAutoFit/>
          </a:bodyPr>
          <a:lstStyle/>
          <a:p>
            <a:pPr algn="ctr"/>
            <a:r>
              <a:rPr lang="en-US" sz="4000" dirty="0" err="1">
                <a:solidFill>
                  <a:srgbClr val="FFFF00"/>
                </a:solidFill>
              </a:rPr>
              <a:t>Tựa</a:t>
            </a:r>
            <a:r>
              <a:rPr lang="en-US" sz="4000" dirty="0">
                <a:solidFill>
                  <a:srgbClr val="FFFF00"/>
                </a:solidFill>
              </a:rPr>
              <a:t> </a:t>
            </a:r>
            <a:r>
              <a:rPr lang="en-US" sz="4000" dirty="0" err="1">
                <a:solidFill>
                  <a:srgbClr val="FFFF00"/>
                </a:solidFill>
              </a:rPr>
              <a:t>Làn</a:t>
            </a:r>
            <a:r>
              <a:rPr lang="en-US" sz="4000" dirty="0">
                <a:solidFill>
                  <a:srgbClr val="FFFF00"/>
                </a:solidFill>
              </a:rPr>
              <a:t> </a:t>
            </a:r>
            <a:r>
              <a:rPr lang="en-US" sz="4000" dirty="0" err="1">
                <a:solidFill>
                  <a:srgbClr val="FFFF00"/>
                </a:solidFill>
              </a:rPr>
              <a:t>Trầm</a:t>
            </a:r>
            <a:r>
              <a:rPr lang="en-US" sz="4000" dirty="0">
                <a:solidFill>
                  <a:srgbClr val="FFFF00"/>
                </a:solidFill>
              </a:rPr>
              <a:t> </a:t>
            </a:r>
            <a:r>
              <a:rPr lang="en-US" sz="4000" dirty="0" err="1">
                <a:solidFill>
                  <a:srgbClr val="FFFF00"/>
                </a:solidFill>
              </a:rPr>
              <a:t>Hương</a:t>
            </a:r>
            <a:r>
              <a:rPr lang="en-US" sz="4000" dirty="0">
                <a:solidFill>
                  <a:srgbClr val="FFFF00"/>
                </a:solidFill>
              </a:rPr>
              <a:t/>
            </a:r>
            <a:br>
              <a:rPr lang="en-US" sz="4000" dirty="0">
                <a:solidFill>
                  <a:srgbClr val="FFFF00"/>
                </a:solidFill>
              </a:rPr>
            </a:br>
            <a:r>
              <a:rPr lang="en-US" sz="4000" i="1" dirty="0" err="1">
                <a:solidFill>
                  <a:schemeClr val="bg1"/>
                </a:solidFill>
              </a:rPr>
              <a:t>Đỗ</a:t>
            </a:r>
            <a:r>
              <a:rPr lang="en-US" sz="4000" i="1" dirty="0">
                <a:solidFill>
                  <a:schemeClr val="bg1"/>
                </a:solidFill>
              </a:rPr>
              <a:t> </a:t>
            </a:r>
            <a:r>
              <a:rPr lang="en-US" sz="4000" i="1" dirty="0" err="1">
                <a:solidFill>
                  <a:schemeClr val="bg1"/>
                </a:solidFill>
              </a:rPr>
              <a:t>Vy</a:t>
            </a:r>
            <a:r>
              <a:rPr lang="en-US" sz="4000" i="1" dirty="0">
                <a:solidFill>
                  <a:schemeClr val="bg1"/>
                </a:solidFill>
              </a:rPr>
              <a:t> </a:t>
            </a:r>
            <a:r>
              <a:rPr lang="en-US" sz="4000" i="1" dirty="0" err="1">
                <a:solidFill>
                  <a:schemeClr val="bg1"/>
                </a:solidFill>
              </a:rPr>
              <a:t>Hạ</a:t>
            </a:r>
            <a:endParaRPr lang="en-US" sz="4000" i="1" dirty="0">
              <a:solidFill>
                <a:schemeClr val="bg1"/>
              </a:solidFill>
            </a:endParaRPr>
          </a:p>
        </p:txBody>
      </p:sp>
    </p:spTree>
    <p:extLst>
      <p:ext uri="{BB962C8B-B14F-4D97-AF65-F5344CB8AC3E}">
        <p14:creationId xmlns:p14="http://schemas.microsoft.com/office/powerpoint/2010/main" val="3905010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85000" lnSpcReduction="10000"/>
          </a:bodyPr>
          <a:lstStyle/>
          <a:p>
            <a:pPr marL="0" indent="0" algn="just">
              <a:lnSpc>
                <a:spcPct val="120000"/>
              </a:lnSpc>
              <a:spcBef>
                <a:spcPts val="1350"/>
              </a:spcBef>
              <a:buNone/>
            </a:pPr>
            <a:r>
              <a:rPr lang="vi-VN" sz="5850" b="1" dirty="0">
                <a:solidFill>
                  <a:srgbClr val="FFFF00"/>
                </a:solidFill>
                <a:ea typeface="Tahoma" pitchFamily="34" charset="0"/>
                <a:cs typeface="Times New Roman" panose="02020603050405020304" pitchFamily="18" charset="0"/>
              </a:rPr>
              <a:t>Tk1: </a:t>
            </a:r>
            <a:r>
              <a:rPr lang="vi-VN" sz="5850" b="1" dirty="0">
                <a:solidFill>
                  <a:schemeClr val="bg1"/>
                </a:solidFill>
                <a:ea typeface="Tahoma" pitchFamily="34" charset="0"/>
                <a:cs typeface="Times New Roman" panose="02020603050405020304" pitchFamily="18" charset="0"/>
              </a:rPr>
              <a:t>Tựa làn trầm hương thơm bay về thiên đàng, nguyện tình yêu chúa thánh hóa cho lễ dâng. Đây bánh thơm hồng, đây chén rượu nồng, làm thành lễ vật dâng về cha chí nhân.</a:t>
            </a:r>
          </a:p>
        </p:txBody>
      </p:sp>
    </p:spTree>
    <p:extLst>
      <p:ext uri="{BB962C8B-B14F-4D97-AF65-F5344CB8AC3E}">
        <p14:creationId xmlns:p14="http://schemas.microsoft.com/office/powerpoint/2010/main" val="18027111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30000"/>
              </a:lnSpc>
              <a:spcBef>
                <a:spcPts val="1350"/>
              </a:spcBef>
              <a:buNone/>
            </a:pPr>
            <a:r>
              <a:rPr lang="vi-VN" sz="4950" b="1" dirty="0">
                <a:solidFill>
                  <a:srgbClr val="FFFF00"/>
                </a:solidFill>
                <a:ea typeface="Tahoma" pitchFamily="34" charset="0"/>
                <a:cs typeface="Times New Roman" panose="02020603050405020304" pitchFamily="18" charset="0"/>
              </a:rPr>
              <a:t>Đk: </a:t>
            </a:r>
            <a:r>
              <a:rPr lang="vi-VN" sz="4950" b="1" dirty="0">
                <a:solidFill>
                  <a:schemeClr val="bg1"/>
                </a:solidFill>
                <a:ea typeface="Tahoma" pitchFamily="34" charset="0"/>
                <a:cs typeface="Times New Roman" panose="02020603050405020304" pitchFamily="18" charset="0"/>
              </a:rPr>
              <a:t>Chúc tụng Ngài là Chúa tể càn khôn, đã rộng tình nuôi sống con từng ngày. Chúc tụng Ngài là Chúa khắp mọi nơi, chúc tụng Ngài mãi đến muôn muôn đời.</a:t>
            </a:r>
          </a:p>
          <a:p>
            <a:pPr marL="0" indent="0" algn="just">
              <a:lnSpc>
                <a:spcPct val="120000"/>
              </a:lnSpc>
              <a:spcBef>
                <a:spcPts val="1350"/>
              </a:spcBef>
              <a:buNone/>
            </a:pPr>
            <a:endParaRPr lang="vi-VN" sz="495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495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495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495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3037996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4725" b="1" dirty="0">
                <a:solidFill>
                  <a:srgbClr val="FFFF00"/>
                </a:solidFill>
                <a:ea typeface="Tahoma" pitchFamily="34" charset="0"/>
                <a:cs typeface="Times New Roman" panose="02020603050405020304" pitchFamily="18" charset="0"/>
              </a:rPr>
              <a:t>Tk2: </a:t>
            </a:r>
            <a:r>
              <a:rPr lang="vi-VN" sz="4725" b="1" dirty="0">
                <a:solidFill>
                  <a:schemeClr val="bg1"/>
                </a:solidFill>
                <a:ea typeface="Tahoma" pitchFamily="34" charset="0"/>
                <a:cs typeface="Times New Roman" panose="02020603050405020304" pitchFamily="18" charset="0"/>
              </a:rPr>
              <a:t>Một niềm thành tâm xin dâng trọn xác hồn, nguyện từng ngày tháng Chúa thắp lên niềm tin. Cho ước mơ hồng, đẹp lứa tuổi xuân. Cuộc đời mai này xin Ngài thương đỡ nâng.</a:t>
            </a:r>
          </a:p>
          <a:p>
            <a:pPr marL="0" indent="0" algn="just">
              <a:lnSpc>
                <a:spcPct val="120000"/>
              </a:lnSpc>
              <a:spcBef>
                <a:spcPts val="1350"/>
              </a:spcBef>
              <a:buNone/>
            </a:pPr>
            <a:endParaRPr lang="vi-VN" sz="4725"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4725"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4339413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30000"/>
              </a:lnSpc>
              <a:spcBef>
                <a:spcPts val="1350"/>
              </a:spcBef>
              <a:buNone/>
            </a:pPr>
            <a:r>
              <a:rPr lang="vi-VN" sz="4950" b="1" dirty="0">
                <a:solidFill>
                  <a:srgbClr val="FFFF00"/>
                </a:solidFill>
                <a:ea typeface="Tahoma" pitchFamily="34" charset="0"/>
                <a:cs typeface="Times New Roman" panose="02020603050405020304" pitchFamily="18" charset="0"/>
              </a:rPr>
              <a:t>Đk: </a:t>
            </a:r>
            <a:r>
              <a:rPr lang="vi-VN" sz="4950" b="1" dirty="0">
                <a:solidFill>
                  <a:schemeClr val="bg1"/>
                </a:solidFill>
                <a:ea typeface="Tahoma" pitchFamily="34" charset="0"/>
                <a:cs typeface="Times New Roman" panose="02020603050405020304" pitchFamily="18" charset="0"/>
              </a:rPr>
              <a:t>Chúc tụng Ngài là Chúa tể càn khôn, đã rộng tình nuôi sống con từng ngày. Chúc tụng Ngài là Chúa khắp mọi nơi, chúc tụng Ngài mãi đến muôn muôn đời.</a:t>
            </a:r>
          </a:p>
          <a:p>
            <a:pPr marL="0" indent="0" algn="just">
              <a:lnSpc>
                <a:spcPct val="120000"/>
              </a:lnSpc>
              <a:spcBef>
                <a:spcPts val="1350"/>
              </a:spcBef>
              <a:buNone/>
            </a:pPr>
            <a:endParaRPr lang="vi-VN" sz="495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495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495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495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8289053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4875" b="1" dirty="0">
                <a:solidFill>
                  <a:srgbClr val="FFFF00"/>
                </a:solidFill>
                <a:ea typeface="Tahoma" pitchFamily="34" charset="0"/>
                <a:cs typeface="Times New Roman" panose="02020603050405020304" pitchFamily="18" charset="0"/>
              </a:rPr>
              <a:t>Tk3: </a:t>
            </a:r>
            <a:r>
              <a:rPr lang="vi-VN" sz="4875" b="1" dirty="0">
                <a:solidFill>
                  <a:schemeClr val="bg1"/>
                </a:solidFill>
                <a:ea typeface="Tahoma" pitchFamily="34" charset="0"/>
                <a:cs typeface="Times New Roman" panose="02020603050405020304" pitchFamily="18" charset="0"/>
              </a:rPr>
              <a:t>Hòa lời trầm ca cao bay về chín tầng, ngợi mừng danh Chúa đã khấn ban hồng ân. Muôn tiếng tơ đàn, giọng hát nhịp nhàng, làm thành lễ vật dâng về Cha .</a:t>
            </a:r>
          </a:p>
        </p:txBody>
      </p:sp>
    </p:spTree>
    <p:extLst>
      <p:ext uri="{BB962C8B-B14F-4D97-AF65-F5344CB8AC3E}">
        <p14:creationId xmlns:p14="http://schemas.microsoft.com/office/powerpoint/2010/main" val="5542976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30000"/>
              </a:lnSpc>
              <a:spcBef>
                <a:spcPts val="1350"/>
              </a:spcBef>
              <a:buNone/>
            </a:pPr>
            <a:r>
              <a:rPr lang="vi-VN" sz="4950" b="1" dirty="0">
                <a:solidFill>
                  <a:srgbClr val="FFFF00"/>
                </a:solidFill>
                <a:ea typeface="Tahoma" pitchFamily="34" charset="0"/>
                <a:cs typeface="Times New Roman" panose="02020603050405020304" pitchFamily="18" charset="0"/>
              </a:rPr>
              <a:t>Đk: </a:t>
            </a:r>
            <a:r>
              <a:rPr lang="vi-VN" sz="4950" b="1" dirty="0">
                <a:solidFill>
                  <a:schemeClr val="bg1"/>
                </a:solidFill>
                <a:ea typeface="Tahoma" pitchFamily="34" charset="0"/>
                <a:cs typeface="Times New Roman" panose="02020603050405020304" pitchFamily="18" charset="0"/>
              </a:rPr>
              <a:t>Chúc tụng Ngài là Chúa tể càn khôn, đã rộng tình nuôi sống con từng ngày. Chúc tụng Ngài là Chúa khắp mọi nơi, chúc tụng Ngài mãi đến muôn muôn đời.</a:t>
            </a:r>
          </a:p>
          <a:p>
            <a:pPr marL="0" indent="0" algn="just">
              <a:lnSpc>
                <a:spcPct val="120000"/>
              </a:lnSpc>
              <a:spcBef>
                <a:spcPts val="1350"/>
              </a:spcBef>
              <a:buNone/>
            </a:pPr>
            <a:endParaRPr lang="vi-VN" sz="495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495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495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495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2506060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spTree>
    <p:extLst>
      <p:ext uri="{BB962C8B-B14F-4D97-AF65-F5344CB8AC3E}">
        <p14:creationId xmlns:p14="http://schemas.microsoft.com/office/powerpoint/2010/main" val="22814820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a:solidFill>
                  <a:srgbClr val="FFFF00"/>
                </a:solidFill>
                <a:ea typeface="Tahoma" pitchFamily="34" charset="0"/>
                <a:cs typeface="Times New Roman" pitchFamily="18" charset="0"/>
              </a:rPr>
              <a:t/>
            </a:r>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r>
              <a:rPr lang="en-US" sz="13800" dirty="0">
                <a:solidFill>
                  <a:srgbClr val="FFFF00"/>
                </a:solidFill>
                <a:ea typeface="Tahoma" pitchFamily="34" charset="0"/>
                <a:cs typeface="Times New Roman" pitchFamily="18" charset="0"/>
              </a:rPr>
              <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09408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fontScale="92500" lnSpcReduction="20000"/>
          </a:bodyPr>
          <a:lstStyle/>
          <a:p>
            <a:pPr algn="just">
              <a:lnSpc>
                <a:spcPct val="120000"/>
              </a:lnSpc>
              <a:spcBef>
                <a:spcPts val="1350"/>
              </a:spcBef>
            </a:pPr>
            <a:r>
              <a:rPr lang="vi-VN" sz="6000" b="1" dirty="0">
                <a:solidFill>
                  <a:srgbClr val="FFFF00"/>
                </a:solidFill>
                <a:cs typeface="Times New Roman" panose="02020603050405020304" pitchFamily="18" charset="0"/>
              </a:rPr>
              <a:t>Đk: </a:t>
            </a:r>
            <a:r>
              <a:rPr lang="vi-VN" sz="6000" b="1" dirty="0">
                <a:solidFill>
                  <a:schemeClr val="bg1"/>
                </a:solidFill>
                <a:cs typeface="Times New Roman" panose="02020603050405020304" pitchFamily="18" charset="0"/>
              </a:rPr>
              <a:t>Lạy Chúa nguồn ánh sáng soi đường, đoàn chúng con tiến về nhà Cha. </a:t>
            </a:r>
            <a:r>
              <a:rPr lang="vi-VN" sz="4950" b="1" dirty="0">
                <a:solidFill>
                  <a:schemeClr val="bg1"/>
                </a:solidFill>
                <a:cs typeface="Times New Roman" panose="02020603050405020304" pitchFamily="18" charset="0"/>
              </a:rPr>
              <a:t>Lạy Chúa nguồn sức sống nguồn hạnh phúc, đoàn chúng con tiến về nhà Cha, tiến về nhà Cha.</a:t>
            </a:r>
          </a:p>
          <a:p>
            <a:pPr algn="just">
              <a:lnSpc>
                <a:spcPct val="130000"/>
              </a:lnSpc>
              <a:spcBef>
                <a:spcPts val="1350"/>
              </a:spcBef>
            </a:pPr>
            <a:endParaRPr lang="vi-VN" sz="6600" b="1" dirty="0">
              <a:solidFill>
                <a:schemeClr val="bg1"/>
              </a:solidFill>
              <a:cs typeface="Times New Roman" panose="02020603050405020304" pitchFamily="18" charset="0"/>
            </a:endParaRPr>
          </a:p>
          <a:p>
            <a:pPr algn="just">
              <a:lnSpc>
                <a:spcPct val="130000"/>
              </a:lnSpc>
              <a:spcBef>
                <a:spcPts val="1350"/>
              </a:spcBef>
            </a:pPr>
            <a:endParaRPr lang="vi-VN" sz="6600" b="1" dirty="0">
              <a:solidFill>
                <a:schemeClr val="bg1"/>
              </a:solidFill>
              <a:cs typeface="Times New Roman" panose="02020603050405020304" pitchFamily="18" charset="0"/>
            </a:endParaRPr>
          </a:p>
          <a:p>
            <a:pPr algn="just">
              <a:lnSpc>
                <a:spcPct val="120000"/>
              </a:lnSpc>
              <a:spcBef>
                <a:spcPts val="1800"/>
              </a:spcBef>
            </a:pPr>
            <a:endParaRPr lang="vi-VN" sz="495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6835986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xmlns=""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là</a:t>
            </a:r>
            <a:r>
              <a:rPr lang="en-US" sz="5600" b="0" i="0" dirty="0">
                <a:solidFill>
                  <a:schemeClr val="bg1"/>
                </a:solidFill>
                <a:effectLst/>
              </a:rPr>
              <a:t> </a:t>
            </a:r>
            <a:r>
              <a:rPr lang="en-US" sz="5600" b="0" i="0" dirty="0" err="1">
                <a:solidFill>
                  <a:schemeClr val="bg1"/>
                </a:solidFill>
                <a:effectLst/>
              </a:rPr>
              <a:t>Thiên</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đạo</a:t>
            </a:r>
            <a:r>
              <a:rPr lang="en-US" sz="5600" b="0" i="0" dirty="0">
                <a:solidFill>
                  <a:schemeClr val="bg1"/>
                </a:solidFill>
                <a:effectLst/>
              </a:rPr>
              <a:t> </a:t>
            </a:r>
            <a:r>
              <a:rPr lang="en-US" sz="5600" b="0" i="0" dirty="0" err="1">
                <a:solidFill>
                  <a:schemeClr val="bg1"/>
                </a:solidFill>
                <a:effectLst/>
              </a:rPr>
              <a:t>binh</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r>
              <a:rPr lang="en-US" sz="5600" b="0" i="0" dirty="0" err="1">
                <a:solidFill>
                  <a:schemeClr val="bg1"/>
                </a:solidFill>
                <a:effectLst/>
              </a:rPr>
              <a:t>đất</a:t>
            </a:r>
            <a:r>
              <a:rPr lang="en-US" sz="5600" b="0" i="0" dirty="0">
                <a:solidFill>
                  <a:schemeClr val="bg1"/>
                </a:solidFill>
                <a:effectLst/>
              </a:rPr>
              <a:t> </a:t>
            </a:r>
            <a:r>
              <a:rPr lang="en-US" sz="5600" b="0" i="0" dirty="0" err="1">
                <a:solidFill>
                  <a:schemeClr val="bg1"/>
                </a:solidFill>
                <a:effectLst/>
              </a:rPr>
              <a:t>đầy</a:t>
            </a:r>
            <a:r>
              <a:rPr lang="en-US" sz="5600" b="0" i="0" dirty="0">
                <a:solidFill>
                  <a:schemeClr val="bg1"/>
                </a:solidFill>
                <a:effectLst/>
              </a:rPr>
              <a:t> </a:t>
            </a:r>
            <a:r>
              <a:rPr lang="en-US" sz="5600" b="0" i="0" dirty="0" err="1">
                <a:solidFill>
                  <a:schemeClr val="bg1"/>
                </a:solidFill>
                <a:effectLst/>
              </a:rPr>
              <a:t>vinh</a:t>
            </a:r>
            <a:r>
              <a:rPr lang="en-US" sz="5600" b="0" i="0" dirty="0">
                <a:solidFill>
                  <a:schemeClr val="bg1"/>
                </a:solidFill>
                <a:effectLst/>
              </a:rPr>
              <a:t> </a:t>
            </a:r>
            <a:r>
              <a:rPr lang="en-US" sz="5600" b="0" i="0" dirty="0" err="1">
                <a:solidFill>
                  <a:schemeClr val="bg1"/>
                </a:solidFill>
                <a:effectLst/>
              </a:rPr>
              <a:t>quang</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Hoan</a:t>
            </a:r>
            <a:r>
              <a:rPr lang="en-US" sz="5600" b="0" i="0" dirty="0">
                <a:solidFill>
                  <a:schemeClr val="bg1"/>
                </a:solidFill>
                <a:effectLst/>
              </a:rPr>
              <a:t> </a:t>
            </a:r>
            <a:r>
              <a:rPr lang="en-US" sz="5600" b="0" i="0" dirty="0" err="1">
                <a:solidFill>
                  <a:schemeClr val="bg1"/>
                </a:solidFill>
                <a:effectLst/>
              </a:rPr>
              <a:t>hô</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trên</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tầng</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229033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Chúc</a:t>
            </a:r>
            <a:r>
              <a:rPr lang="en-US" sz="5500" b="0" i="0" dirty="0">
                <a:solidFill>
                  <a:schemeClr val="bg1"/>
                </a:solidFill>
                <a:effectLst/>
              </a:rPr>
              <a:t> </a:t>
            </a:r>
            <a:r>
              <a:rPr lang="en-US" sz="5500" b="0" i="0" dirty="0" err="1">
                <a:solidFill>
                  <a:schemeClr val="bg1"/>
                </a:solidFill>
                <a:effectLst/>
              </a:rPr>
              <a:t>tụng</a:t>
            </a:r>
            <a:r>
              <a:rPr lang="en-US" sz="5500" b="0" i="0" dirty="0">
                <a:solidFill>
                  <a:schemeClr val="bg1"/>
                </a:solidFill>
                <a:effectLst/>
              </a:rPr>
              <a:t> </a:t>
            </a:r>
            <a:r>
              <a:rPr lang="en-US" sz="5500" b="0" i="0" dirty="0" err="1">
                <a:solidFill>
                  <a:schemeClr val="bg1"/>
                </a:solidFill>
                <a:effectLst/>
              </a:rPr>
              <a:t>Đấng</a:t>
            </a:r>
            <a:r>
              <a:rPr lang="en-US" sz="5500" b="0" i="0" dirty="0">
                <a:solidFill>
                  <a:schemeClr val="bg1"/>
                </a:solidFill>
                <a:effectLst/>
              </a:rPr>
              <a:t> </a:t>
            </a:r>
            <a:r>
              <a:rPr lang="en-US" sz="5500" b="0" i="0" dirty="0" err="1">
                <a:solidFill>
                  <a:schemeClr val="bg1"/>
                </a:solidFill>
                <a:effectLst/>
              </a:rPr>
              <a:t>ngự</a:t>
            </a:r>
            <a:r>
              <a:rPr lang="en-US" sz="5500" b="0" i="0" dirty="0">
                <a:solidFill>
                  <a:schemeClr val="bg1"/>
                </a:solidFill>
                <a:effectLst/>
              </a:rPr>
              <a:t> </a:t>
            </a:r>
            <a:r>
              <a:rPr lang="en-US" sz="5500" b="0" i="0" dirty="0" err="1">
                <a:solidFill>
                  <a:schemeClr val="bg1"/>
                </a:solidFill>
                <a:effectLst/>
              </a:rPr>
              <a:t>đến</a:t>
            </a:r>
            <a:r>
              <a:rPr lang="en-US" sz="5500" b="0" i="0" dirty="0">
                <a:solidFill>
                  <a:schemeClr val="bg1"/>
                </a:solidFill>
                <a:effectLst/>
              </a:rPr>
              <a:t> </a:t>
            </a:r>
            <a:r>
              <a:rPr lang="en-US" sz="5500" b="0" i="0" dirty="0" err="1">
                <a:solidFill>
                  <a:schemeClr val="bg1"/>
                </a:solidFill>
                <a:effectLst/>
              </a:rPr>
              <a:t>nhân</a:t>
            </a:r>
            <a:r>
              <a:rPr lang="en-US" sz="5500" b="0" i="0" dirty="0">
                <a:solidFill>
                  <a:schemeClr val="bg1"/>
                </a:solidFill>
                <a:effectLst/>
              </a:rPr>
              <a:t> </a:t>
            </a:r>
            <a:r>
              <a:rPr lang="en-US" sz="5500" b="0" i="0" dirty="0" err="1">
                <a:solidFill>
                  <a:schemeClr val="bg1"/>
                </a:solidFill>
                <a:effectLst/>
              </a:rPr>
              <a:t>danh</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5380665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3181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a:solidFill>
                  <a:srgbClr val="FFFF00"/>
                </a:solidFill>
                <a:ea typeface="Tahoma" pitchFamily="34" charset="0"/>
                <a:cs typeface="Times New Roman" pitchFamily="18" charset="0"/>
              </a:rPr>
              <a:t/>
            </a:r>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Lạy</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Chúa</a:t>
            </a:r>
            <a:r>
              <a:rPr lang="en-US" sz="13800" dirty="0">
                <a:solidFill>
                  <a:srgbClr val="FFFF00"/>
                </a:solidFill>
                <a:ea typeface="Tahoma" pitchFamily="34" charset="0"/>
                <a:cs typeface="Times New Roman" pitchFamily="18" charset="0"/>
              </a:rPr>
              <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563343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xmlns=""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5600" b="0" i="0" dirty="0">
                <a:solidFill>
                  <a:schemeClr val="bg1"/>
                </a:solidFill>
                <a:effectLst/>
              </a:rPr>
              <a:t>Lạy Chiên Thiên Chúa, Đấng xoá tội trần gian, xin thương xót chúng con. Lạy Chiên Thiên Chúa, Đấng xoá tội trần gian,</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910985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vi-VN" sz="6000" b="0" i="0" dirty="0">
                <a:solidFill>
                  <a:schemeClr val="bg1"/>
                </a:solidFill>
                <a:effectLst/>
              </a:rPr>
              <a:t>xin thương xót, xin thương xót chúng con. Lạy Chiên Thiên Chúa, Đấng xoá tội trần gian, xin ban bình an cho chúng con.</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6693595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E62871-218E-4B5C-9F7D-C17474826800}"/>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xmlns="" id="{060AD82D-09F5-39E4-81EC-B4E161766796}"/>
              </a:ext>
            </a:extLst>
          </p:cNvPr>
          <p:cNvSpPr>
            <a:spLocks noGrp="1"/>
          </p:cNvSpPr>
          <p:nvPr>
            <p:ph idx="1"/>
          </p:nvPr>
        </p:nvSpPr>
        <p:spPr/>
        <p:txBody>
          <a:bodyPr/>
          <a:lstStyle/>
          <a:p>
            <a:endParaRPr lang="x-none"/>
          </a:p>
        </p:txBody>
      </p:sp>
    </p:spTree>
    <p:extLst>
      <p:ext uri="{BB962C8B-B14F-4D97-AF65-F5344CB8AC3E}">
        <p14:creationId xmlns:p14="http://schemas.microsoft.com/office/powerpoint/2010/main" val="33824529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297553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FFFF00"/>
                </a:solidFill>
                <a:effectLst/>
              </a:rPr>
              <a:t>Ca </a:t>
            </a:r>
            <a:r>
              <a:rPr lang="en-US" sz="5400" b="0" dirty="0" err="1">
                <a:solidFill>
                  <a:srgbClr val="FFFF00"/>
                </a:solidFill>
                <a:effectLst/>
              </a:rPr>
              <a:t>Nguyện</a:t>
            </a:r>
            <a:r>
              <a:rPr lang="en-US" sz="5400" b="0" dirty="0">
                <a:solidFill>
                  <a:srgbClr val="FFFF00"/>
                </a:solidFill>
                <a:effectLst/>
              </a:rPr>
              <a:t> </a:t>
            </a:r>
            <a:r>
              <a:rPr lang="en-US" sz="5400" b="0" dirty="0" err="1">
                <a:solidFill>
                  <a:srgbClr val="FFFF00"/>
                </a:solidFill>
                <a:effectLst/>
              </a:rPr>
              <a:t>Hiệp</a:t>
            </a:r>
            <a:r>
              <a:rPr lang="en-US" sz="5400" b="0" dirty="0">
                <a:solidFill>
                  <a:srgbClr val="FFFF00"/>
                </a:solidFill>
                <a:effectLst/>
              </a:rPr>
              <a:t> </a:t>
            </a:r>
            <a:r>
              <a:rPr lang="en-US" sz="5400" b="0" dirty="0" err="1">
                <a:solidFill>
                  <a:srgbClr val="FFFF00"/>
                </a:solidFill>
                <a:effectLst/>
              </a:rPr>
              <a:t>Lễ</a:t>
            </a:r>
            <a:r>
              <a:rPr lang="en-US" sz="5400" b="0" dirty="0">
                <a:solidFill>
                  <a:srgbClr val="FFFF00"/>
                </a:solidFill>
                <a:effectLst/>
              </a:rPr>
              <a:t/>
            </a:r>
            <a:br>
              <a:rPr lang="en-US" sz="5400" b="0" dirty="0">
                <a:solidFill>
                  <a:srgbClr val="FFFF00"/>
                </a:solidFill>
                <a:effectLst/>
              </a:rPr>
            </a:br>
            <a:r>
              <a:rPr lang="en-US" sz="5400" dirty="0" err="1">
                <a:solidFill>
                  <a:srgbClr val="FFFF00"/>
                </a:solidFill>
              </a:rPr>
              <a:t>Tín</a:t>
            </a:r>
            <a:r>
              <a:rPr lang="en-US" sz="5400" dirty="0">
                <a:solidFill>
                  <a:srgbClr val="FFFF00"/>
                </a:solidFill>
              </a:rPr>
              <a:t> </a:t>
            </a:r>
            <a:r>
              <a:rPr lang="en-US" sz="5400" dirty="0" err="1">
                <a:solidFill>
                  <a:srgbClr val="FFFF00"/>
                </a:solidFill>
              </a:rPr>
              <a:t>Thác</a:t>
            </a:r>
            <a:r>
              <a:rPr lang="en-US" sz="5400" dirty="0">
                <a:solidFill>
                  <a:srgbClr val="FFFF00"/>
                </a:solidFill>
              </a:rPr>
              <a:t> </a:t>
            </a:r>
            <a:r>
              <a:rPr lang="en-US" sz="5400" dirty="0" err="1">
                <a:solidFill>
                  <a:srgbClr val="FFFF00"/>
                </a:solidFill>
              </a:rPr>
              <a:t>Nơi</a:t>
            </a:r>
            <a:r>
              <a:rPr lang="en-US" sz="5400" dirty="0">
                <a:solidFill>
                  <a:srgbClr val="FFFF00"/>
                </a:solidFill>
              </a:rPr>
              <a:t> </a:t>
            </a:r>
            <a:r>
              <a:rPr lang="en-US" sz="5400" dirty="0" err="1">
                <a:solidFill>
                  <a:srgbClr val="FFFF00"/>
                </a:solidFill>
              </a:rPr>
              <a:t>Tình</a:t>
            </a:r>
            <a:r>
              <a:rPr lang="en-US" sz="5400" dirty="0">
                <a:solidFill>
                  <a:srgbClr val="FFFF00"/>
                </a:solidFill>
              </a:rPr>
              <a:t> </a:t>
            </a:r>
            <a:r>
              <a:rPr lang="en-US" sz="5400" dirty="0" err="1">
                <a:solidFill>
                  <a:srgbClr val="FFFF00"/>
                </a:solidFill>
              </a:rPr>
              <a:t>Yêu</a:t>
            </a:r>
            <a:r>
              <a:rPr lang="en-US" sz="5400" dirty="0">
                <a:solidFill>
                  <a:srgbClr val="FFFF00"/>
                </a:solidFill>
              </a:rPr>
              <a:t> </a:t>
            </a:r>
            <a:r>
              <a:rPr lang="en-US" sz="5400" dirty="0" err="1">
                <a:solidFill>
                  <a:srgbClr val="FFFF00"/>
                </a:solidFill>
              </a:rPr>
              <a:t>Chúa</a:t>
            </a:r>
            <a:r>
              <a:rPr lang="en-US" sz="5400" dirty="0">
                <a:solidFill>
                  <a:srgbClr val="FFFF00"/>
                </a:solidFill>
              </a:rPr>
              <a:t/>
            </a:r>
            <a:br>
              <a:rPr lang="en-US" sz="5400" dirty="0">
                <a:solidFill>
                  <a:srgbClr val="FFFF00"/>
                </a:solidFill>
              </a:rPr>
            </a:br>
            <a:r>
              <a:rPr lang="en-US" sz="5400" b="0" i="1" dirty="0" err="1">
                <a:solidFill>
                  <a:schemeClr val="bg1"/>
                </a:solidFill>
                <a:effectLst/>
              </a:rPr>
              <a:t>Giang</a:t>
            </a:r>
            <a:r>
              <a:rPr lang="en-US" sz="5400" b="0" i="1" dirty="0">
                <a:solidFill>
                  <a:schemeClr val="bg1"/>
                </a:solidFill>
                <a:effectLst/>
              </a:rPr>
              <a:t> </a:t>
            </a:r>
            <a:r>
              <a:rPr lang="en-US" sz="5400" b="0" i="1" dirty="0" err="1">
                <a:solidFill>
                  <a:schemeClr val="bg1"/>
                </a:solidFill>
                <a:effectLst/>
              </a:rPr>
              <a:t>Tâm</a:t>
            </a:r>
            <a:endParaRPr lang="en-US" sz="54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Tình yêu Thiên Chúa rất ngọt ngào, Ngài dìu hồn con bước theo Ngài. Tình yêu Thiên Chúa ngập tràn qua năm tháng tay Ngài dìu đưa con trên đường đời.</a:t>
            </a:r>
            <a:endParaRPr lang="en-US" sz="6000" b="0" dirty="0">
              <a:solidFill>
                <a:schemeClr val="bg1"/>
              </a:solidFill>
              <a:effectLst/>
            </a:endParaRPr>
          </a:p>
        </p:txBody>
      </p:sp>
    </p:spTree>
    <p:extLst>
      <p:ext uri="{BB962C8B-B14F-4D97-AF65-F5344CB8AC3E}">
        <p14:creationId xmlns:p14="http://schemas.microsoft.com/office/powerpoint/2010/main" val="944756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1"/>
          </p:nvPr>
        </p:nvSpPr>
        <p:spPr>
          <a:xfrm>
            <a:off x="0" y="0"/>
            <a:ext cx="9144000" cy="5143500"/>
          </a:xfrm>
        </p:spPr>
        <p:txBody>
          <a:bodyPr>
            <a:normAutofit/>
          </a:bodyPr>
          <a:lstStyle/>
          <a:p>
            <a:pPr algn="just">
              <a:lnSpc>
                <a:spcPct val="130000"/>
              </a:lnSpc>
              <a:spcBef>
                <a:spcPts val="1350"/>
              </a:spcBef>
            </a:pPr>
            <a:r>
              <a:rPr lang="vi-VN" sz="6000" b="1" dirty="0">
                <a:solidFill>
                  <a:srgbClr val="FFFF00"/>
                </a:solidFill>
                <a:cs typeface="Times New Roman" panose="02020603050405020304" pitchFamily="18" charset="0"/>
              </a:rPr>
              <a:t>Tk2: </a:t>
            </a:r>
            <a:r>
              <a:rPr lang="vi-VN" sz="6000" b="1" dirty="0">
                <a:solidFill>
                  <a:schemeClr val="bg1"/>
                </a:solidFill>
                <a:cs typeface="Times New Roman" panose="02020603050405020304" pitchFamily="18" charset="0"/>
              </a:rPr>
              <a:t>Chúa đổi mới diệu kì trần gian đâm chồi công lý, nơi giao tranh lệ nhòa Ngài tận diệt mối bất hòa.</a:t>
            </a:r>
          </a:p>
        </p:txBody>
      </p:sp>
    </p:spTree>
    <p:extLst>
      <p:ext uri="{BB962C8B-B14F-4D97-AF65-F5344CB8AC3E}">
        <p14:creationId xmlns:p14="http://schemas.microsoft.com/office/powerpoint/2010/main" val="33857112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dirty="0">
                <a:solidFill>
                  <a:srgbClr val="FFFF00"/>
                </a:solidFill>
              </a:rPr>
              <a:t>**</a:t>
            </a:r>
            <a:r>
              <a:rPr lang="en-US" sz="6000" b="0" dirty="0">
                <a:solidFill>
                  <a:schemeClr val="bg1"/>
                </a:solidFill>
                <a:effectLst/>
              </a:rPr>
              <a:t> </a:t>
            </a:r>
            <a:r>
              <a:rPr lang="vi-VN" sz="6000" dirty="0">
                <a:solidFill>
                  <a:schemeClr val="bg1"/>
                </a:solidFill>
              </a:rPr>
              <a:t>Hồn con cảm mến thánh ân Ngài, miệng con chẳng sao nói nên lời. Lòng con chỉ biết suy phục để tình yêu chinh phục và đưa con theo tình yêu.</a:t>
            </a:r>
            <a:endParaRPr lang="en-US" sz="6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a:solidFill>
                  <a:srgbClr val="FFFF00"/>
                </a:solidFill>
                <a:effectLst/>
              </a:rPr>
              <a:t>Tk1:</a:t>
            </a:r>
            <a:r>
              <a:rPr lang="en-US" sz="6000" b="0" dirty="0">
                <a:solidFill>
                  <a:schemeClr val="bg1"/>
                </a:solidFill>
                <a:effectLst/>
              </a:rPr>
              <a:t> </a:t>
            </a:r>
            <a:r>
              <a:rPr lang="vi-VN" sz="6000" dirty="0">
                <a:solidFill>
                  <a:schemeClr val="bg1"/>
                </a:solidFill>
              </a:rPr>
              <a:t>Dù khi đau đớn trên thế gian luỵ vương, lòng con an tâm khi tay Ngài dìu dắt. Lòng kiên vững an bình vì tay Chúa không rời Ngài ở bên con còn hãi sợ chi?</a:t>
            </a:r>
          </a:p>
        </p:txBody>
      </p:sp>
    </p:spTree>
    <p:extLst>
      <p:ext uri="{BB962C8B-B14F-4D97-AF65-F5344CB8AC3E}">
        <p14:creationId xmlns:p14="http://schemas.microsoft.com/office/powerpoint/2010/main" val="520350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Tình yêu Thiên Chúa rất ngọt ngào, Ngài dìu hồn con bước theo Ngài. Tình yêu Thiên Chúa ngập tràn qua năm tháng tay Ngài dìu đưa con trên đường đời.</a:t>
            </a:r>
            <a:endParaRPr lang="en-US" sz="6000" b="0" dirty="0">
              <a:solidFill>
                <a:schemeClr val="bg1"/>
              </a:solidFill>
              <a:effectLst/>
            </a:endParaRPr>
          </a:p>
        </p:txBody>
      </p:sp>
    </p:spTree>
    <p:extLst>
      <p:ext uri="{BB962C8B-B14F-4D97-AF65-F5344CB8AC3E}">
        <p14:creationId xmlns:p14="http://schemas.microsoft.com/office/powerpoint/2010/main" val="42588024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dirty="0">
                <a:solidFill>
                  <a:srgbClr val="FFFF00"/>
                </a:solidFill>
              </a:rPr>
              <a:t>**</a:t>
            </a:r>
            <a:r>
              <a:rPr lang="en-US" sz="6000" b="0" dirty="0">
                <a:solidFill>
                  <a:schemeClr val="bg1"/>
                </a:solidFill>
                <a:effectLst/>
              </a:rPr>
              <a:t> </a:t>
            </a:r>
            <a:r>
              <a:rPr lang="vi-VN" sz="6000" dirty="0">
                <a:solidFill>
                  <a:schemeClr val="bg1"/>
                </a:solidFill>
              </a:rPr>
              <a:t>Hồn con cảm mến thánh ân Ngài, miệng con chẳng sao nói nên lời. Lòng con chỉ biết suy phục để tình yêu chinh phục và đưa con theo tình yêu.</a:t>
            </a:r>
            <a:endParaRPr lang="en-US" sz="6000" b="0" dirty="0">
              <a:solidFill>
                <a:schemeClr val="bg1"/>
              </a:solidFill>
              <a:effectLst/>
            </a:endParaRPr>
          </a:p>
        </p:txBody>
      </p:sp>
    </p:spTree>
    <p:extLst>
      <p:ext uri="{BB962C8B-B14F-4D97-AF65-F5344CB8AC3E}">
        <p14:creationId xmlns:p14="http://schemas.microsoft.com/office/powerpoint/2010/main" val="26612948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sng" dirty="0">
                <a:solidFill>
                  <a:srgbClr val="FFFF00"/>
                </a:solidFill>
                <a:effectLst/>
              </a:rPr>
              <a:t>Tk2:</a:t>
            </a:r>
            <a:r>
              <a:rPr lang="en-US" sz="5400" b="0" dirty="0">
                <a:solidFill>
                  <a:schemeClr val="bg1"/>
                </a:solidFill>
                <a:effectLst/>
              </a:rPr>
              <a:t> </a:t>
            </a:r>
            <a:r>
              <a:rPr lang="vi-VN" sz="5400" dirty="0">
                <a:solidFill>
                  <a:schemeClr val="bg1"/>
                </a:solidFill>
              </a:rPr>
              <a:t>Dù khi cô đơn bóng tối đang phủ vây, lòng con tín thác trong ơn Ngài gìn giữ. Tình thương Chúa vô bờ hằng nâng đỡ con bé nhỏ, tình yêu Chúa con hằng mãi ngợi ca.</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Tình yêu Thiên Chúa rất ngọt ngào, Ngài dìu hồn con bước theo Ngài. Tình yêu Thiên Chúa ngập tràn qua năm tháng tay Ngài dìu đưa con trên đường đời.</a:t>
            </a:r>
            <a:endParaRPr lang="en-US" sz="6000" b="0" dirty="0">
              <a:solidFill>
                <a:schemeClr val="bg1"/>
              </a:solidFill>
              <a:effectLst/>
            </a:endParaRPr>
          </a:p>
        </p:txBody>
      </p:sp>
    </p:spTree>
    <p:extLst>
      <p:ext uri="{BB962C8B-B14F-4D97-AF65-F5344CB8AC3E}">
        <p14:creationId xmlns:p14="http://schemas.microsoft.com/office/powerpoint/2010/main" val="1412712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dirty="0">
                <a:solidFill>
                  <a:srgbClr val="FFFF00"/>
                </a:solidFill>
              </a:rPr>
              <a:t>**</a:t>
            </a:r>
            <a:r>
              <a:rPr lang="en-US" sz="6000" b="0" dirty="0">
                <a:solidFill>
                  <a:schemeClr val="bg1"/>
                </a:solidFill>
                <a:effectLst/>
              </a:rPr>
              <a:t> </a:t>
            </a:r>
            <a:r>
              <a:rPr lang="vi-VN" sz="6000" dirty="0">
                <a:solidFill>
                  <a:schemeClr val="bg1"/>
                </a:solidFill>
              </a:rPr>
              <a:t>Hồn con cảm mến thánh ân Ngài, miệng con chẳng sao nói nên lời. Lòng con chỉ biết suy phục để tình yêu chinh phục và đưa con theo tình yêu.</a:t>
            </a:r>
            <a:endParaRPr lang="en-US" sz="6000" b="0" dirty="0">
              <a:solidFill>
                <a:schemeClr val="bg1"/>
              </a:solidFill>
              <a:effectLst/>
            </a:endParaRPr>
          </a:p>
        </p:txBody>
      </p:sp>
    </p:spTree>
    <p:extLst>
      <p:ext uri="{BB962C8B-B14F-4D97-AF65-F5344CB8AC3E}">
        <p14:creationId xmlns:p14="http://schemas.microsoft.com/office/powerpoint/2010/main" val="32791918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sng" dirty="0">
                <a:solidFill>
                  <a:srgbClr val="FFFF00"/>
                </a:solidFill>
                <a:effectLst/>
              </a:rPr>
              <a:t>Tk3:</a:t>
            </a:r>
            <a:r>
              <a:rPr lang="en-US" sz="5400" b="0" dirty="0">
                <a:solidFill>
                  <a:schemeClr val="bg1"/>
                </a:solidFill>
                <a:effectLst/>
              </a:rPr>
              <a:t> </a:t>
            </a:r>
            <a:r>
              <a:rPr lang="vi-VN" sz="5400" dirty="0">
                <a:solidFill>
                  <a:schemeClr val="bg1"/>
                </a:solidFill>
              </a:rPr>
              <a:t>Và khi yếu đuối con ngước lên trời cao, nguyện đỡ nâng con khi xác hồn yếu đuối. Nguồn sức sống con là từ nơi Chúa nhân từ con tín thác nơi tình yêu của Chúa.</a:t>
            </a:r>
            <a:endParaRPr lang="en-US" sz="5400" b="0" dirty="0">
              <a:solidFill>
                <a:schemeClr val="bg1"/>
              </a:solidFill>
              <a:effectLst/>
            </a:endParaRPr>
          </a:p>
        </p:txBody>
      </p:sp>
    </p:spTree>
    <p:extLst>
      <p:ext uri="{BB962C8B-B14F-4D97-AF65-F5344CB8AC3E}">
        <p14:creationId xmlns:p14="http://schemas.microsoft.com/office/powerpoint/2010/main" val="23516826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Tình yêu Thiên Chúa rất ngọt ngào, Ngài dìu hồn con bước theo Ngài. Tình yêu Thiên Chúa ngập tràn qua năm tháng tay Ngài dìu đưa con trên đường đời.</a:t>
            </a:r>
            <a:endParaRPr lang="en-US" sz="6000" b="0" dirty="0">
              <a:solidFill>
                <a:schemeClr val="bg1"/>
              </a:solidFill>
              <a:effectLst/>
            </a:endParaRPr>
          </a:p>
        </p:txBody>
      </p:sp>
    </p:spTree>
    <p:extLst>
      <p:ext uri="{BB962C8B-B14F-4D97-AF65-F5344CB8AC3E}">
        <p14:creationId xmlns:p14="http://schemas.microsoft.com/office/powerpoint/2010/main" val="4447324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dirty="0">
                <a:solidFill>
                  <a:srgbClr val="FFFF00"/>
                </a:solidFill>
              </a:rPr>
              <a:t>**</a:t>
            </a:r>
            <a:r>
              <a:rPr lang="en-US" sz="6000" b="0" dirty="0">
                <a:solidFill>
                  <a:schemeClr val="bg1"/>
                </a:solidFill>
                <a:effectLst/>
              </a:rPr>
              <a:t> </a:t>
            </a:r>
            <a:r>
              <a:rPr lang="vi-VN" sz="6000" dirty="0">
                <a:solidFill>
                  <a:schemeClr val="bg1"/>
                </a:solidFill>
              </a:rPr>
              <a:t>Hồn con cảm mến thánh ân Ngài, miệng con chẳng sao nói nên lời. Lòng con chỉ biết suy phục để tình yêu chinh phục và đưa con theo tình yêu.</a:t>
            </a:r>
            <a:endParaRPr lang="en-US" sz="6000" b="0" dirty="0">
              <a:solidFill>
                <a:schemeClr val="bg1"/>
              </a:solidFill>
              <a:effectLst/>
            </a:endParaRPr>
          </a:p>
        </p:txBody>
      </p:sp>
    </p:spTree>
    <p:extLst>
      <p:ext uri="{BB962C8B-B14F-4D97-AF65-F5344CB8AC3E}">
        <p14:creationId xmlns:p14="http://schemas.microsoft.com/office/powerpoint/2010/main" val="3906792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fontScale="92500" lnSpcReduction="20000"/>
          </a:bodyPr>
          <a:lstStyle/>
          <a:p>
            <a:pPr algn="just">
              <a:lnSpc>
                <a:spcPct val="120000"/>
              </a:lnSpc>
              <a:spcBef>
                <a:spcPts val="1350"/>
              </a:spcBef>
            </a:pPr>
            <a:r>
              <a:rPr lang="vi-VN" sz="6000" b="1" dirty="0">
                <a:solidFill>
                  <a:srgbClr val="FFFF00"/>
                </a:solidFill>
                <a:cs typeface="Times New Roman" panose="02020603050405020304" pitchFamily="18" charset="0"/>
              </a:rPr>
              <a:t>Đk: </a:t>
            </a:r>
            <a:r>
              <a:rPr lang="vi-VN" sz="6000" b="1" dirty="0">
                <a:solidFill>
                  <a:schemeClr val="bg1"/>
                </a:solidFill>
                <a:cs typeface="Times New Roman" panose="02020603050405020304" pitchFamily="18" charset="0"/>
              </a:rPr>
              <a:t>Lạy Chúa nguồn ánh sáng soi đường, đoàn chúng con tiến về nhà Cha. </a:t>
            </a:r>
            <a:r>
              <a:rPr lang="vi-VN" sz="4950" b="1" dirty="0">
                <a:solidFill>
                  <a:schemeClr val="bg1"/>
                </a:solidFill>
                <a:cs typeface="Times New Roman" panose="02020603050405020304" pitchFamily="18" charset="0"/>
              </a:rPr>
              <a:t>Lạy Chúa nguồn sức sống nguồn hạnh phúc, đoàn chúng con tiến về nhà Cha, tiến về nhà Cha.</a:t>
            </a:r>
          </a:p>
          <a:p>
            <a:pPr algn="just">
              <a:lnSpc>
                <a:spcPct val="130000"/>
              </a:lnSpc>
              <a:spcBef>
                <a:spcPts val="1350"/>
              </a:spcBef>
            </a:pPr>
            <a:endParaRPr lang="vi-VN" sz="6600" b="1" dirty="0">
              <a:solidFill>
                <a:schemeClr val="bg1"/>
              </a:solidFill>
              <a:cs typeface="Times New Roman" panose="02020603050405020304" pitchFamily="18" charset="0"/>
            </a:endParaRPr>
          </a:p>
          <a:p>
            <a:pPr algn="just">
              <a:lnSpc>
                <a:spcPct val="130000"/>
              </a:lnSpc>
              <a:spcBef>
                <a:spcPts val="1350"/>
              </a:spcBef>
            </a:pPr>
            <a:endParaRPr lang="vi-VN" sz="6600" b="1" dirty="0">
              <a:solidFill>
                <a:schemeClr val="bg1"/>
              </a:solidFill>
              <a:cs typeface="Times New Roman" panose="02020603050405020304" pitchFamily="18" charset="0"/>
            </a:endParaRPr>
          </a:p>
          <a:p>
            <a:pPr algn="just">
              <a:lnSpc>
                <a:spcPct val="120000"/>
              </a:lnSpc>
              <a:spcBef>
                <a:spcPts val="1800"/>
              </a:spcBef>
            </a:pPr>
            <a:endParaRPr lang="vi-VN" sz="495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6279520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095911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a:solidFill>
                  <a:srgbClr val="FFFF00"/>
                </a:solidFill>
                <a:effectLst/>
              </a:rPr>
              <a:t>Ca Kết Lễ</a:t>
            </a:r>
            <a:br>
              <a:rPr lang="en-US" sz="8000" b="0">
                <a:solidFill>
                  <a:srgbClr val="FFFF00"/>
                </a:solidFill>
                <a:effectLst/>
              </a:rPr>
            </a:br>
            <a:r>
              <a:rPr lang="en-US" sz="8000" b="0">
                <a:solidFill>
                  <a:srgbClr val="FFFF00"/>
                </a:solidFill>
                <a:effectLst/>
              </a:rPr>
              <a:t>Ra Về</a:t>
            </a:r>
            <a:br>
              <a:rPr lang="en-US" sz="8000" b="0">
                <a:solidFill>
                  <a:srgbClr val="FFFF00"/>
                </a:solidFill>
                <a:effectLst/>
              </a:rPr>
            </a:br>
            <a:r>
              <a:rPr lang="en-US" sz="4800" b="0" i="1">
                <a:solidFill>
                  <a:schemeClr val="bg1"/>
                </a:solidFill>
                <a:effectLst/>
              </a:rPr>
              <a:t>Lm. Nguyễn Duy</a:t>
            </a:r>
            <a:endParaRPr lang="en-US" sz="6000" b="0" i="1">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a:solidFill>
                  <a:srgbClr val="FFFF00"/>
                </a:solidFill>
                <a:effectLst/>
              </a:rPr>
              <a:t>Đk:</a:t>
            </a:r>
            <a:r>
              <a:rPr lang="en-US" sz="4800" b="0">
                <a:solidFill>
                  <a:schemeClr val="bg1"/>
                </a:solidFill>
                <a:effectLst/>
              </a:rPr>
              <a:t> </a:t>
            </a:r>
            <a:r>
              <a:rPr lang="vi-VN" sz="4800" b="0">
                <a:solidFill>
                  <a:schemeClr val="bg1"/>
                </a:solidFill>
                <a:effectLst/>
              </a:rPr>
              <a:t>Ra về, ra về lòng con bao hân hoan Chúa ơi. Vui mừng, vui mừng vì có Chúa bước đi cùng con. Ơn trời, ơn trời tựa mưa sa xuống trên đời con. Đỡ nâng con, giữ gìn con luôn thắm tươi màu son.</a:t>
            </a:r>
            <a:endParaRPr lang="en-US" sz="4800" b="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5400" b="1" dirty="0">
                <a:solidFill>
                  <a:srgbClr val="FFFF00"/>
                </a:solidFill>
                <a:cs typeface="Times New Roman" panose="02020603050405020304" pitchFamily="18" charset="0"/>
              </a:rPr>
              <a:t>Tk1: </a:t>
            </a:r>
            <a:r>
              <a:rPr lang="vi-VN" sz="5400" b="1" dirty="0">
                <a:solidFill>
                  <a:schemeClr val="bg1"/>
                </a:solidFill>
                <a:cs typeface="Times New Roman" panose="02020603050405020304" pitchFamily="18" charset="0"/>
              </a:rPr>
              <a:t>Chúa đã thương ban Lời Người soi sáng, dẫn đưa đoàn con cái, thấy đường về bến yêu thương là quê hương luôn sống trong niềm vui.</a:t>
            </a:r>
          </a:p>
        </p:txBody>
      </p:sp>
    </p:spTree>
    <p:extLst>
      <p:ext uri="{BB962C8B-B14F-4D97-AF65-F5344CB8AC3E}">
        <p14:creationId xmlns:p14="http://schemas.microsoft.com/office/powerpoint/2010/main" val="20673081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a:solidFill>
                  <a:srgbClr val="FFFF00"/>
                </a:solidFill>
                <a:effectLst/>
              </a:rPr>
              <a:t>Đk:</a:t>
            </a:r>
            <a:r>
              <a:rPr lang="en-US" sz="4800" b="0">
                <a:solidFill>
                  <a:schemeClr val="bg1"/>
                </a:solidFill>
                <a:effectLst/>
              </a:rPr>
              <a:t> </a:t>
            </a:r>
            <a:r>
              <a:rPr lang="vi-VN" sz="4800" b="0">
                <a:solidFill>
                  <a:schemeClr val="bg1"/>
                </a:solidFill>
                <a:effectLst/>
              </a:rPr>
              <a:t>Ra về, ra về lòng con bao hân hoan Chúa ơi. Vui mừng, vui mừng vì có Chúa bước đi cùng con. Ơn trời, ơn trời tựa mưa sa xuống trên đời con. Đỡ nâng con, giữ gìn con luôn thắm tươi màu son.</a:t>
            </a:r>
            <a:endParaRPr lang="en-US" sz="4800" b="0">
              <a:solidFill>
                <a:schemeClr val="bg1"/>
              </a:solidFill>
              <a:effectLst/>
            </a:endParaRPr>
          </a:p>
        </p:txBody>
      </p:sp>
    </p:spTree>
    <p:extLst>
      <p:ext uri="{BB962C8B-B14F-4D97-AF65-F5344CB8AC3E}">
        <p14:creationId xmlns:p14="http://schemas.microsoft.com/office/powerpoint/2010/main" val="343591003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2324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510644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617</TotalTime>
  <Words>1994</Words>
  <Application>Microsoft Office PowerPoint</Application>
  <PresentationFormat>On-screen Show (16:9)</PresentationFormat>
  <Paragraphs>98</Paragraphs>
  <Slides>86</Slides>
  <Notes>0</Notes>
  <HiddenSlides>0</HiddenSlides>
  <MMClips>0</MMClips>
  <ScaleCrop>false</ScaleCrop>
  <HeadingPairs>
    <vt:vector size="4" baseType="variant">
      <vt:variant>
        <vt:lpstr>Theme</vt:lpstr>
      </vt:variant>
      <vt:variant>
        <vt:i4>9</vt:i4>
      </vt:variant>
      <vt:variant>
        <vt:lpstr>Slide Titles</vt:lpstr>
      </vt:variant>
      <vt:variant>
        <vt:i4>86</vt:i4>
      </vt:variant>
    </vt:vector>
  </HeadingPairs>
  <TitlesOfParts>
    <vt:vector size="95" baseType="lpstr">
      <vt:lpstr>Office Theme</vt:lpstr>
      <vt:lpstr>36_Default Design</vt:lpstr>
      <vt:lpstr>10_Office Theme</vt:lpstr>
      <vt:lpstr>37_Default Design</vt:lpstr>
      <vt:lpstr>3_Office Theme</vt:lpstr>
      <vt:lpstr>4_Office Theme</vt:lpstr>
      <vt:lpstr>6_Office Theme</vt:lpstr>
      <vt:lpstr>1_Office Theme</vt:lpstr>
      <vt:lpstr>2_Office Theme</vt:lpstr>
      <vt:lpstr>PowerPoint Presentation</vt:lpstr>
      <vt:lpstr>Ca Nhập Lễ Nguồn Ánh Sáng Mi Trầm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Kinh Thương Xót </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THÁNH VỊNH 129 CHÚA NHẬT X THƯỜNG NIÊN NĂM B  Lm Thái Nguyên 04 câu</vt:lpstr>
      <vt:lpstr>Đk: Vì Chúa một niềm từ ái khoan hồng và hay thương đoái ơn cứu độ hằng ban chứa chan.</vt:lpstr>
      <vt:lpstr>Tk1: Từ vực sâu con kêu lên Ngài lạy Chúa, muôn lạy Chúa.  Xin Ngài hãy nghe tiếng con, dám xin Chúa hãy để tai, hầu thương nghe tiếng con van nài.</vt:lpstr>
      <vt:lpstr>Đk: Vì Chúa một niềm từ ái khoan hồng và hay thương đoái ơn cứu độ hằng ban chứa chan.</vt:lpstr>
      <vt:lpstr>Tk2: Ngài mà chấp bao nhiêu lỗi lầm lạy Chúa, muôn lạy Chúa.  Ai người còn đứng vững được, nhưng Ngài khoan hồng rộng tha, để muôn dân kính yêu tôn thờ. </vt:lpstr>
      <vt:lpstr>Đk: Vì Chúa một niềm từ ái khoan hồng và hay thương đoái ơn cứu độ hằng ban chứa chan.</vt:lpstr>
      <vt:lpstr>Tk3: Lòng thành khẩn con dâng lên Ngài, lạy Chúa, muôn lạy Chúa.  Nơi Lời Ngài con vững trông, hơn quân canh mong hừng đông, này hồn con ngóng trông lên Ngài.</vt:lpstr>
      <vt:lpstr>Đk: Vì Chúa một niềm từ ái khoan hồng và hay thương đoái ơn cứu độ hằng ban chứa chan.</vt:lpstr>
      <vt:lpstr>Tk4: Cậy vào Chúa Is-ra-el nào, vì Chúa luôn từ ái.  Nơi Ngài giàu ơn cứu độ, xót thương hết mọi thần dân, và cứu thoát khỏi muôn tội tình.</vt:lpstr>
      <vt:lpstr>Đk: Vì Chúa một niềm từ ái khoan hồng và hay thương đoái ơn cứu độ hằng ban chứa chan.</vt:lpstr>
      <vt:lpstr>PowerPoint Presentation</vt:lpstr>
      <vt:lpstr>Chúa nói: giờ là lúc thủ lãnh thế gian bị khai trừ. Phần Tôi khi được giương cao khỏi đất, Tôi sẽ kéo mọi người đến cùng Tôi.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Thánh Thánh Thánh </vt:lpstr>
      <vt:lpstr>PowerPoint Presentation</vt:lpstr>
      <vt:lpstr>PowerPoint Presentation</vt:lpstr>
      <vt:lpstr>PowerPoint Presentation</vt:lpstr>
      <vt:lpstr> Lạy Chiên Thiên Chúa </vt:lpstr>
      <vt:lpstr>PowerPoint Presentation</vt:lpstr>
      <vt:lpstr>PowerPoint Presentation</vt:lpstr>
      <vt:lpstr>PowerPoint Presentation</vt:lpstr>
      <vt:lpstr>PowerPoint Presentation</vt:lpstr>
      <vt:lpstr>Ca Nguyện Hiệp Lễ Tín Thác Nơi Tình Yêu Chúa Giang Tâm</vt:lpstr>
      <vt:lpstr>Đk: Tình yêu Thiên Chúa rất ngọt ngào, Ngài dìu hồn con bước theo Ngài. Tình yêu Thiên Chúa ngập tràn qua năm tháng tay Ngài dìu đưa con trên đường đời.</vt:lpstr>
      <vt:lpstr>** Hồn con cảm mến thánh ân Ngài, miệng con chẳng sao nói nên lời. Lòng con chỉ biết suy phục để tình yêu chinh phục và đưa con theo tình yêu.</vt:lpstr>
      <vt:lpstr>Tk1: Dù khi đau đớn trên thế gian luỵ vương, lòng con an tâm khi tay Ngài dìu dắt. Lòng kiên vững an bình vì tay Chúa không rời Ngài ở bên con còn hãi sợ chi?</vt:lpstr>
      <vt:lpstr>Đk: Tình yêu Thiên Chúa rất ngọt ngào, Ngài dìu hồn con bước theo Ngài. Tình yêu Thiên Chúa ngập tràn qua năm tháng tay Ngài dìu đưa con trên đường đời.</vt:lpstr>
      <vt:lpstr>** Hồn con cảm mến thánh ân Ngài, miệng con chẳng sao nói nên lời. Lòng con chỉ biết suy phục để tình yêu chinh phục và đưa con theo tình yêu.</vt:lpstr>
      <vt:lpstr>Tk2: Dù khi cô đơn bóng tối đang phủ vây, lòng con tín thác trong ơn Ngài gìn giữ. Tình thương Chúa vô bờ hằng nâng đỡ con bé nhỏ, tình yêu Chúa con hằng mãi ngợi ca.</vt:lpstr>
      <vt:lpstr>Đk: Tình yêu Thiên Chúa rất ngọt ngào, Ngài dìu hồn con bước theo Ngài. Tình yêu Thiên Chúa ngập tràn qua năm tháng tay Ngài dìu đưa con trên đường đời.</vt:lpstr>
      <vt:lpstr>** Hồn con cảm mến thánh ân Ngài, miệng con chẳng sao nói nên lời. Lòng con chỉ biết suy phục để tình yêu chinh phục và đưa con theo tình yêu.</vt:lpstr>
      <vt:lpstr>Tk3: Và khi yếu đuối con ngước lên trời cao, nguyện đỡ nâng con khi xác hồn yếu đuối. Nguồn sức sống con là từ nơi Chúa nhân từ con tín thác nơi tình yêu của Chúa.</vt:lpstr>
      <vt:lpstr>Đk: Tình yêu Thiên Chúa rất ngọt ngào, Ngài dìu hồn con bước theo Ngài. Tình yêu Thiên Chúa ngập tràn qua năm tháng tay Ngài dìu đưa con trên đường đời.</vt:lpstr>
      <vt:lpstr>** Hồn con cảm mến thánh ân Ngài, miệng con chẳng sao nói nên lời. Lòng con chỉ biết suy phục để tình yêu chinh phục và đưa con theo tình yêu.</vt:lpstr>
      <vt:lpstr>PowerPoint Presentation</vt:lpstr>
      <vt:lpstr>PowerPoint Presentation</vt:lpstr>
      <vt:lpstr>Ca Kết Lễ Ra Về Lm. Nguyễn Duy</vt:lpstr>
      <vt:lpstr>Đk: Ra về, ra về lòng con bao hân hoan Chúa ơi. Vui mừng, vui mừng vì có Chúa bước đi cùng con. Ơn trời, ơn trời tựa mưa sa xuống trên đời con. Đỡ nâng con, giữ gìn con luôn thắm tươi màu son.</vt:lpstr>
      <vt:lpstr>PowerPoint Presentation</vt:lpstr>
      <vt:lpstr>Đk: Ra về, ra về lòng con bao hân hoan Chúa ơi. Vui mừng, vui mừng vì có Chúa bước đi cùng con. Ơn trời, ơn trời tựa mưa sa xuống trên đời con. Đỡ nâng con, giữ gìn con luôn thắm tươi màu son.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21</cp:revision>
  <dcterms:created xsi:type="dcterms:W3CDTF">2023-05-21T07:25:42Z</dcterms:created>
  <dcterms:modified xsi:type="dcterms:W3CDTF">2024-06-06T20:07:50Z</dcterms:modified>
</cp:coreProperties>
</file>