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24" r:id="rId5"/>
    <p:sldMasterId id="2147483736" r:id="rId6"/>
    <p:sldMasterId id="2147483748" r:id="rId7"/>
    <p:sldMasterId id="2147483760" r:id="rId8"/>
  </p:sldMasterIdLst>
  <p:sldIdLst>
    <p:sldId id="380" r:id="rId9"/>
    <p:sldId id="553" r:id="rId10"/>
    <p:sldId id="443" r:id="rId11"/>
    <p:sldId id="585" r:id="rId12"/>
    <p:sldId id="867" r:id="rId13"/>
    <p:sldId id="676" r:id="rId14"/>
    <p:sldId id="868" r:id="rId15"/>
    <p:sldId id="825" r:id="rId16"/>
    <p:sldId id="869" r:id="rId17"/>
    <p:sldId id="826" r:id="rId18"/>
    <p:sldId id="870" r:id="rId19"/>
    <p:sldId id="10035" r:id="rId20"/>
    <p:sldId id="10033" r:id="rId21"/>
    <p:sldId id="10034" r:id="rId22"/>
    <p:sldId id="9806" r:id="rId23"/>
    <p:sldId id="432" r:id="rId24"/>
    <p:sldId id="384" r:id="rId25"/>
    <p:sldId id="386" r:id="rId26"/>
    <p:sldId id="387" r:id="rId27"/>
    <p:sldId id="388" r:id="rId28"/>
    <p:sldId id="389" r:id="rId29"/>
    <p:sldId id="390" r:id="rId30"/>
    <p:sldId id="391" r:id="rId31"/>
    <p:sldId id="434" r:id="rId32"/>
    <p:sldId id="415" r:id="rId33"/>
    <p:sldId id="418" r:id="rId34"/>
    <p:sldId id="419" r:id="rId35"/>
    <p:sldId id="420" r:id="rId36"/>
    <p:sldId id="871" r:id="rId37"/>
    <p:sldId id="422" r:id="rId38"/>
    <p:sldId id="872" r:id="rId39"/>
    <p:sldId id="424" r:id="rId40"/>
    <p:sldId id="873" r:id="rId41"/>
    <p:sldId id="417" r:id="rId42"/>
    <p:sldId id="429" r:id="rId43"/>
    <p:sldId id="269" r:id="rId44"/>
    <p:sldId id="383"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10041" r:id="rId59"/>
    <p:sldId id="414" r:id="rId60"/>
    <p:sldId id="257" r:id="rId61"/>
    <p:sldId id="259" r:id="rId62"/>
    <p:sldId id="263" r:id="rId63"/>
    <p:sldId id="877" r:id="rId64"/>
    <p:sldId id="875" r:id="rId65"/>
    <p:sldId id="878" r:id="rId66"/>
    <p:sldId id="276" r:id="rId67"/>
    <p:sldId id="9813" r:id="rId68"/>
    <p:sldId id="9814" r:id="rId69"/>
    <p:sldId id="9815" r:id="rId70"/>
    <p:sldId id="10037" r:id="rId71"/>
    <p:sldId id="9816" r:id="rId72"/>
    <p:sldId id="10038" r:id="rId73"/>
    <p:sldId id="10039" r:id="rId74"/>
    <p:sldId id="10040" r:id="rId75"/>
    <p:sldId id="381" r:id="rId76"/>
    <p:sldId id="9384" r:id="rId77"/>
    <p:sldId id="2344" r:id="rId78"/>
    <p:sldId id="9683" r:id="rId79"/>
    <p:sldId id="9818" r:id="rId80"/>
    <p:sldId id="9555" r:id="rId81"/>
    <p:sldId id="9819" r:id="rId82"/>
    <p:sldId id="9820" r:id="rId83"/>
    <p:sldId id="9821" r:id="rId84"/>
    <p:sldId id="9556" r:id="rId85"/>
    <p:sldId id="9817" r:id="rId86"/>
    <p:sldId id="9684" r:id="rId87"/>
    <p:sldId id="9822" r:id="rId88"/>
    <p:sldId id="9823" r:id="rId89"/>
    <p:sldId id="9824" r:id="rId90"/>
    <p:sldId id="9825" r:id="rId91"/>
    <p:sldId id="292" r:id="rId92"/>
    <p:sldId id="10042" r:id="rId93"/>
    <p:sldId id="293" r:id="rId94"/>
    <p:sldId id="295" r:id="rId95"/>
    <p:sldId id="438" r:id="rId96"/>
    <p:sldId id="435"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7" autoAdjust="0"/>
    <p:restoredTop sz="94692"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0864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180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82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601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3052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654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487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433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51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7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3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1226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0.xml"/></Relationships>
</file>

<file path=ppt/slides/_rels/slide8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Tk4</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Như đêm lạnh hoang tàn, hằng mong muôn giọt nắng. Những lúc con u buồn, cậy trông Chúa nhiều hơn.</a:t>
            </a:r>
            <a:endParaRPr lang="vi-VN" sz="6600" dirty="0">
              <a:solidFill>
                <a:schemeClr val="bg1"/>
              </a:solidFill>
              <a:latin typeface="+mj-lt"/>
            </a:endParaRPr>
          </a:p>
        </p:txBody>
      </p:sp>
    </p:spTree>
    <p:extLst>
      <p:ext uri="{BB962C8B-B14F-4D97-AF65-F5344CB8AC3E}">
        <p14:creationId xmlns:p14="http://schemas.microsoft.com/office/powerpoint/2010/main" val="4149222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15326177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486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a:solidFill>
                  <a:srgbClr val="FFFF00"/>
                </a:solidFill>
              </a:rPr>
              <a:t>Con </a:t>
            </a:r>
            <a:r>
              <a:rPr lang="en-US" sz="5400" dirty="0" err="1">
                <a:solidFill>
                  <a:srgbClr val="FFFF00"/>
                </a:solidFill>
              </a:rPr>
              <a:t>Hân</a:t>
            </a:r>
            <a:r>
              <a:rPr lang="en-US" sz="5400" dirty="0">
                <a:solidFill>
                  <a:srgbClr val="FFFF00"/>
                </a:solidFill>
              </a:rPr>
              <a:t> </a:t>
            </a:r>
            <a:r>
              <a:rPr lang="en-US" sz="5400" dirty="0" err="1">
                <a:solidFill>
                  <a:srgbClr val="FFFF00"/>
                </a:solidFill>
              </a:rPr>
              <a:t>Hoan</a:t>
            </a:r>
            <a:r>
              <a:rPr lang="en-US" sz="5400" dirty="0">
                <a:solidFill>
                  <a:srgbClr val="FFFF00"/>
                </a:solidFill>
              </a:rPr>
              <a:t/>
            </a:r>
            <a:br>
              <a:rPr lang="en-US" sz="54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381000" y="4324350"/>
            <a:ext cx="7394140" cy="584775"/>
          </a:xfrm>
          <a:prstGeom prst="rect">
            <a:avLst/>
          </a:prstGeom>
          <a:noFill/>
        </p:spPr>
        <p:txBody>
          <a:bodyPr wrap="none" rtlCol="0">
            <a:spAutoFit/>
          </a:bodyPr>
          <a:lstStyle/>
          <a:p>
            <a:r>
              <a:rPr lang="en-US" sz="3200" dirty="0">
                <a:solidFill>
                  <a:srgbClr val="FFFF00"/>
                </a:solidFill>
              </a:rPr>
              <a:t>Ta </a:t>
            </a:r>
            <a:r>
              <a:rPr lang="en-US" sz="3200" dirty="0" err="1">
                <a:solidFill>
                  <a:srgbClr val="FFFF00"/>
                </a:solidFill>
              </a:rPr>
              <a:t>hạ</a:t>
            </a:r>
            <a:r>
              <a:rPr lang="en-US" sz="3200" dirty="0">
                <a:solidFill>
                  <a:srgbClr val="FFFF00"/>
                </a:solidFill>
              </a:rPr>
              <a:t> </a:t>
            </a:r>
            <a:r>
              <a:rPr lang="en-US" sz="3200" dirty="0" err="1">
                <a:solidFill>
                  <a:srgbClr val="FFFF00"/>
                </a:solidFill>
              </a:rPr>
              <a:t>thấp</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nâng</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thấp</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91</a:t>
            </a:r>
            <a:br>
              <a:rPr lang="en-US" dirty="0">
                <a:solidFill>
                  <a:srgbClr val="FFFF00"/>
                </a:solidFill>
              </a:rPr>
            </a:br>
            <a:r>
              <a:rPr lang="en-US" dirty="0">
                <a:solidFill>
                  <a:srgbClr val="FFFF00"/>
                </a:solidFill>
              </a:rPr>
              <a:t>CHÚA NHẬT XI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thiện hảo thay việc ca ngợi Chúa, hạnh phúc thay được hát khen Ngài.</a:t>
            </a:r>
            <a:endParaRPr lang="en-US" sz="6600" dirty="0">
              <a:solidFill>
                <a:schemeClr val="bg1"/>
              </a:solidFill>
              <a:latin typeface="+mn-lt"/>
            </a:endParaRPr>
          </a:p>
        </p:txBody>
      </p:sp>
    </p:spTree>
    <p:extLst>
      <p:ext uri="{BB962C8B-B14F-4D97-AF65-F5344CB8AC3E}">
        <p14:creationId xmlns:p14="http://schemas.microsoft.com/office/powerpoint/2010/main" val="61973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Tk1:</a:t>
            </a:r>
            <a:r>
              <a:rPr lang="en-US" sz="5000" dirty="0">
                <a:solidFill>
                  <a:schemeClr val="bg1"/>
                </a:solidFill>
              </a:rPr>
              <a:t> </a:t>
            </a:r>
            <a:r>
              <a:rPr lang="vi-VN" sz="5000" b="0" i="0" dirty="0">
                <a:solidFill>
                  <a:schemeClr val="bg1"/>
                </a:solidFill>
                <a:effectLst/>
                <a:latin typeface="+mn-lt"/>
              </a:rPr>
              <a:t>Thiện hảo thay việc ca ngợi Chúa. Tuyệt diệu thay được hát khen Ngài. Từ sớm tinh sương, con loan truyền tình thương của Chúa. Và lúc đêm khuya, con cao rao lòng tín trung Ngài.</a:t>
            </a:r>
            <a:endParaRPr lang="en-US" sz="5000" dirty="0">
              <a:solidFill>
                <a:schemeClr val="bg1"/>
              </a:solidFill>
            </a:endParaRPr>
          </a:p>
        </p:txBody>
      </p:sp>
    </p:spTree>
    <p:extLst>
      <p:ext uri="{BB962C8B-B14F-4D97-AF65-F5344CB8AC3E}">
        <p14:creationId xmlns:p14="http://schemas.microsoft.com/office/powerpoint/2010/main" val="245798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thiện hảo thay việc ca ngợi Chúa, hạnh phúc thay được hát khen Ngài.</a:t>
            </a:r>
            <a:endParaRPr lang="en-US" sz="6600" dirty="0">
              <a:solidFill>
                <a:schemeClr val="bg1"/>
              </a:solidFill>
              <a:latin typeface="+mn-lt"/>
            </a:endParaRPr>
          </a:p>
        </p:txBody>
      </p:sp>
    </p:spTree>
    <p:extLst>
      <p:ext uri="{BB962C8B-B14F-4D97-AF65-F5344CB8AC3E}">
        <p14:creationId xmlns:p14="http://schemas.microsoft.com/office/powerpoint/2010/main" val="211531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Tk2:</a:t>
            </a:r>
            <a:r>
              <a:rPr lang="en-US" sz="5000" dirty="0">
                <a:solidFill>
                  <a:schemeClr val="bg1"/>
                </a:solidFill>
              </a:rPr>
              <a:t> </a:t>
            </a:r>
            <a:r>
              <a:rPr lang="vi-VN" sz="5000" b="0" i="0" dirty="0">
                <a:solidFill>
                  <a:schemeClr val="bg1"/>
                </a:solidFill>
                <a:effectLst/>
                <a:latin typeface="+mn-lt"/>
              </a:rPr>
              <a:t>Người hiền đức tựa cây nhiều trái. Như hương-bá ở đất Li-ban. Được Chúa nâng niu, chính tay Ngài trồng nơi nhà Chúa. Cành lá đơm bông ở ngay trong Đền Thánh của Ngài.</a:t>
            </a:r>
            <a:endParaRPr lang="en-US" sz="5000" dirty="0">
              <a:solidFill>
                <a:schemeClr val="bg1"/>
              </a:solidFill>
            </a:endParaRPr>
          </a:p>
        </p:txBody>
      </p:sp>
    </p:spTree>
    <p:extLst>
      <p:ext uri="{BB962C8B-B14F-4D97-AF65-F5344CB8AC3E}">
        <p14:creationId xmlns:p14="http://schemas.microsoft.com/office/powerpoint/2010/main" val="415481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thiện hảo thay việc ca ngợi Chúa, hạnh phúc thay được hát khen Ngài.</a:t>
            </a:r>
            <a:endParaRPr lang="en-US" sz="6600" dirty="0">
              <a:solidFill>
                <a:schemeClr val="bg1"/>
              </a:solidFill>
              <a:latin typeface="+mn-lt"/>
            </a:endParaRPr>
          </a:p>
        </p:txBody>
      </p:sp>
    </p:spTree>
    <p:extLst>
      <p:ext uri="{BB962C8B-B14F-4D97-AF65-F5344CB8AC3E}">
        <p14:creationId xmlns:p14="http://schemas.microsoft.com/office/powerpoint/2010/main" val="74999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dirty="0">
                <a:solidFill>
                  <a:schemeClr val="bg1"/>
                </a:solidFill>
              </a:rPr>
              <a:t> </a:t>
            </a:r>
            <a:r>
              <a:rPr lang="vi-VN" sz="5400" b="0" i="0" dirty="0">
                <a:solidFill>
                  <a:schemeClr val="bg1"/>
                </a:solidFill>
                <a:effectLst/>
                <a:latin typeface="+mn-lt"/>
              </a:rPr>
              <a:t>Dù già nua họ vẫn sinh trái. Tràn sức sống và vẫn xanh tươi. Để mãi loan truyền Thánh Danh Ngài công minh tuyệt đối. Là Đá nương thân, ở nơi Chúa nào có gian tà</a:t>
            </a:r>
            <a:r>
              <a:rPr lang="vi-VN" sz="5400" dirty="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106239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Lạy Chúa, thiện hảo thay việc ca ngợi Chúa, hạnh phúc thay được hát khen Ngài.</a:t>
            </a:r>
            <a:endParaRPr lang="en-US" sz="6600" dirty="0">
              <a:solidFill>
                <a:schemeClr val="bg1"/>
              </a:solidFill>
              <a:latin typeface="+mn-lt"/>
            </a:endParaRPr>
          </a:p>
        </p:txBody>
      </p:sp>
    </p:spTree>
    <p:extLst>
      <p:ext uri="{BB962C8B-B14F-4D97-AF65-F5344CB8AC3E}">
        <p14:creationId xmlns:p14="http://schemas.microsoft.com/office/powerpoint/2010/main" val="2634515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92771"/>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 của thánh Phao-lô tông đồ</a:t>
            </a:r>
            <a:endParaRPr lang="en-US" sz="3200" dirty="0">
              <a:solidFill>
                <a:srgbClr val="FFFF00"/>
              </a:solidFill>
            </a:endParaRPr>
          </a:p>
          <a:p>
            <a:r>
              <a:rPr lang="vi-VN" sz="3600" dirty="0">
                <a:solidFill>
                  <a:srgbClr val="FFFF00"/>
                </a:solidFill>
              </a:rPr>
              <a:t>gửi tín hữu Cô-rin-tô.</a:t>
            </a:r>
            <a:endParaRPr lang="en-US" sz="3600" dirty="0">
              <a:solidFill>
                <a:srgbClr val="FFFF00"/>
              </a:solidFill>
            </a:endParaRPr>
          </a:p>
        </p:txBody>
      </p:sp>
      <p:sp>
        <p:nvSpPr>
          <p:cNvPr id="7" name="TextBox 6"/>
          <p:cNvSpPr txBox="1"/>
          <p:nvPr/>
        </p:nvSpPr>
        <p:spPr>
          <a:xfrm>
            <a:off x="304798" y="4032628"/>
            <a:ext cx="8481809" cy="954107"/>
          </a:xfrm>
          <a:prstGeom prst="rect">
            <a:avLst/>
          </a:prstGeom>
          <a:noFill/>
        </p:spPr>
        <p:txBody>
          <a:bodyPr wrap="none" rtlCol="0">
            <a:spAutoFit/>
          </a:bodyPr>
          <a:lstStyle/>
          <a:p>
            <a:r>
              <a:rPr lang="vi-VN" sz="2800" dirty="0">
                <a:solidFill>
                  <a:srgbClr val="FFFF00"/>
                </a:solidFill>
              </a:rPr>
              <a:t>Dù còn ở trong thân xác, hoặc đã lìa bỏ thân xác,</a:t>
            </a:r>
            <a:endParaRPr lang="en-US" sz="2800" dirty="0">
              <a:solidFill>
                <a:srgbClr val="FFFF00"/>
              </a:solidFill>
            </a:endParaRPr>
          </a:p>
          <a:p>
            <a:r>
              <a:rPr lang="vi-VN" sz="2800" dirty="0">
                <a:solidFill>
                  <a:srgbClr val="FFFF00"/>
                </a:solidFill>
              </a:rPr>
              <a:t>chúng tôi chỉ có một tham vọng là làm đẹp lòng Chúa.</a:t>
            </a:r>
            <a:endParaRPr lang="en-US" sz="28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Hạt giống là Lời Thiên Chúa, Người gieo giống là Đức Ki-tô, những ai tuân giữ Lời Người sẽ tồn tại muôn đời</a:t>
            </a:r>
            <a:r>
              <a:rPr lang="en-US" sz="500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084161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Tk1</a:t>
            </a:r>
            <a:r>
              <a:rPr lang="vi-VN" sz="6600" b="0" u="sng" dirty="0">
                <a:solidFill>
                  <a:srgbClr val="FFFF00"/>
                </a:solidFill>
                <a:effectLst/>
                <a:latin typeface="+mj-lt"/>
              </a:rPr>
              <a:t>:</a:t>
            </a:r>
            <a:r>
              <a:rPr lang="vi-VN" sz="6600" b="0" dirty="0">
                <a:solidFill>
                  <a:schemeClr val="bg1"/>
                </a:solidFill>
                <a:effectLst/>
                <a:latin typeface="+mj-lt"/>
              </a:rPr>
              <a:t> </a:t>
            </a:r>
            <a:r>
              <a:rPr lang="vi-VN" sz="6600" b="0" i="0" dirty="0">
                <a:solidFill>
                  <a:schemeClr val="bg1"/>
                </a:solidFill>
                <a:effectLst/>
              </a:rPr>
              <a:t>Lang thang trên dòng đời nhiều khi con lạc lối. Những ước mơ lâu rồi, về bên Chúa nghỉ ngơi.</a:t>
            </a:r>
            <a:endParaRPr lang="vi-VN" sz="66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6354209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8674"/>
            <a:ext cx="3581400" cy="5170646"/>
          </a:xfrm>
          <a:prstGeom prst="rect">
            <a:avLst/>
          </a:prstGeom>
        </p:spPr>
        <p:txBody>
          <a:bodyPr wrap="square">
            <a:spAutoFit/>
          </a:bodyPr>
          <a:lstStyle/>
          <a:p>
            <a:pPr algn="just"/>
            <a:r>
              <a:rPr lang="vi-VN" sz="3300" dirty="0">
                <a:solidFill>
                  <a:prstClr val="white"/>
                </a:solidFill>
              </a:rPr>
              <a:t>Anh chị em thân mến, Đức Kito là Đấng Cứu Độ duy nhất của trần gian. Người đem lại niềm vui cho những ai trông cậy vào Người. Vậy ta hãy tin tưởng cầu xin</a:t>
            </a:r>
          </a:p>
        </p:txBody>
      </p:sp>
    </p:spTree>
    <p:extLst>
      <p:ext uri="{BB962C8B-B14F-4D97-AF65-F5344CB8AC3E}">
        <p14:creationId xmlns:p14="http://schemas.microsoft.com/office/powerpoint/2010/main" val="36832280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657600" y="2800350"/>
            <a:ext cx="5867400" cy="707886"/>
          </a:xfrm>
          <a:prstGeom prst="rect">
            <a:avLst/>
          </a:prstGeom>
        </p:spPr>
        <p:txBody>
          <a:bodyPr wrap="square">
            <a:spAutoFit/>
          </a:bodyPr>
          <a:lstStyle/>
          <a:p>
            <a:pPr algn="ctr"/>
            <a:r>
              <a:rPr lang="en-US" sz="4000" dirty="0" err="1">
                <a:solidFill>
                  <a:srgbClr val="FFFF00"/>
                </a:solidFill>
              </a:rPr>
              <a:t>Nguyện</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Lên</a:t>
            </a:r>
            <a:r>
              <a:rPr lang="en-US" sz="4000" dirty="0">
                <a:solidFill>
                  <a:srgbClr val="FFFF00"/>
                </a:solidFill>
              </a:rPr>
              <a:t> </a:t>
            </a:r>
            <a:r>
              <a:rPr lang="en-US" sz="4000" dirty="0" err="1">
                <a:solidFill>
                  <a:srgbClr val="FFFF00"/>
                </a:solidFill>
              </a:rPr>
              <a:t>Chúa</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imes New Roman" panose="02020603050405020304" pitchFamily="18" charset="0"/>
              </a:rPr>
              <a:t>Tk1: </a:t>
            </a:r>
            <a:r>
              <a:rPr lang="vi-VN" sz="6600" b="1" dirty="0">
                <a:solidFill>
                  <a:schemeClr val="bg1"/>
                </a:solidFill>
                <a:cs typeface="Times New Roman" panose="02020603050405020304" pitchFamily="18" charset="0"/>
              </a:rPr>
              <a:t>Nguyện dâng lên Chúa cuộc sống ươm tình yêu. Hợp với lễ dâng thơm ngát trên bàn thờ. </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56005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Nguyện dâng lên Chúa tiếng hát con nguyện xin, yêu thương trong vầng tim, thắm thiết trong niềm tin, vững bước trong bình yên.</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20660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600" b="1" dirty="0">
                <a:solidFill>
                  <a:srgbClr val="FFFF00"/>
                </a:solidFill>
                <a:ea typeface="Tahoma" pitchFamily="34" charset="0"/>
                <a:cs typeface="Times New Roman" panose="02020603050405020304" pitchFamily="18" charset="0"/>
              </a:rPr>
              <a:t>Tk2: </a:t>
            </a:r>
            <a:r>
              <a:rPr lang="vi-VN" sz="6600" b="1" dirty="0">
                <a:solidFill>
                  <a:schemeClr val="bg1"/>
                </a:solidFill>
                <a:cs typeface="Times New Roman" panose="02020603050405020304" pitchFamily="18" charset="0"/>
              </a:rPr>
              <a:t>Nguyện dâng lên Chúa mơ ước như màu hoa. Tình Cha dẫn đưa sẽ mãi mãi không phai nhòa. </a:t>
            </a:r>
            <a:endParaRPr lang="vi-VN" sz="8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60659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Nguyện dâng lên Chúa tiếng hát con nguyện xin, yêu thương trong vầng tim, thắm thiết trong niềm tin, vững bước trong bình yên.</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05188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200" b="1" dirty="0">
                <a:solidFill>
                  <a:srgbClr val="FFFF00"/>
                </a:solidFill>
                <a:ea typeface="Tahoma" pitchFamily="34" charset="0"/>
                <a:cs typeface="Times New Roman" panose="02020603050405020304" pitchFamily="18" charset="0"/>
              </a:rPr>
              <a:t>Tk3: </a:t>
            </a:r>
            <a:r>
              <a:rPr lang="en-US" sz="6200" b="1" dirty="0" err="1">
                <a:solidFill>
                  <a:schemeClr val="bg1"/>
                </a:solidFill>
                <a:cs typeface="Times New Roman" panose="02020603050405020304" pitchFamily="18" charset="0"/>
              </a:rPr>
              <a:t>Nguyện</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dâng</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lên</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Chúa</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khúc</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hát</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ân</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tình</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thôi</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để</a:t>
            </a:r>
            <a:r>
              <a:rPr lang="en-US" sz="6200" b="1" dirty="0">
                <a:solidFill>
                  <a:schemeClr val="bg1"/>
                </a:solidFill>
                <a:cs typeface="Times New Roman" panose="02020603050405020304" pitchFamily="18" charset="0"/>
              </a:rPr>
              <a:t> con </a:t>
            </a:r>
            <a:r>
              <a:rPr lang="en-US" sz="6200" b="1" dirty="0" err="1">
                <a:solidFill>
                  <a:schemeClr val="bg1"/>
                </a:solidFill>
                <a:cs typeface="Times New Roman" panose="02020603050405020304" pitchFamily="18" charset="0"/>
              </a:rPr>
              <a:t>mến</a:t>
            </a:r>
            <a:r>
              <a:rPr lang="en-US" sz="6200" b="1" dirty="0">
                <a:solidFill>
                  <a:schemeClr val="bg1"/>
                </a:solidFill>
                <a:cs typeface="Times New Roman" panose="02020603050405020304" pitchFamily="18" charset="0"/>
              </a:rPr>
              <a:t> say </a:t>
            </a:r>
            <a:r>
              <a:rPr lang="en-US" sz="6200" b="1" dirty="0" err="1">
                <a:solidFill>
                  <a:schemeClr val="bg1"/>
                </a:solidFill>
                <a:cs typeface="Times New Roman" panose="02020603050405020304" pitchFamily="18" charset="0"/>
              </a:rPr>
              <a:t>chiêm</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ngắm</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tôn</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nhan</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Ngài</a:t>
            </a:r>
            <a:r>
              <a:rPr lang="en-US" sz="6200" b="1" dirty="0">
                <a:solidFill>
                  <a:schemeClr val="bg1"/>
                </a:solidFill>
                <a:cs typeface="Times New Roman" panose="02020603050405020304" pitchFamily="18" charset="0"/>
              </a:rPr>
              <a:t>.</a:t>
            </a:r>
            <a:endParaRPr lang="vi-VN" sz="62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48800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Nguyện dâng lên Chúa tiếng hát con nguyện xin, yêu thương trong vầng tim, thắm thiết trong niềm tin, vững bước trong bình yên.</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83447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Tk2</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 Cô đơn trong tình trần đời cho con lệ đắng. Thấm thía thân bẽ bàng cậy trông Chúa ủi an.</a:t>
            </a:r>
            <a:endParaRPr lang="vi-VN" sz="66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2871-218E-4B5C-9F7D-C174748268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60AD82D-09F5-39E4-81EC-B4E16176679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3382452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1"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48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Diệu</a:t>
            </a:r>
            <a:r>
              <a:rPr lang="en-US" sz="48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Vời</a:t>
            </a:r>
            <a:r>
              <a:rPr lang="en-US" sz="48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48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48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Thương</a:t>
            </a:r>
            <a:r>
              <a:rPr lang="en-US" sz="48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Con</a:t>
            </a:r>
          </a:p>
          <a:p>
            <a:pPr marL="27431" indent="0" algn="ctr">
              <a:lnSpc>
                <a:spcPct val="120000"/>
              </a:lnSpc>
              <a:buNone/>
            </a:pP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Lê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Đức</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Hùng</a:t>
            </a:r>
            <a:endPar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129344443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solidFill>
                  <a:schemeClr val="bg1"/>
                </a:solidFill>
              </a:rPr>
              <a:t>Tình Chúa quá bao la diệu vợi. Lòng thương xót không bao giờ vơi, dẫu con phản bội quay mặt lại với tình Chúa, </a:t>
            </a:r>
            <a:endParaRPr lang="en-US" sz="54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1" indent="0" algn="just">
              <a:lnSpc>
                <a:spcPct val="130000"/>
              </a:lnSpc>
              <a:buNone/>
            </a:pPr>
            <a:r>
              <a:rPr lang="en-US" sz="53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00" dirty="0">
                <a:solidFill>
                  <a:schemeClr val="bg1"/>
                </a:solidFill>
              </a:rPr>
              <a:t>vòng tay Chúa vẫn bao dung thiết tha chờ đón con về. Dù năm tháng vật đổi sao dời, tình Chúa vẫn không đổi thay,</a:t>
            </a:r>
            <a:endParaRPr lang="en-US" sz="53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1" indent="0" algn="just">
              <a:lnSpc>
                <a:spcPct val="130000"/>
              </a:lnSpc>
              <a:buNone/>
            </a:pPr>
            <a:r>
              <a:rPr lang="en-US" sz="535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50" dirty="0">
                <a:solidFill>
                  <a:schemeClr val="bg1"/>
                </a:solidFill>
              </a:rPr>
              <a:t>tình con nhỏ bé hằng mong đáp đền, dẫu biết không thể xứng với ân tình trời bể dạt dào Chúa dành cho con.</a:t>
            </a:r>
            <a:endParaRPr lang="en-US" sz="535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96096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chemeClr val="bg1"/>
                </a:solidFill>
              </a:rPr>
              <a:t>Mãi, mãi mãi con xin yêu Ngài, yêu như trẻ thơ yêu dòng sữa mẹ, yêu lời ru tha thiết mênh mang. </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dirty="0">
                <a:solidFill>
                  <a:schemeClr val="bg1"/>
                </a:solidFill>
              </a:rPr>
              <a:t>Dẫu có chút vô tâm hững hờ, nhưng sâu thẳm lòng con nguyện luôn tin yêu Chúa với trọn trái tim con. </a:t>
            </a:r>
            <a:endParaRPr lang="en-US" sz="57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97081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chemeClr val="bg1"/>
                </a:solidFill>
              </a:rPr>
              <a:t>Mãi, mãi mãi con xin yêu Ngài, yêu như trẻ thơ yêu dòng sữa mẹ, yêu lời ru tha thiết mênh mang. </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831441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chemeClr val="bg1"/>
                </a:solidFill>
              </a:rPr>
              <a:t>Dẫu có chút vô tâm hững hờ, nhưng sâu thẳm lòng con chỉ tin yêu Chúa thôi, mình Ngài mà thôi.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703592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7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dirty="0">
                <a:solidFill>
                  <a:schemeClr val="bg1"/>
                </a:solidFill>
              </a:rPr>
              <a:t>Tình Chúa quá bao la diệu vợi. Tình thương đó con đã cảm nếm, Chúa thương yêu con hơn cả là con yêu con, </a:t>
            </a:r>
            <a:endParaRPr lang="en-US" sz="57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dirty="0">
                <a:solidFill>
                  <a:schemeClr val="bg1"/>
                </a:solidFill>
              </a:rPr>
              <a:t>đẹp hơn ước muốn đợi chờ khiến con hạnh phúc vô bờ. Tình Chúa đã đổi mới tim con, làm trái tim con thổn thức, </a:t>
            </a:r>
            <a:endParaRPr lang="en-US" sz="57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55207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dirty="0">
                <a:solidFill>
                  <a:schemeClr val="bg1"/>
                </a:solidFill>
              </a:rPr>
              <a:t>đời con từ đây chỉ tin Chúa thôi, không có Chúa nào khác, chẳng ai có thể cướp tình yêu Chúa khỏi tim con.</a:t>
            </a:r>
            <a:endParaRPr lang="en-US" sz="57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a:solidFill>
                  <a:srgbClr val="FFFF00"/>
                </a:solidFill>
                <a:effectLst/>
                <a:latin typeface="+mj-lt"/>
              </a:rPr>
              <a:t>Tk3</a:t>
            </a:r>
            <a:r>
              <a:rPr lang="vi-VN" sz="6600" b="0" u="sng" dirty="0">
                <a:solidFill>
                  <a:srgbClr val="FFFF00"/>
                </a:solidFill>
                <a:effectLst/>
                <a:latin typeface="+mj-lt"/>
              </a:rPr>
              <a:t>:</a:t>
            </a:r>
            <a:r>
              <a:rPr lang="vi-VN" sz="6600" b="0" i="0" dirty="0">
                <a:solidFill>
                  <a:schemeClr val="bg1"/>
                </a:solidFill>
                <a:effectLst/>
              </a:rPr>
              <a:t> Qua bao ngày đợi chờ, hồn con mơ về Chúa. Những lúc đêm trăng mờ, nguyện dâng Chúa tình thơ.</a:t>
            </a:r>
            <a:endParaRPr lang="vi-VN" sz="6600" dirty="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chemeClr val="bg1"/>
                </a:solidFill>
              </a:rPr>
              <a:t>Mãi, mãi mãi con xin yêu Ngài, yêu như trẻ thơ yêu dòng sữa mẹ, yêu lời ru tha thiết mênh mang. </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00878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dirty="0">
                <a:solidFill>
                  <a:schemeClr val="bg1"/>
                </a:solidFill>
              </a:rPr>
              <a:t>Dẫu có chút vô tâm hững hờ, nhưng sâu thẳm lòng con nguyện luôn tin yêu Chúa với trọn trái tim con. </a:t>
            </a:r>
            <a:endParaRPr lang="en-US" sz="57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7216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chemeClr val="bg1"/>
                </a:solidFill>
              </a:rPr>
              <a:t>Mãi, mãi mãi con xin yêu Ngài, yêu như trẻ thơ yêu dòng sữa mẹ, yêu lời ru tha thiết mênh mang. </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42945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solidFill>
                  <a:schemeClr val="bg1"/>
                </a:solidFill>
              </a:rPr>
              <a:t>Dẫu có chút vô tâm hững hờ, nhưng sâu thẳm lòng con chỉ tin yêu Chúa thôi, mình Ngài mà thôi.</a:t>
            </a:r>
            <a:endParaRPr lang="en-US" sz="60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284832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5250900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0" dirty="0" err="1">
                <a:solidFill>
                  <a:srgbClr val="FFFF00"/>
                </a:solidFill>
                <a:effectLst/>
              </a:rPr>
              <a:t>Thánh</a:t>
            </a:r>
            <a:r>
              <a:rPr lang="en-US" sz="6600" b="0" dirty="0">
                <a:solidFill>
                  <a:srgbClr val="FFFF00"/>
                </a:solidFill>
                <a:effectLst/>
              </a:rPr>
              <a:t> </a:t>
            </a:r>
            <a:r>
              <a:rPr lang="en-US" sz="6600" b="0" dirty="0" err="1">
                <a:solidFill>
                  <a:srgbClr val="FFFF00"/>
                </a:solidFill>
                <a:effectLst/>
              </a:rPr>
              <a:t>Tâm</a:t>
            </a:r>
            <a:r>
              <a:rPr lang="en-US" sz="6600" b="0" dirty="0">
                <a:solidFill>
                  <a:srgbClr val="FFFF00"/>
                </a:solidFill>
                <a:effectLst/>
              </a:rPr>
              <a:t> </a:t>
            </a:r>
            <a:r>
              <a:rPr lang="en-US" sz="6600" b="0" dirty="0" err="1">
                <a:solidFill>
                  <a:srgbClr val="FFFF00"/>
                </a:solidFill>
                <a:effectLst/>
              </a:rPr>
              <a:t>Chúa</a:t>
            </a:r>
            <a:r>
              <a:rPr lang="en-US" sz="6600" b="0" dirty="0">
                <a:solidFill>
                  <a:srgbClr val="FFFF00"/>
                </a:solidFill>
                <a:effectLst/>
              </a:rPr>
              <a:t> </a:t>
            </a:r>
            <a:r>
              <a:rPr lang="en-US" sz="6600" b="0" dirty="0" err="1">
                <a:solidFill>
                  <a:srgbClr val="FFFF00"/>
                </a:solidFill>
                <a:effectLst/>
              </a:rPr>
              <a:t>Giêsu</a:t>
            </a:r>
            <a:r>
              <a:rPr lang="en-US" sz="8000" b="0" dirty="0">
                <a:solidFill>
                  <a:srgbClr val="FFFF00"/>
                </a:solidFill>
                <a:effectLst/>
              </a:rPr>
              <a:t/>
            </a:r>
            <a:br>
              <a:rPr lang="en-US" sz="8000" b="0" dirty="0">
                <a:solidFill>
                  <a:srgbClr val="FFFF00"/>
                </a:solidFill>
                <a:effectLst/>
              </a:rPr>
            </a:br>
            <a:r>
              <a:rPr lang="en-US" sz="4800" b="0" i="1" dirty="0" err="1">
                <a:solidFill>
                  <a:schemeClr val="bg1"/>
                </a:solidFill>
                <a:effectLst/>
              </a:rPr>
              <a:t>Huyền</a:t>
            </a:r>
            <a:r>
              <a:rPr lang="en-US" sz="4800" b="0" i="1" dirty="0">
                <a:solidFill>
                  <a:schemeClr val="bg1"/>
                </a:solidFill>
                <a:effectLst/>
              </a:rPr>
              <a:t> Linh</a:t>
            </a:r>
            <a:endParaRPr lang="en-US" sz="6000" b="0" i="1" dirty="0">
              <a:solidFill>
                <a:schemeClr val="bg1"/>
              </a:solidFill>
              <a:effectLst/>
            </a:endParaRPr>
          </a:p>
        </p:txBody>
      </p:sp>
      <p:pic>
        <p:nvPicPr>
          <p:cNvPr id="1025" name="Picture 1" descr="baiviet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5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iviet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500" cy="8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66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b="0" i="0" dirty="0">
                <a:solidFill>
                  <a:schemeClr val="bg1"/>
                </a:solidFill>
                <a:effectLst/>
                <a:latin typeface="+mn-lt"/>
              </a:rPr>
              <a:t>Thánh Tâm Chúa Giêsu, nguồn êm ái dịu dàng, xin hãy ban xuống lòng con tàn lửa say yêu một Chúa. </a:t>
            </a:r>
            <a:endParaRPr lang="en-US" sz="6000" b="0" dirty="0">
              <a:solidFill>
                <a:schemeClr val="bg1"/>
              </a:solidFill>
              <a:effectLst/>
              <a:latin typeface="+mn-lt"/>
            </a:endParaRPr>
          </a:p>
        </p:txBody>
      </p:sp>
    </p:spTree>
    <p:extLst>
      <p:ext uri="{BB962C8B-B14F-4D97-AF65-F5344CB8AC3E}">
        <p14:creationId xmlns:p14="http://schemas.microsoft.com/office/powerpoint/2010/main" val="2426266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0" i="0" dirty="0">
                <a:solidFill>
                  <a:schemeClr val="bg1"/>
                </a:solidFill>
                <a:effectLst/>
                <a:latin typeface="+mn-lt"/>
              </a:rPr>
              <a:t>Thánh Tâm Chúa Giêsu, tràn lan niềm thương mến, xin thương những người đã trót cả lòng vấp phạm đến Thánh Tâm Ngài.</a:t>
            </a:r>
            <a:endParaRPr lang="en-US" sz="6000" b="0" dirty="0">
              <a:solidFill>
                <a:schemeClr val="bg1"/>
              </a:solidFill>
              <a:effectLst/>
            </a:endParaRPr>
          </a:p>
        </p:txBody>
      </p:sp>
    </p:spTree>
    <p:extLst>
      <p:ext uri="{BB962C8B-B14F-4D97-AF65-F5344CB8AC3E}">
        <p14:creationId xmlns:p14="http://schemas.microsoft.com/office/powerpoint/2010/main" val="13795509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en-US" sz="6600" dirty="0">
                <a:solidFill>
                  <a:schemeClr val="bg1"/>
                </a:solidFill>
                <a:latin typeface="+mj-lt"/>
              </a:rPr>
              <a:t> </a:t>
            </a:r>
            <a:r>
              <a:rPr lang="vi-VN" sz="6600" b="0" i="0" dirty="0">
                <a:solidFill>
                  <a:schemeClr val="bg1"/>
                </a:solidFill>
                <a:effectLst/>
              </a:rPr>
              <a:t>Con hân hoan vui sướng khi vào đền thánh Chúa Trời. Con say sưa ca hát, chúc khen tình Chúa muôn đời.</a:t>
            </a:r>
            <a:endParaRPr lang="vi-VN" sz="6600" dirty="0">
              <a:solidFill>
                <a:schemeClr val="bg1"/>
              </a:solidFill>
            </a:endParaRPr>
          </a:p>
        </p:txBody>
      </p:sp>
    </p:spTree>
    <p:extLst>
      <p:ext uri="{BB962C8B-B14F-4D97-AF65-F5344CB8AC3E}">
        <p14:creationId xmlns:p14="http://schemas.microsoft.com/office/powerpoint/2010/main" val="152295623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1862</Words>
  <Application>Microsoft Office PowerPoint</Application>
  <PresentationFormat>On-screen Show (16:9)</PresentationFormat>
  <Paragraphs>96</Paragraphs>
  <Slides>89</Slides>
  <Notes>0</Notes>
  <HiddenSlides>0</HiddenSlides>
  <MMClips>0</MMClips>
  <ScaleCrop>false</ScaleCrop>
  <HeadingPairs>
    <vt:vector size="4" baseType="variant">
      <vt:variant>
        <vt:lpstr>Theme</vt:lpstr>
      </vt:variant>
      <vt:variant>
        <vt:i4>8</vt:i4>
      </vt:variant>
      <vt:variant>
        <vt:lpstr>Slide Titles</vt:lpstr>
      </vt:variant>
      <vt:variant>
        <vt:i4>89</vt:i4>
      </vt:variant>
    </vt:vector>
  </HeadingPairs>
  <TitlesOfParts>
    <vt:vector size="97" baseType="lpstr">
      <vt:lpstr>Office Theme</vt:lpstr>
      <vt:lpstr>36_Default Design</vt:lpstr>
      <vt:lpstr>10_Office Theme</vt:lpstr>
      <vt:lpstr>37_Default Design</vt:lpstr>
      <vt:lpstr>3_Office Theme</vt:lpstr>
      <vt:lpstr>4_Office Theme</vt:lpstr>
      <vt:lpstr>5_Office Theme</vt:lpstr>
      <vt:lpstr>2_Office Theme</vt:lpstr>
      <vt:lpstr>PowerPoint Presentation</vt:lpstr>
      <vt:lpstr>Ca Nhập Lễ Con Hân Hoan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thiện hảo thay việc ca ngợi Chúa, hạnh phúc thay được hát khen Ngài.</vt:lpstr>
      <vt:lpstr>Tk1: Thiện hảo thay việc ca ngợi Chúa. Tuyệt diệu thay được hát khen Ngài. Từ sớm tinh sương, con loan truyền tình thương của Chúa. Và lúc đêm khuya, con cao rao lòng tín trung Ngài.</vt:lpstr>
      <vt:lpstr>Đk: Lạy Chúa, thiện hảo thay việc ca ngợi Chúa, hạnh phúc thay được hát khen Ngài.</vt:lpstr>
      <vt:lpstr>Tk2: Người hiền đức tựa cây nhiều trái. Như hương-bá ở đất Li-ban. Được Chúa nâng niu, chính tay Ngài trồng nơi nhà Chúa. Cành lá đơm bông ở ngay trong Đền Thánh của Ngài.</vt:lpstr>
      <vt:lpstr>Đk: Lạy Chúa, thiện hảo thay việc ca ngợi Chúa, hạnh phúc thay được hát khen Ngài.</vt:lpstr>
      <vt:lpstr>Tk3: Dù già nua họ vẫn sinh trái. Tràn sức sống và vẫn xanh tươi. Để mãi loan truyền Thánh Danh Ngài công minh tuyệt đối. Là Đá nương thân, ở nơi Chúa nào có gian tà.</vt:lpstr>
      <vt:lpstr>Đk: Lạy Chúa, thiện hảo thay việc ca ngợi Chúa, hạnh phúc thay được hát khen Ngài.</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Thánh Tâm Chúa Giêsu Huyền Linh</vt:lpstr>
      <vt:lpstr>Tk1: Thánh Tâm Chúa Giêsu, nguồn êm ái dịu dàng, xin hãy ban xuống lòng con tàn lửa say yêu một Chúa. </vt:lpstr>
      <vt:lpstr>**: Thánh Tâm Chúa Giêsu, tràn lan niềm thương mến, xin thương những người đã trót cả lòng vấp phạm đến Thánh Tâm Ngài.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19</cp:revision>
  <dcterms:created xsi:type="dcterms:W3CDTF">2023-05-21T07:25:42Z</dcterms:created>
  <dcterms:modified xsi:type="dcterms:W3CDTF">2024-06-14T12:35:34Z</dcterms:modified>
</cp:coreProperties>
</file>