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692" r:id="rId3"/>
    <p:sldMasterId id="2147483704" r:id="rId4"/>
    <p:sldMasterId id="2147483712" r:id="rId5"/>
    <p:sldMasterId id="2147483724" r:id="rId6"/>
    <p:sldMasterId id="2147483736" r:id="rId7"/>
    <p:sldMasterId id="2147483772" r:id="rId8"/>
    <p:sldMasterId id="2147483808" r:id="rId9"/>
    <p:sldMasterId id="2147483820" r:id="rId10"/>
    <p:sldMasterId id="2147483832" r:id="rId11"/>
  </p:sldMasterIdLst>
  <p:notesMasterIdLst>
    <p:notesMasterId r:id="rId108"/>
  </p:notesMasterIdLst>
  <p:sldIdLst>
    <p:sldId id="380" r:id="rId12"/>
    <p:sldId id="8761" r:id="rId13"/>
    <p:sldId id="8763" r:id="rId14"/>
    <p:sldId id="8762" r:id="rId15"/>
    <p:sldId id="9707" r:id="rId16"/>
    <p:sldId id="9688" r:id="rId17"/>
    <p:sldId id="9708" r:id="rId18"/>
    <p:sldId id="444" r:id="rId19"/>
    <p:sldId id="10033" r:id="rId20"/>
    <p:sldId id="10034" r:id="rId21"/>
    <p:sldId id="9806" r:id="rId22"/>
    <p:sldId id="9720" r:id="rId23"/>
    <p:sldId id="384" r:id="rId24"/>
    <p:sldId id="386" r:id="rId25"/>
    <p:sldId id="387" r:id="rId26"/>
    <p:sldId id="388" r:id="rId27"/>
    <p:sldId id="389" r:id="rId28"/>
    <p:sldId id="390" r:id="rId29"/>
    <p:sldId id="391" r:id="rId30"/>
    <p:sldId id="446" r:id="rId31"/>
    <p:sldId id="415" r:id="rId32"/>
    <p:sldId id="449" r:id="rId33"/>
    <p:sldId id="450" r:id="rId34"/>
    <p:sldId id="451" r:id="rId35"/>
    <p:sldId id="9709" r:id="rId36"/>
    <p:sldId id="453" r:id="rId37"/>
    <p:sldId id="9710" r:id="rId38"/>
    <p:sldId id="455" r:id="rId39"/>
    <p:sldId id="9711" r:id="rId40"/>
    <p:sldId id="457" r:id="rId41"/>
    <p:sldId id="9712" r:id="rId42"/>
    <p:sldId id="417" r:id="rId43"/>
    <p:sldId id="459" r:id="rId44"/>
    <p:sldId id="441" r:id="rId45"/>
    <p:sldId id="383" r:id="rId46"/>
    <p:sldId id="400" r:id="rId47"/>
    <p:sldId id="401" r:id="rId48"/>
    <p:sldId id="402" r:id="rId49"/>
    <p:sldId id="403" r:id="rId50"/>
    <p:sldId id="404" r:id="rId51"/>
    <p:sldId id="405" r:id="rId52"/>
    <p:sldId id="406" r:id="rId53"/>
    <p:sldId id="407" r:id="rId54"/>
    <p:sldId id="408" r:id="rId55"/>
    <p:sldId id="409" r:id="rId56"/>
    <p:sldId id="410" r:id="rId57"/>
    <p:sldId id="411" r:id="rId58"/>
    <p:sldId id="412" r:id="rId59"/>
    <p:sldId id="413" r:id="rId60"/>
    <p:sldId id="414" r:id="rId61"/>
    <p:sldId id="257" r:id="rId62"/>
    <p:sldId id="258" r:id="rId63"/>
    <p:sldId id="259" r:id="rId64"/>
    <p:sldId id="9717" r:id="rId65"/>
    <p:sldId id="261" r:id="rId66"/>
    <p:sldId id="9714" r:id="rId67"/>
    <p:sldId id="263" r:id="rId68"/>
    <p:sldId id="9715" r:id="rId69"/>
    <p:sldId id="265" r:id="rId70"/>
    <p:sldId id="9716" r:id="rId71"/>
    <p:sldId id="276" r:id="rId72"/>
    <p:sldId id="9813" r:id="rId73"/>
    <p:sldId id="9814" r:id="rId74"/>
    <p:sldId id="9815" r:id="rId75"/>
    <p:sldId id="10037" r:id="rId76"/>
    <p:sldId id="9816" r:id="rId77"/>
    <p:sldId id="10038" r:id="rId78"/>
    <p:sldId id="10039" r:id="rId79"/>
    <p:sldId id="10035" r:id="rId80"/>
    <p:sldId id="466" r:id="rId81"/>
    <p:sldId id="381" r:id="rId82"/>
    <p:sldId id="1448" r:id="rId83"/>
    <p:sldId id="10040" r:id="rId84"/>
    <p:sldId id="10041" r:id="rId85"/>
    <p:sldId id="10042" r:id="rId86"/>
    <p:sldId id="270" r:id="rId87"/>
    <p:sldId id="264" r:id="rId88"/>
    <p:sldId id="271" r:id="rId89"/>
    <p:sldId id="10044" r:id="rId90"/>
    <p:sldId id="10045" r:id="rId91"/>
    <p:sldId id="272" r:id="rId92"/>
    <p:sldId id="266" r:id="rId93"/>
    <p:sldId id="10046" r:id="rId94"/>
    <p:sldId id="10047" r:id="rId95"/>
    <p:sldId id="269" r:id="rId96"/>
    <p:sldId id="267" r:id="rId97"/>
    <p:sldId id="10048" r:id="rId98"/>
    <p:sldId id="10049" r:id="rId99"/>
    <p:sldId id="292" r:id="rId100"/>
    <p:sldId id="447" r:id="rId101"/>
    <p:sldId id="293" r:id="rId102"/>
    <p:sldId id="295" r:id="rId103"/>
    <p:sldId id="438" r:id="rId104"/>
    <p:sldId id="9718" r:id="rId105"/>
    <p:sldId id="9719" r:id="rId106"/>
    <p:sldId id="448" r:id="rId10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0482" autoAdjust="0"/>
    <p:restoredTop sz="94709"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2159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84" Type="http://schemas.openxmlformats.org/officeDocument/2006/relationships/slide" Target="slides/slide73.xml"/><Relationship Id="rId89" Type="http://schemas.openxmlformats.org/officeDocument/2006/relationships/slide" Target="slides/slide78.xml"/><Relationship Id="rId112" Type="http://schemas.openxmlformats.org/officeDocument/2006/relationships/tableStyles" Target="tableStyles.xml"/><Relationship Id="rId16" Type="http://schemas.openxmlformats.org/officeDocument/2006/relationships/slide" Target="slides/slide5.xml"/><Relationship Id="rId107" Type="http://schemas.openxmlformats.org/officeDocument/2006/relationships/slide" Target="slides/slide96.xml"/><Relationship Id="rId11" Type="http://schemas.openxmlformats.org/officeDocument/2006/relationships/slideMaster" Target="slideMasters/slideMaster11.xml"/><Relationship Id="rId32" Type="http://schemas.openxmlformats.org/officeDocument/2006/relationships/slide" Target="slides/slide21.xml"/><Relationship Id="rId37" Type="http://schemas.openxmlformats.org/officeDocument/2006/relationships/slide" Target="slides/slide26.xml"/><Relationship Id="rId53" Type="http://schemas.openxmlformats.org/officeDocument/2006/relationships/slide" Target="slides/slide42.xml"/><Relationship Id="rId58" Type="http://schemas.openxmlformats.org/officeDocument/2006/relationships/slide" Target="slides/slide47.xml"/><Relationship Id="rId74" Type="http://schemas.openxmlformats.org/officeDocument/2006/relationships/slide" Target="slides/slide63.xml"/><Relationship Id="rId79" Type="http://schemas.openxmlformats.org/officeDocument/2006/relationships/slide" Target="slides/slide68.xml"/><Relationship Id="rId102" Type="http://schemas.openxmlformats.org/officeDocument/2006/relationships/slide" Target="slides/slide91.xml"/><Relationship Id="rId5" Type="http://schemas.openxmlformats.org/officeDocument/2006/relationships/slideMaster" Target="slideMasters/slideMaster5.xml"/><Relationship Id="rId90" Type="http://schemas.openxmlformats.org/officeDocument/2006/relationships/slide" Target="slides/slide79.xml"/><Relationship Id="rId95" Type="http://schemas.openxmlformats.org/officeDocument/2006/relationships/slide" Target="slides/slide84.xml"/><Relationship Id="rId22" Type="http://schemas.openxmlformats.org/officeDocument/2006/relationships/slide" Target="slides/slide11.xml"/><Relationship Id="rId27" Type="http://schemas.openxmlformats.org/officeDocument/2006/relationships/slide" Target="slides/slide16.xml"/><Relationship Id="rId43" Type="http://schemas.openxmlformats.org/officeDocument/2006/relationships/slide" Target="slides/slide32.xml"/><Relationship Id="rId48" Type="http://schemas.openxmlformats.org/officeDocument/2006/relationships/slide" Target="slides/slide37.xml"/><Relationship Id="rId64" Type="http://schemas.openxmlformats.org/officeDocument/2006/relationships/slide" Target="slides/slide53.xml"/><Relationship Id="rId69" Type="http://schemas.openxmlformats.org/officeDocument/2006/relationships/slide" Target="slides/slide58.xml"/><Relationship Id="rId80" Type="http://schemas.openxmlformats.org/officeDocument/2006/relationships/slide" Target="slides/slide69.xml"/><Relationship Id="rId85" Type="http://schemas.openxmlformats.org/officeDocument/2006/relationships/slide" Target="slides/slide74.xml"/><Relationship Id="rId12" Type="http://schemas.openxmlformats.org/officeDocument/2006/relationships/slide" Target="slides/slide1.xml"/><Relationship Id="rId17" Type="http://schemas.openxmlformats.org/officeDocument/2006/relationships/slide" Target="slides/slide6.xml"/><Relationship Id="rId33" Type="http://schemas.openxmlformats.org/officeDocument/2006/relationships/slide" Target="slides/slide22.xml"/><Relationship Id="rId38" Type="http://schemas.openxmlformats.org/officeDocument/2006/relationships/slide" Target="slides/slide27.xml"/><Relationship Id="rId59" Type="http://schemas.openxmlformats.org/officeDocument/2006/relationships/slide" Target="slides/slide48.xml"/><Relationship Id="rId103" Type="http://schemas.openxmlformats.org/officeDocument/2006/relationships/slide" Target="slides/slide92.xml"/><Relationship Id="rId108" Type="http://schemas.openxmlformats.org/officeDocument/2006/relationships/notesMaster" Target="notesMasters/notesMaster1.xml"/><Relationship Id="rId54" Type="http://schemas.openxmlformats.org/officeDocument/2006/relationships/slide" Target="slides/slide43.xml"/><Relationship Id="rId70" Type="http://schemas.openxmlformats.org/officeDocument/2006/relationships/slide" Target="slides/slide59.xml"/><Relationship Id="rId75" Type="http://schemas.openxmlformats.org/officeDocument/2006/relationships/slide" Target="slides/slide64.xml"/><Relationship Id="rId91" Type="http://schemas.openxmlformats.org/officeDocument/2006/relationships/slide" Target="slides/slide80.xml"/><Relationship Id="rId96" Type="http://schemas.openxmlformats.org/officeDocument/2006/relationships/slide" Target="slides/slide85.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6" Type="http://schemas.openxmlformats.org/officeDocument/2006/relationships/slide" Target="slides/slide95.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slide" Target="slides/slide75.xml"/><Relationship Id="rId94" Type="http://schemas.openxmlformats.org/officeDocument/2006/relationships/slide" Target="slides/slide83.xml"/><Relationship Id="rId99" Type="http://schemas.openxmlformats.org/officeDocument/2006/relationships/slide" Target="slides/slide88.xml"/><Relationship Id="rId101" Type="http://schemas.openxmlformats.org/officeDocument/2006/relationships/slide" Target="slides/slide90.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109" Type="http://schemas.openxmlformats.org/officeDocument/2006/relationships/presProps" Target="presProps.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slide" Target="slides/slide65.xml"/><Relationship Id="rId97" Type="http://schemas.openxmlformats.org/officeDocument/2006/relationships/slide" Target="slides/slide86.xml"/><Relationship Id="rId104" Type="http://schemas.openxmlformats.org/officeDocument/2006/relationships/slide" Target="slides/slide93.xml"/><Relationship Id="rId7" Type="http://schemas.openxmlformats.org/officeDocument/2006/relationships/slideMaster" Target="slideMasters/slideMaster7.xml"/><Relationship Id="rId71" Type="http://schemas.openxmlformats.org/officeDocument/2006/relationships/slide" Target="slides/slide60.xml"/><Relationship Id="rId92" Type="http://schemas.openxmlformats.org/officeDocument/2006/relationships/slide" Target="slides/slide81.xml"/><Relationship Id="rId2" Type="http://schemas.openxmlformats.org/officeDocument/2006/relationships/slideMaster" Target="slideMasters/slideMaster2.xml"/><Relationship Id="rId29" Type="http://schemas.openxmlformats.org/officeDocument/2006/relationships/slide" Target="slides/slide18.xml"/><Relationship Id="rId24" Type="http://schemas.openxmlformats.org/officeDocument/2006/relationships/slide" Target="slides/slide13.xml"/><Relationship Id="rId40" Type="http://schemas.openxmlformats.org/officeDocument/2006/relationships/slide" Target="slides/slide29.xml"/><Relationship Id="rId45" Type="http://schemas.openxmlformats.org/officeDocument/2006/relationships/slide" Target="slides/slide34.xml"/><Relationship Id="rId66" Type="http://schemas.openxmlformats.org/officeDocument/2006/relationships/slide" Target="slides/slide55.xml"/><Relationship Id="rId87" Type="http://schemas.openxmlformats.org/officeDocument/2006/relationships/slide" Target="slides/slide76.xml"/><Relationship Id="rId110" Type="http://schemas.openxmlformats.org/officeDocument/2006/relationships/viewProps" Target="viewProps.xml"/><Relationship Id="rId61" Type="http://schemas.openxmlformats.org/officeDocument/2006/relationships/slide" Target="slides/slide50.xml"/><Relationship Id="rId82" Type="http://schemas.openxmlformats.org/officeDocument/2006/relationships/slide" Target="slides/slide71.xml"/><Relationship Id="rId19" Type="http://schemas.openxmlformats.org/officeDocument/2006/relationships/slide" Target="slides/slide8.xml"/><Relationship Id="rId14" Type="http://schemas.openxmlformats.org/officeDocument/2006/relationships/slide" Target="slides/slide3.xml"/><Relationship Id="rId30" Type="http://schemas.openxmlformats.org/officeDocument/2006/relationships/slide" Target="slides/slide19.xml"/><Relationship Id="rId35" Type="http://schemas.openxmlformats.org/officeDocument/2006/relationships/slide" Target="slides/slide24.xml"/><Relationship Id="rId56" Type="http://schemas.openxmlformats.org/officeDocument/2006/relationships/slide" Target="slides/slide45.xml"/><Relationship Id="rId77" Type="http://schemas.openxmlformats.org/officeDocument/2006/relationships/slide" Target="slides/slide66.xml"/><Relationship Id="rId100" Type="http://schemas.openxmlformats.org/officeDocument/2006/relationships/slide" Target="slides/slide89.xml"/><Relationship Id="rId105" Type="http://schemas.openxmlformats.org/officeDocument/2006/relationships/slide" Target="slides/slide94.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93" Type="http://schemas.openxmlformats.org/officeDocument/2006/relationships/slide" Target="slides/slide82.xml"/><Relationship Id="rId98" Type="http://schemas.openxmlformats.org/officeDocument/2006/relationships/slide" Target="slides/slide87.xml"/><Relationship Id="rId3" Type="http://schemas.openxmlformats.org/officeDocument/2006/relationships/slideMaster" Target="slideMasters/slideMaster3.xml"/><Relationship Id="rId25" Type="http://schemas.openxmlformats.org/officeDocument/2006/relationships/slide" Target="slides/slide14.xml"/><Relationship Id="rId46" Type="http://schemas.openxmlformats.org/officeDocument/2006/relationships/slide" Target="slides/slide35.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62" Type="http://schemas.openxmlformats.org/officeDocument/2006/relationships/slide" Target="slides/slide51.xml"/><Relationship Id="rId83" Type="http://schemas.openxmlformats.org/officeDocument/2006/relationships/slide" Target="slides/slide72.xml"/><Relationship Id="rId88" Type="http://schemas.openxmlformats.org/officeDocument/2006/relationships/slide" Target="slides/slide77.xml"/><Relationship Id="rId11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4BC5BB-6DD3-4D4D-9015-8393A51EF3C7}" type="datetimeFigureOut">
              <a:rPr lang="x-none" smtClean="0"/>
              <a:t>6/21/2024</a:t>
            </a:fld>
            <a:endParaRPr lang="x-non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810B05-DB19-A148-9844-E4507A31C1D7}" type="slidenum">
              <a:rPr lang="x-none" smtClean="0"/>
              <a:t>‹#›</a:t>
            </a:fld>
            <a:endParaRPr lang="x-none"/>
          </a:p>
        </p:txBody>
      </p:sp>
    </p:spTree>
    <p:extLst>
      <p:ext uri="{BB962C8B-B14F-4D97-AF65-F5344CB8AC3E}">
        <p14:creationId xmlns:p14="http://schemas.microsoft.com/office/powerpoint/2010/main" val="473941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4011638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6/21/2024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6/21/2024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6/21/2024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699835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6/21/2024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390708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6/21/2024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354293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236254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211839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81194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119232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073877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337225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0586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6/21/2024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338426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707603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209372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46413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6/21/2024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6/21/2024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6/21/2024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6/21/2024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6/21/2024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41446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22316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73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6/21/2024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46786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84323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17141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31474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52067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7683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82855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83524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41446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2231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6/21/2024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736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46786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84323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17141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314741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520672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7683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828555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8352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0317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6/21/2024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264975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492463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450732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13047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330667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77115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764347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048370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98476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631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6/21/2024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555201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580523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885398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634313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12411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67007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550949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282367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912254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5387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6/21/2024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120009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165002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662665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382280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373701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524695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005883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29607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397255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5140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6/21/2024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207886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097990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6/21/2024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269374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6/21/2024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735437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6/21/2024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166639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6/21/2024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615019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6/21/2024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696825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6/21/2024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125826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6/21/2024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538695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6/21/2024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1523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4.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3.jp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3.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jp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6/21/2024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6/21/2024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5773093"/>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2546665"/>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6/21/2024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66299"/>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66299"/>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6596749"/>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7340316"/>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5251682"/>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1.xml"/></Relationships>
</file>

<file path=ppt/slides/_rels/slide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9.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0.xml"/></Relationships>
</file>

<file path=ppt/slides/_rels/slide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03.xml"/></Relationships>
</file>

<file path=ppt/slides/_rels/slide7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9368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xmlns="" id="{DE2F24C9-E167-5A15-2200-1BC93B6AB572}"/>
              </a:ext>
            </a:extLst>
          </p:cNvPr>
          <p:cNvSpPr>
            <a:spLocks noGrp="1" noChangeArrowheads="1"/>
          </p:cNvSpPr>
          <p:nvPr>
            <p:ph type="subTitle" idx="1"/>
          </p:nvPr>
        </p:nvSpPr>
        <p:spPr>
          <a:xfrm>
            <a:off x="0" y="0"/>
            <a:ext cx="9144000" cy="5143500"/>
          </a:xfrm>
        </p:spPr>
        <p:txBody>
          <a:bodyPr>
            <a:noAutofit/>
          </a:bodyPr>
          <a:lstStyle/>
          <a:p>
            <a:pPr algn="just">
              <a:lnSpc>
                <a:spcPct val="120000"/>
              </a:lnSpc>
              <a:spcBef>
                <a:spcPts val="1350"/>
              </a:spcBef>
            </a:pPr>
            <a:r>
              <a:rPr lang="vi-VN" sz="4800" b="0" i="0" dirty="0">
                <a:solidFill>
                  <a:schemeClr val="bg1"/>
                </a:solidFill>
                <a:effectLst/>
              </a:rPr>
              <a:t>Xin Chúa thương xót chúng con. Xin Chúa thương (nguyện) xin Chúa thương, xin thương xót chúng con. Xin Chúa Ki-tô, xin Chúa Ki-tô thương xót chúng con.</a:t>
            </a:r>
            <a:endParaRPr lang="en-US" altLang="en-US" sz="4800" b="1" dirty="0">
              <a:solidFill>
                <a:schemeClr val="bg1"/>
              </a:solidFill>
              <a:cs typeface="Tahoma" panose="020B0604030504040204" pitchFamily="34" charset="0"/>
            </a:endParaRPr>
          </a:p>
        </p:txBody>
      </p:sp>
    </p:spTree>
    <p:extLst>
      <p:ext uri="{BB962C8B-B14F-4D97-AF65-F5344CB8AC3E}">
        <p14:creationId xmlns:p14="http://schemas.microsoft.com/office/powerpoint/2010/main" val="32901462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xmlns=""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5200" dirty="0">
                <a:solidFill>
                  <a:srgbClr val="FFFF00"/>
                </a:solidFill>
              </a:rPr>
              <a:t>**</a:t>
            </a:r>
            <a:r>
              <a:rPr lang="vi-VN" sz="5200" b="0" i="0" dirty="0">
                <a:solidFill>
                  <a:schemeClr val="bg1"/>
                </a:solidFill>
                <a:effectLst/>
              </a:rPr>
              <a:t>Xin Chúa Ki-tô, thương xót chúng con. Xin Chúa thương xót chúng con. Xin Chúa thương (nguyện) xin Chúa thương, xin thương xót chúng con, xin thương xót chúng con.</a:t>
            </a:r>
            <a:endParaRPr lang="en-US" altLang="en-US" sz="5200" b="1" dirty="0">
              <a:solidFill>
                <a:schemeClr val="bg1"/>
              </a:solidFill>
              <a:cs typeface="Tahoma" panose="020B0604030504040204" pitchFamily="34" charset="0"/>
            </a:endParaRPr>
          </a:p>
        </p:txBody>
      </p:sp>
    </p:spTree>
    <p:extLst>
      <p:ext uri="{BB962C8B-B14F-4D97-AF65-F5344CB8AC3E}">
        <p14:creationId xmlns:p14="http://schemas.microsoft.com/office/powerpoint/2010/main" val="15625883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187797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i="1">
                <a:solidFill>
                  <a:srgbClr val="FFFF00"/>
                </a:solidFill>
                <a:effectLst/>
                <a:latin typeface="+mj-lt"/>
                <a:cs typeface="Times New Roman" panose="02020603050405020304" pitchFamily="18" charset="0"/>
              </a:rPr>
              <a:t>KINH VINH DANH</a:t>
            </a:r>
          </a:p>
          <a:p>
            <a:pPr eaLnBrk="1" hangingPunct="1">
              <a:lnSpc>
                <a:spcPct val="150000"/>
              </a:lnSpc>
            </a:pPr>
            <a:r>
              <a:rPr lang="en-US" sz="7200" b="0" i="1">
                <a:solidFill>
                  <a:srgbClr val="FFFF00"/>
                </a:solidFill>
                <a:effectLst/>
                <a:latin typeface="+mj-lt"/>
                <a:cs typeface="Times New Roman" panose="02020603050405020304" pitchFamily="18" charset="0"/>
              </a:rPr>
              <a:t>Ca Lên Đi 2</a:t>
            </a:r>
            <a:endParaRPr lang="vi-VN" sz="7200" b="0" i="1">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68744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a:solidFill>
                  <a:srgbClr val="FFFF00"/>
                </a:solidFill>
                <a:effectLst/>
                <a:latin typeface="+mj-lt"/>
                <a:cs typeface="Times New Roman" panose="02020603050405020304" pitchFamily="18" charset="0"/>
              </a:rPr>
              <a:t>Chủ tế: </a:t>
            </a:r>
            <a:r>
              <a:rPr lang="vi-VN" sz="5400" b="0" i="1">
                <a:solidFill>
                  <a:srgbClr val="FFFF00"/>
                </a:solidFill>
                <a:effectLst/>
                <a:latin typeface="+mj-lt"/>
                <a:cs typeface="Times New Roman" panose="02020603050405020304" pitchFamily="18" charset="0"/>
              </a:rPr>
              <a:t>Vinh danh Thiên Chúa trên các tầng trời. </a:t>
            </a:r>
            <a:r>
              <a:rPr lang="vi-VN" sz="5400" b="0">
                <a:solidFill>
                  <a:schemeClr val="bg1"/>
                </a:solidFill>
                <a:effectLst/>
                <a:latin typeface="+mj-lt"/>
                <a:cs typeface="Times New Roman" panose="02020603050405020304" pitchFamily="18" charset="0"/>
              </a:rPr>
              <a:t>Và bình an dưới thế, bình an dưới thế cho người thiện tâm. </a:t>
            </a:r>
            <a:endParaRPr lang="vi-VN" sz="72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932787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0">
                <a:solidFill>
                  <a:schemeClr val="bg1"/>
                </a:solidFill>
                <a:effectLst/>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3453094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a:solidFill>
                  <a:schemeClr val="bg1"/>
                </a:solidFill>
                <a:effectLst/>
                <a:latin typeface="+mj-lt"/>
                <a:cs typeface="Times New Roman" panose="02020603050405020304" pitchFamily="18" charset="0"/>
              </a:rPr>
              <a:t>Lạy Chúa là Thiên Chúa, là Vua trên trời, là Chúa Cha toàn năng. Lạy Con Một Thiên Chúa, </a:t>
            </a:r>
            <a:r>
              <a:rPr lang="vi-VN" sz="5400" b="0">
                <a:solidFill>
                  <a:srgbClr val="FFFF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13612673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9304491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55505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a:solidFill>
                  <a:schemeClr val="bg1"/>
                </a:solidFill>
                <a:effectLst/>
                <a:latin typeface="+mj-lt"/>
                <a:cs typeface="Times New Roman" panose="02020603050405020304" pitchFamily="18" charset="0"/>
              </a:rPr>
              <a:t>Vì lạy </a:t>
            </a:r>
            <a:r>
              <a:rPr lang="en-US" sz="4400" b="0">
                <a:solidFill>
                  <a:srgbClr val="FFFF00"/>
                </a:solidFill>
                <a:effectLst/>
                <a:latin typeface="+mj-lt"/>
                <a:cs typeface="Times New Roman" panose="02020603050405020304" pitchFamily="18" charset="0"/>
              </a:rPr>
              <a:t>Chúa Giê-su Ki-tô, </a:t>
            </a:r>
            <a:r>
              <a:rPr lang="en-US" sz="4400" b="0">
                <a:solidFill>
                  <a:schemeClr val="bg1"/>
                </a:solidFill>
                <a:effectLst/>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0" u="sng">
                <a:solidFill>
                  <a:srgbClr val="FFFF00"/>
                </a:solidFill>
                <a:effectLst/>
                <a:latin typeface="+mj-lt"/>
                <a:cs typeface="Times New Roman" panose="02020603050405020304" pitchFamily="18" charset="0"/>
              </a:rPr>
              <a:t>A-men. A-men. </a:t>
            </a:r>
            <a:endParaRPr lang="vi-VN" sz="4400" b="0" u="sng">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955961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
            <a:ext cx="9144000" cy="5143499"/>
          </a:xfrm>
        </p:spPr>
        <p:txBody>
          <a:bodyPr>
            <a:normAutofit/>
          </a:bodyPr>
          <a:lstStyle/>
          <a:p>
            <a:r>
              <a:rPr lang="en-US" sz="6600" b="1" dirty="0">
                <a:solidFill>
                  <a:srgbClr val="FFFF00"/>
                </a:solidFill>
                <a:latin typeface="+mn-lt"/>
                <a:cs typeface="Times New Roman" pitchFamily="18" charset="0"/>
              </a:rPr>
              <a:t>Ca </a:t>
            </a:r>
            <a:r>
              <a:rPr lang="en-US" sz="6600" b="1" dirty="0" err="1">
                <a:solidFill>
                  <a:srgbClr val="FFFF00"/>
                </a:solidFill>
                <a:latin typeface="+mn-lt"/>
                <a:cs typeface="Times New Roman" pitchFamily="18" charset="0"/>
              </a:rPr>
              <a:t>Nhập</a:t>
            </a:r>
            <a:r>
              <a:rPr lang="en-US" sz="6600" b="1" dirty="0">
                <a:solidFill>
                  <a:srgbClr val="FFFF00"/>
                </a:solidFill>
                <a:latin typeface="+mn-lt"/>
                <a:cs typeface="Times New Roman" pitchFamily="18" charset="0"/>
              </a:rPr>
              <a:t> </a:t>
            </a:r>
            <a:r>
              <a:rPr lang="en-US" sz="6600" b="1" dirty="0" err="1">
                <a:solidFill>
                  <a:srgbClr val="FFFF00"/>
                </a:solidFill>
                <a:latin typeface="+mn-lt"/>
                <a:cs typeface="Times New Roman" pitchFamily="18" charset="0"/>
              </a:rPr>
              <a:t>Lễ</a:t>
            </a:r>
            <a:r>
              <a:rPr lang="en-US" sz="6600" b="1" dirty="0">
                <a:solidFill>
                  <a:srgbClr val="FFFF00"/>
                </a:solidFill>
                <a:latin typeface="+mn-lt"/>
                <a:cs typeface="Times New Roman" pitchFamily="18" charset="0"/>
              </a:rPr>
              <a:t/>
            </a:r>
            <a:br>
              <a:rPr lang="en-US" sz="6600" b="1" dirty="0">
                <a:solidFill>
                  <a:srgbClr val="FFFF00"/>
                </a:solidFill>
                <a:latin typeface="+mn-lt"/>
                <a:cs typeface="Times New Roman" pitchFamily="18" charset="0"/>
              </a:rPr>
            </a:br>
            <a:r>
              <a:rPr lang="en-US" sz="6600" b="1" dirty="0">
                <a:solidFill>
                  <a:srgbClr val="FFFF00"/>
                </a:solidFill>
                <a:latin typeface="+mn-lt"/>
                <a:cs typeface="Times New Roman" pitchFamily="18" charset="0"/>
              </a:rPr>
              <a:t>Con </a:t>
            </a:r>
            <a:r>
              <a:rPr lang="en-US" sz="6600" b="1" dirty="0" err="1">
                <a:solidFill>
                  <a:srgbClr val="FFFF00"/>
                </a:solidFill>
                <a:latin typeface="+mn-lt"/>
                <a:cs typeface="Times New Roman" pitchFamily="18" charset="0"/>
              </a:rPr>
              <a:t>Hân</a:t>
            </a:r>
            <a:r>
              <a:rPr lang="en-US" sz="6600" b="1" dirty="0">
                <a:solidFill>
                  <a:srgbClr val="FFFF00"/>
                </a:solidFill>
                <a:latin typeface="+mn-lt"/>
                <a:cs typeface="Times New Roman" pitchFamily="18" charset="0"/>
              </a:rPr>
              <a:t> </a:t>
            </a:r>
            <a:r>
              <a:rPr lang="en-US" sz="6600" b="1" dirty="0" err="1">
                <a:solidFill>
                  <a:srgbClr val="FFFF00"/>
                </a:solidFill>
                <a:latin typeface="+mn-lt"/>
                <a:cs typeface="Times New Roman" pitchFamily="18" charset="0"/>
              </a:rPr>
              <a:t>Hoan</a:t>
            </a:r>
            <a:r>
              <a:rPr lang="en-US" sz="6600" b="1" dirty="0">
                <a:solidFill>
                  <a:srgbClr val="FFFF00"/>
                </a:solidFill>
                <a:latin typeface="+mn-lt"/>
                <a:cs typeface="Times New Roman" pitchFamily="18" charset="0"/>
              </a:rPr>
              <a:t> </a:t>
            </a:r>
            <a:r>
              <a:rPr lang="en-US" sz="6600" b="1" dirty="0" err="1">
                <a:solidFill>
                  <a:srgbClr val="FFFF00"/>
                </a:solidFill>
                <a:latin typeface="+mn-lt"/>
                <a:cs typeface="Times New Roman" pitchFamily="18" charset="0"/>
              </a:rPr>
              <a:t>Đi</a:t>
            </a:r>
            <a:r>
              <a:rPr lang="en-US" sz="6600" b="1" dirty="0">
                <a:solidFill>
                  <a:srgbClr val="FFFF00"/>
                </a:solidFill>
                <a:latin typeface="+mn-lt"/>
                <a:cs typeface="Times New Roman" pitchFamily="18" charset="0"/>
              </a:rPr>
              <a:t> </a:t>
            </a:r>
            <a:r>
              <a:rPr lang="en-US" sz="6600" b="1" dirty="0" err="1">
                <a:solidFill>
                  <a:srgbClr val="FFFF00"/>
                </a:solidFill>
                <a:latin typeface="+mn-lt"/>
                <a:cs typeface="Times New Roman" pitchFamily="18" charset="0"/>
              </a:rPr>
              <a:t>Tìm</a:t>
            </a:r>
            <a:r>
              <a:rPr lang="en-US" sz="6600" b="1" dirty="0">
                <a:solidFill>
                  <a:srgbClr val="FFFF00"/>
                </a:solidFill>
                <a:latin typeface="+mn-lt"/>
                <a:cs typeface="Times New Roman" pitchFamily="18" charset="0"/>
              </a:rPr>
              <a:t/>
            </a:r>
            <a:br>
              <a:rPr lang="en-US" sz="6600" b="1" dirty="0">
                <a:solidFill>
                  <a:srgbClr val="FFFF00"/>
                </a:solidFill>
                <a:latin typeface="+mn-lt"/>
                <a:cs typeface="Times New Roman" pitchFamily="18" charset="0"/>
              </a:rPr>
            </a:br>
            <a:r>
              <a:rPr lang="en-US" sz="5400" b="1" i="1" dirty="0">
                <a:solidFill>
                  <a:schemeClr val="bg1"/>
                </a:solidFill>
                <a:latin typeface="+mn-lt"/>
                <a:cs typeface="Times New Roman" pitchFamily="18" charset="0"/>
              </a:rPr>
              <a:t>Mi </a:t>
            </a:r>
            <a:r>
              <a:rPr lang="en-US" sz="5400" b="1" i="1" dirty="0" err="1">
                <a:solidFill>
                  <a:schemeClr val="bg1"/>
                </a:solidFill>
                <a:latin typeface="+mn-lt"/>
                <a:cs typeface="Times New Roman" pitchFamily="18" charset="0"/>
              </a:rPr>
              <a:t>Trầm</a:t>
            </a:r>
            <a:endParaRPr lang="vi-VN" sz="5400" b="1" i="1" dirty="0">
              <a:solidFill>
                <a:schemeClr val="bg1"/>
              </a:solidFill>
              <a:latin typeface="+mn-lt"/>
              <a:cs typeface="Times New Roman" pitchFamily="18" charset="0"/>
            </a:endParaRPr>
          </a:p>
        </p:txBody>
      </p:sp>
    </p:spTree>
    <p:extLst>
      <p:ext uri="{BB962C8B-B14F-4D97-AF65-F5344CB8AC3E}">
        <p14:creationId xmlns:p14="http://schemas.microsoft.com/office/powerpoint/2010/main" val="34594693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638709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152400" y="133350"/>
            <a:ext cx="3845925" cy="1200329"/>
          </a:xfrm>
          <a:prstGeom prst="rect">
            <a:avLst/>
          </a:prstGeom>
          <a:noFill/>
        </p:spPr>
        <p:txBody>
          <a:bodyPr wrap="none" rtlCol="0">
            <a:spAutoFit/>
          </a:bodyPr>
          <a:lstStyle/>
          <a:p>
            <a:r>
              <a:rPr lang="en-US" sz="3600" dirty="0" err="1">
                <a:solidFill>
                  <a:srgbClr val="FFFF00"/>
                </a:solidFill>
              </a:rPr>
              <a:t>Bài</a:t>
            </a:r>
            <a:r>
              <a:rPr lang="en-US" sz="3600" dirty="0">
                <a:solidFill>
                  <a:srgbClr val="FFFF00"/>
                </a:solidFill>
              </a:rPr>
              <a:t> </a:t>
            </a:r>
            <a:r>
              <a:rPr lang="en-US" sz="3600" dirty="0" err="1">
                <a:solidFill>
                  <a:srgbClr val="FFFF00"/>
                </a:solidFill>
              </a:rPr>
              <a:t>đọc</a:t>
            </a:r>
            <a:r>
              <a:rPr lang="en-US" sz="3600" dirty="0">
                <a:solidFill>
                  <a:srgbClr val="FFFF00"/>
                </a:solidFill>
              </a:rPr>
              <a:t> 1</a:t>
            </a:r>
          </a:p>
          <a:p>
            <a:r>
              <a:rPr lang="en-US" sz="3600" dirty="0" err="1">
                <a:solidFill>
                  <a:srgbClr val="FFFF00"/>
                </a:solidFill>
              </a:rPr>
              <a:t>Bài</a:t>
            </a:r>
            <a:r>
              <a:rPr lang="en-US" sz="3600" dirty="0">
                <a:solidFill>
                  <a:srgbClr val="FFFF00"/>
                </a:solidFill>
              </a:rPr>
              <a:t> </a:t>
            </a:r>
            <a:r>
              <a:rPr lang="en-US" sz="3600" dirty="0" err="1">
                <a:solidFill>
                  <a:srgbClr val="FFFF00"/>
                </a:solidFill>
              </a:rPr>
              <a:t>trích</a:t>
            </a:r>
            <a:r>
              <a:rPr lang="en-US" sz="3600" dirty="0">
                <a:solidFill>
                  <a:srgbClr val="FFFF00"/>
                </a:solidFill>
              </a:rPr>
              <a:t> </a:t>
            </a:r>
            <a:r>
              <a:rPr lang="en-US" sz="3600" dirty="0" err="1">
                <a:solidFill>
                  <a:srgbClr val="FFFF00"/>
                </a:solidFill>
              </a:rPr>
              <a:t>sách</a:t>
            </a:r>
            <a:r>
              <a:rPr lang="en-US" sz="3600" dirty="0">
                <a:solidFill>
                  <a:srgbClr val="FFFF00"/>
                </a:solidFill>
              </a:rPr>
              <a:t> </a:t>
            </a:r>
            <a:r>
              <a:rPr lang="en-US" sz="3600" dirty="0" err="1">
                <a:solidFill>
                  <a:srgbClr val="FFFF00"/>
                </a:solidFill>
              </a:rPr>
              <a:t>Gióp</a:t>
            </a:r>
            <a:r>
              <a:rPr lang="en-US" sz="3600" dirty="0">
                <a:solidFill>
                  <a:srgbClr val="FFFF00"/>
                </a:solidFill>
              </a:rPr>
              <a:t>.</a:t>
            </a:r>
          </a:p>
        </p:txBody>
      </p:sp>
      <p:sp>
        <p:nvSpPr>
          <p:cNvPr id="7" name="TextBox 6"/>
          <p:cNvSpPr txBox="1"/>
          <p:nvPr/>
        </p:nvSpPr>
        <p:spPr>
          <a:xfrm>
            <a:off x="228600" y="4324350"/>
            <a:ext cx="8121134" cy="584775"/>
          </a:xfrm>
          <a:prstGeom prst="rect">
            <a:avLst/>
          </a:prstGeom>
          <a:noFill/>
        </p:spPr>
        <p:txBody>
          <a:bodyPr wrap="none" rtlCol="0">
            <a:spAutoFit/>
          </a:bodyPr>
          <a:lstStyle/>
          <a:p>
            <a:r>
              <a:rPr lang="vi-VN" sz="3200" dirty="0">
                <a:solidFill>
                  <a:srgbClr val="FFFF00"/>
                </a:solidFill>
              </a:rPr>
              <a:t>Đây là nơi các đợt sóng cao phải vỡ tan tành.</a:t>
            </a:r>
            <a:endParaRPr lang="en-US" sz="3200" dirty="0">
              <a:solidFill>
                <a:srgbClr val="FFFF00"/>
              </a:solidFill>
            </a:endParaRPr>
          </a:p>
        </p:txBody>
      </p:sp>
    </p:spTree>
    <p:extLst>
      <p:ext uri="{BB962C8B-B14F-4D97-AF65-F5344CB8AC3E}">
        <p14:creationId xmlns:p14="http://schemas.microsoft.com/office/powerpoint/2010/main" val="29822751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dirty="0">
                <a:solidFill>
                  <a:srgbClr val="FFFF00"/>
                </a:solidFill>
              </a:rPr>
              <a:t>THÁNH VỊNH 106</a:t>
            </a:r>
            <a:br>
              <a:rPr lang="en-US" dirty="0">
                <a:solidFill>
                  <a:srgbClr val="FFFF00"/>
                </a:solidFill>
              </a:rPr>
            </a:br>
            <a:r>
              <a:rPr lang="en-US" dirty="0">
                <a:solidFill>
                  <a:srgbClr val="FFFF00"/>
                </a:solidFill>
              </a:rPr>
              <a:t>CHÚA NHẬT XII THƯỜNG NIÊN</a:t>
            </a:r>
            <a:br>
              <a:rPr lang="en-US" dirty="0">
                <a:solidFill>
                  <a:srgbClr val="FFFF00"/>
                </a:solidFill>
              </a:rPr>
            </a:br>
            <a:r>
              <a:rPr lang="en-US" dirty="0">
                <a:solidFill>
                  <a:srgbClr val="FFFF00"/>
                </a:solidFill>
              </a:rPr>
              <a:t>NĂM B </a:t>
            </a:r>
            <a:br>
              <a:rPr lang="en-US" dirty="0">
                <a:solidFill>
                  <a:srgbClr val="FFFF00"/>
                </a:solidFill>
              </a:rPr>
            </a:br>
            <a:r>
              <a:rPr lang="en-US" i="1" dirty="0">
                <a:solidFill>
                  <a:schemeClr val="bg1"/>
                </a:solidFill>
              </a:rPr>
              <a:t>THANH LÂM</a:t>
            </a:r>
            <a:br>
              <a:rPr lang="en-US" i="1" dirty="0">
                <a:solidFill>
                  <a:schemeClr val="bg1"/>
                </a:solidFill>
              </a:rPr>
            </a:br>
            <a:r>
              <a:rPr lang="en-US" i="1" dirty="0">
                <a:solidFill>
                  <a:schemeClr val="bg1"/>
                </a:solidFill>
              </a:rPr>
              <a:t>04 </a:t>
            </a:r>
            <a:r>
              <a:rPr lang="en-US" i="1" dirty="0" err="1">
                <a:solidFill>
                  <a:schemeClr val="bg1"/>
                </a:solidFill>
              </a:rPr>
              <a:t>câu</a:t>
            </a:r>
            <a:endParaRPr lang="en-US" i="1" dirty="0">
              <a:solidFill>
                <a:schemeClr val="bg1"/>
              </a:solidFill>
            </a:endParaRPr>
          </a:p>
        </p:txBody>
      </p:sp>
    </p:spTree>
    <p:extLst>
      <p:ext uri="{BB962C8B-B14F-4D97-AF65-F5344CB8AC3E}">
        <p14:creationId xmlns:p14="http://schemas.microsoft.com/office/powerpoint/2010/main" val="9798246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fontAlgn="base"/>
            <a:r>
              <a:rPr lang="en-US" sz="6600" u="sng" dirty="0" err="1">
                <a:solidFill>
                  <a:srgbClr val="FFFF00"/>
                </a:solidFill>
              </a:rPr>
              <a:t>Đk</a:t>
            </a:r>
            <a:r>
              <a:rPr lang="en-US" sz="6600" u="sng" dirty="0">
                <a:solidFill>
                  <a:srgbClr val="FFFF00"/>
                </a:solidFill>
              </a:rPr>
              <a:t>:</a:t>
            </a:r>
            <a:r>
              <a:rPr lang="en-US" sz="6600" dirty="0">
                <a:solidFill>
                  <a:schemeClr val="bg1"/>
                </a:solidFill>
              </a:rPr>
              <a:t> (</a:t>
            </a:r>
            <a:r>
              <a:rPr lang="vi-VN" sz="6600" b="0" i="0" dirty="0">
                <a:solidFill>
                  <a:schemeClr val="bg1"/>
                </a:solidFill>
                <a:effectLst/>
                <a:latin typeface="+mn-lt"/>
              </a:rPr>
              <a:t>Tán tụng Thiên Chúa) vì Ngài nhân từ. (Chúc tụng Thiên Chúa) vì đức từ bi Ngài muôn thuở.</a:t>
            </a:r>
            <a:endParaRPr lang="en-US" sz="6600" dirty="0">
              <a:solidFill>
                <a:schemeClr val="bg1"/>
              </a:solidFill>
              <a:latin typeface="+mn-lt"/>
            </a:endParaRPr>
          </a:p>
        </p:txBody>
      </p:sp>
    </p:spTree>
    <p:extLst>
      <p:ext uri="{BB962C8B-B14F-4D97-AF65-F5344CB8AC3E}">
        <p14:creationId xmlns:p14="http://schemas.microsoft.com/office/powerpoint/2010/main" val="16480048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200" u="sng" dirty="0">
                <a:solidFill>
                  <a:srgbClr val="FFFF00"/>
                </a:solidFill>
              </a:rPr>
              <a:t>Tk1:</a:t>
            </a:r>
            <a:r>
              <a:rPr lang="en-US" sz="5200" dirty="0">
                <a:solidFill>
                  <a:schemeClr val="bg1"/>
                </a:solidFill>
              </a:rPr>
              <a:t> </a:t>
            </a:r>
            <a:r>
              <a:rPr lang="vi-VN" sz="5200" b="0" i="0" dirty="0">
                <a:solidFill>
                  <a:schemeClr val="bg1"/>
                </a:solidFill>
                <a:effectLst/>
                <a:latin typeface="+mn-lt"/>
              </a:rPr>
              <a:t>Biết bao người vượt biển ra khơi, xuôi ngược buôn bán ở chốn nước rộng. Đã bao lần tận tường trông thấy bao kỳ công Chúa diệu huyền, thâm uyên.</a:t>
            </a:r>
            <a:endParaRPr lang="en-US" sz="5200" dirty="0">
              <a:solidFill>
                <a:schemeClr val="bg1"/>
              </a:solidFill>
            </a:endParaRPr>
          </a:p>
        </p:txBody>
      </p:sp>
    </p:spTree>
    <p:extLst>
      <p:ext uri="{BB962C8B-B14F-4D97-AF65-F5344CB8AC3E}">
        <p14:creationId xmlns:p14="http://schemas.microsoft.com/office/powerpoint/2010/main" val="2652748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fontAlgn="base"/>
            <a:r>
              <a:rPr lang="en-US" sz="6600" u="sng" dirty="0" err="1">
                <a:solidFill>
                  <a:srgbClr val="FFFF00"/>
                </a:solidFill>
              </a:rPr>
              <a:t>Đk</a:t>
            </a:r>
            <a:r>
              <a:rPr lang="en-US" sz="6600" u="sng" dirty="0">
                <a:solidFill>
                  <a:srgbClr val="FFFF00"/>
                </a:solidFill>
              </a:rPr>
              <a:t>:</a:t>
            </a:r>
            <a:r>
              <a:rPr lang="en-US" sz="6600" dirty="0">
                <a:solidFill>
                  <a:schemeClr val="bg1"/>
                </a:solidFill>
              </a:rPr>
              <a:t> (</a:t>
            </a:r>
            <a:r>
              <a:rPr lang="vi-VN" sz="6600" b="0" i="0" dirty="0">
                <a:solidFill>
                  <a:schemeClr val="bg1"/>
                </a:solidFill>
                <a:effectLst/>
                <a:latin typeface="+mn-lt"/>
              </a:rPr>
              <a:t>Tán tụng Thiên Chúa) vì Ngài nhân từ. (Chúc tụng Thiên Chúa) vì đức từ bi Ngài muôn thuở.</a:t>
            </a:r>
            <a:endParaRPr lang="en-US" sz="6600" dirty="0">
              <a:solidFill>
                <a:schemeClr val="bg1"/>
              </a:solidFill>
              <a:latin typeface="+mn-lt"/>
            </a:endParaRPr>
          </a:p>
        </p:txBody>
      </p:sp>
    </p:spTree>
    <p:extLst>
      <p:ext uri="{BB962C8B-B14F-4D97-AF65-F5344CB8AC3E}">
        <p14:creationId xmlns:p14="http://schemas.microsoft.com/office/powerpoint/2010/main" val="4873707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200" u="sng" dirty="0">
                <a:solidFill>
                  <a:srgbClr val="FFFF00"/>
                </a:solidFill>
              </a:rPr>
              <a:t>Tk2:</a:t>
            </a:r>
            <a:r>
              <a:rPr lang="en-US" sz="5200" dirty="0">
                <a:solidFill>
                  <a:schemeClr val="bg1"/>
                </a:solidFill>
              </a:rPr>
              <a:t> </a:t>
            </a:r>
            <a:r>
              <a:rPr lang="vi-VN" sz="5200" b="0" i="0" dirty="0">
                <a:solidFill>
                  <a:schemeClr val="bg1"/>
                </a:solidFill>
                <a:effectLst/>
                <a:latin typeface="+mn-lt"/>
              </a:rPr>
              <a:t>Chúa ra lệnh và khiến phong ba dập dồn xô tới, biển sóng ngút ngàn. Hất tung họ vào lòng biển sâu, lên tận trời xanh, thập phần nguy nan.</a:t>
            </a:r>
            <a:endParaRPr lang="en-US" sz="5200" dirty="0">
              <a:solidFill>
                <a:schemeClr val="bg1"/>
              </a:solidFill>
            </a:endParaRPr>
          </a:p>
        </p:txBody>
      </p:sp>
    </p:spTree>
    <p:extLst>
      <p:ext uri="{BB962C8B-B14F-4D97-AF65-F5344CB8AC3E}">
        <p14:creationId xmlns:p14="http://schemas.microsoft.com/office/powerpoint/2010/main" val="42704528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fontAlgn="base"/>
            <a:r>
              <a:rPr lang="en-US" sz="6600" u="sng" dirty="0" err="1">
                <a:solidFill>
                  <a:srgbClr val="FFFF00"/>
                </a:solidFill>
              </a:rPr>
              <a:t>Đk</a:t>
            </a:r>
            <a:r>
              <a:rPr lang="en-US" sz="6600" u="sng" dirty="0">
                <a:solidFill>
                  <a:srgbClr val="FFFF00"/>
                </a:solidFill>
              </a:rPr>
              <a:t>:</a:t>
            </a:r>
            <a:r>
              <a:rPr lang="en-US" sz="6600" dirty="0">
                <a:solidFill>
                  <a:schemeClr val="bg1"/>
                </a:solidFill>
              </a:rPr>
              <a:t> (</a:t>
            </a:r>
            <a:r>
              <a:rPr lang="vi-VN" sz="6600" b="0" i="0" dirty="0">
                <a:solidFill>
                  <a:schemeClr val="bg1"/>
                </a:solidFill>
                <a:effectLst/>
                <a:latin typeface="+mn-lt"/>
              </a:rPr>
              <a:t>Tán tụng Thiên Chúa) vì Ngài nhân từ. (Chúc tụng Thiên Chúa) vì đức từ bi Ngài muôn thuở.</a:t>
            </a:r>
            <a:endParaRPr lang="en-US" sz="6600" dirty="0">
              <a:solidFill>
                <a:schemeClr val="bg1"/>
              </a:solidFill>
              <a:latin typeface="+mn-lt"/>
            </a:endParaRPr>
          </a:p>
        </p:txBody>
      </p:sp>
    </p:spTree>
    <p:extLst>
      <p:ext uri="{BB962C8B-B14F-4D97-AF65-F5344CB8AC3E}">
        <p14:creationId xmlns:p14="http://schemas.microsoft.com/office/powerpoint/2010/main" val="24225960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200" u="sng" dirty="0">
                <a:solidFill>
                  <a:srgbClr val="FFFF00"/>
                </a:solidFill>
              </a:rPr>
              <a:t>Tk3:</a:t>
            </a:r>
            <a:r>
              <a:rPr lang="en-US" sz="5200" dirty="0">
                <a:solidFill>
                  <a:schemeClr val="bg1"/>
                </a:solidFill>
              </a:rPr>
              <a:t> </a:t>
            </a:r>
            <a:r>
              <a:rPr lang="vi-VN" sz="5200" b="0" i="0" dirty="0">
                <a:solidFill>
                  <a:schemeClr val="bg1"/>
                </a:solidFill>
                <a:effectLst/>
                <a:latin typeface="+mn-lt"/>
              </a:rPr>
              <a:t>Lúc cơ cùng, họ đã trông lên, kêu cầu xin Chúa phù giúp, cứu nạn. Chúa thương tình liền truyền phong ba trở thành gió mát, biển lặng, sóng im.</a:t>
            </a:r>
            <a:endParaRPr lang="en-US" sz="5200" dirty="0">
              <a:solidFill>
                <a:schemeClr val="bg1"/>
              </a:solidFill>
            </a:endParaRPr>
          </a:p>
        </p:txBody>
      </p:sp>
    </p:spTree>
    <p:extLst>
      <p:ext uri="{BB962C8B-B14F-4D97-AF65-F5344CB8AC3E}">
        <p14:creationId xmlns:p14="http://schemas.microsoft.com/office/powerpoint/2010/main" val="17617001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fontAlgn="base"/>
            <a:r>
              <a:rPr lang="en-US" sz="6600" u="sng" dirty="0" err="1">
                <a:solidFill>
                  <a:srgbClr val="FFFF00"/>
                </a:solidFill>
              </a:rPr>
              <a:t>Đk</a:t>
            </a:r>
            <a:r>
              <a:rPr lang="en-US" sz="6600" u="sng" dirty="0">
                <a:solidFill>
                  <a:srgbClr val="FFFF00"/>
                </a:solidFill>
              </a:rPr>
              <a:t>:</a:t>
            </a:r>
            <a:r>
              <a:rPr lang="en-US" sz="6600" dirty="0">
                <a:solidFill>
                  <a:schemeClr val="bg1"/>
                </a:solidFill>
              </a:rPr>
              <a:t> (</a:t>
            </a:r>
            <a:r>
              <a:rPr lang="vi-VN" sz="6600" b="0" i="0" dirty="0">
                <a:solidFill>
                  <a:schemeClr val="bg1"/>
                </a:solidFill>
                <a:effectLst/>
                <a:latin typeface="+mn-lt"/>
              </a:rPr>
              <a:t>Tán tụng Thiên Chúa) vì Ngài nhân từ. (Chúc tụng Thiên Chúa) vì đức từ bi Ngài muôn thuở.</a:t>
            </a:r>
            <a:endParaRPr lang="en-US" sz="6600" dirty="0">
              <a:solidFill>
                <a:schemeClr val="bg1"/>
              </a:solidFill>
              <a:latin typeface="+mn-lt"/>
            </a:endParaRPr>
          </a:p>
        </p:txBody>
      </p:sp>
    </p:spTree>
    <p:extLst>
      <p:ext uri="{BB962C8B-B14F-4D97-AF65-F5344CB8AC3E}">
        <p14:creationId xmlns:p14="http://schemas.microsoft.com/office/powerpoint/2010/main" val="2751583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b="1" u="sng" dirty="0" err="1">
                <a:solidFill>
                  <a:srgbClr val="FFFF00"/>
                </a:solidFill>
                <a:latin typeface="+mn-lt"/>
                <a:cs typeface="Times New Roman" panose="02020603050405020304" pitchFamily="18" charset="0"/>
              </a:rPr>
              <a:t>Đk</a:t>
            </a:r>
            <a:r>
              <a:rPr lang="en-US" sz="4800" b="1" u="sng" dirty="0">
                <a:solidFill>
                  <a:srgbClr val="FFFF00"/>
                </a:solidFill>
                <a:latin typeface="+mn-lt"/>
                <a:cs typeface="Times New Roman" panose="02020603050405020304" pitchFamily="18" charset="0"/>
              </a:rPr>
              <a:t>:</a:t>
            </a:r>
            <a:r>
              <a:rPr lang="en-US" sz="4800" b="1" dirty="0">
                <a:solidFill>
                  <a:schemeClr val="bg1"/>
                </a:solidFill>
                <a:latin typeface="+mn-lt"/>
                <a:cs typeface="Times New Roman" panose="02020603050405020304" pitchFamily="18" charset="0"/>
              </a:rPr>
              <a:t> </a:t>
            </a:r>
            <a:r>
              <a:rPr lang="vi-VN" sz="4800" b="1" dirty="0">
                <a:solidFill>
                  <a:schemeClr val="bg1"/>
                </a:solidFill>
                <a:latin typeface="+mn-lt"/>
              </a:rPr>
              <a:t>Con hân hoan đi tìm, tìm nhan Thánh Chúa. Xin đừng ẩn xa con, ôi lạy Chúa là Vua. Thánh nhan Ngài con hân hoan tìm kiếm trong đời. Xin cho con được gặp niềm vui dâng cao tuyệt vời.</a:t>
            </a:r>
            <a:endParaRPr lang="vi-VN" sz="4800" b="1" dirty="0">
              <a:solidFill>
                <a:schemeClr val="bg1"/>
              </a:solidFill>
              <a:latin typeface="+mn-lt"/>
              <a:cs typeface="Times New Roman" pitchFamily="18" charset="0"/>
            </a:endParaRPr>
          </a:p>
        </p:txBody>
      </p:sp>
    </p:spTree>
    <p:extLst>
      <p:ext uri="{BB962C8B-B14F-4D97-AF65-F5344CB8AC3E}">
        <p14:creationId xmlns:p14="http://schemas.microsoft.com/office/powerpoint/2010/main" val="10866989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a:solidFill>
                  <a:srgbClr val="FFFF00"/>
                </a:solidFill>
              </a:rPr>
              <a:t>Tk4:</a:t>
            </a:r>
            <a:r>
              <a:rPr lang="en-US" sz="5400" dirty="0">
                <a:solidFill>
                  <a:schemeClr val="bg1"/>
                </a:solidFill>
              </a:rPr>
              <a:t> </a:t>
            </a:r>
            <a:r>
              <a:rPr lang="vi-VN" sz="5400" b="0" i="0" dirty="0">
                <a:solidFill>
                  <a:schemeClr val="bg1"/>
                </a:solidFill>
                <a:effectLst/>
                <a:latin typeface="+mn-lt"/>
              </a:rPr>
              <a:t>Sóng đã lặng, họ rất hân hoan được Ngài đưa dẫn về bến mong chờ. Nay hiệp lời cảm tạ Thiên Chúa nhân hậu từ bi, công nghiệp diệu kỳ.</a:t>
            </a:r>
            <a:endParaRPr lang="en-US" sz="5400" dirty="0">
              <a:solidFill>
                <a:schemeClr val="bg1"/>
              </a:solidFill>
            </a:endParaRPr>
          </a:p>
        </p:txBody>
      </p:sp>
    </p:spTree>
    <p:extLst>
      <p:ext uri="{BB962C8B-B14F-4D97-AF65-F5344CB8AC3E}">
        <p14:creationId xmlns:p14="http://schemas.microsoft.com/office/powerpoint/2010/main" val="12476374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fontAlgn="base"/>
            <a:r>
              <a:rPr lang="en-US" sz="6600" u="sng" dirty="0" err="1">
                <a:solidFill>
                  <a:srgbClr val="FFFF00"/>
                </a:solidFill>
              </a:rPr>
              <a:t>Đk</a:t>
            </a:r>
            <a:r>
              <a:rPr lang="en-US" sz="6600" u="sng" dirty="0">
                <a:solidFill>
                  <a:srgbClr val="FFFF00"/>
                </a:solidFill>
              </a:rPr>
              <a:t>:</a:t>
            </a:r>
            <a:r>
              <a:rPr lang="en-US" sz="6600" dirty="0">
                <a:solidFill>
                  <a:schemeClr val="bg1"/>
                </a:solidFill>
              </a:rPr>
              <a:t> (</a:t>
            </a:r>
            <a:r>
              <a:rPr lang="vi-VN" sz="6600" b="0" i="0" dirty="0">
                <a:solidFill>
                  <a:schemeClr val="bg1"/>
                </a:solidFill>
                <a:effectLst/>
                <a:latin typeface="+mn-lt"/>
              </a:rPr>
              <a:t>Tán tụng Thiên Chúa) vì Ngài nhân từ. (Chúc tụng Thiên Chúa) vì đức từ bi Ngài muôn thuở.</a:t>
            </a:r>
            <a:endParaRPr lang="en-US" sz="6600" dirty="0">
              <a:solidFill>
                <a:schemeClr val="bg1"/>
              </a:solidFill>
              <a:latin typeface="+mn-lt"/>
            </a:endParaRPr>
          </a:p>
        </p:txBody>
      </p:sp>
    </p:spTree>
    <p:extLst>
      <p:ext uri="{BB962C8B-B14F-4D97-AF65-F5344CB8AC3E}">
        <p14:creationId xmlns:p14="http://schemas.microsoft.com/office/powerpoint/2010/main" val="24106598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152400" y="133350"/>
            <a:ext cx="8384026" cy="1631216"/>
          </a:xfrm>
          <a:prstGeom prst="rect">
            <a:avLst/>
          </a:prstGeom>
          <a:noFill/>
        </p:spPr>
        <p:txBody>
          <a:bodyPr wrap="none" rtlCol="0">
            <a:spAutoFit/>
          </a:bodyPr>
          <a:lstStyle/>
          <a:p>
            <a:r>
              <a:rPr lang="en-US" sz="3600" dirty="0" err="1">
                <a:solidFill>
                  <a:srgbClr val="FFFF00"/>
                </a:solidFill>
              </a:rPr>
              <a:t>Bài</a:t>
            </a:r>
            <a:r>
              <a:rPr lang="en-US" sz="3600" dirty="0">
                <a:solidFill>
                  <a:srgbClr val="FFFF00"/>
                </a:solidFill>
              </a:rPr>
              <a:t> </a:t>
            </a:r>
            <a:r>
              <a:rPr lang="en-US" sz="3600" dirty="0" err="1">
                <a:solidFill>
                  <a:srgbClr val="FFFF00"/>
                </a:solidFill>
              </a:rPr>
              <a:t>đọc</a:t>
            </a:r>
            <a:r>
              <a:rPr lang="en-US" sz="3600" dirty="0">
                <a:solidFill>
                  <a:srgbClr val="FFFF00"/>
                </a:solidFill>
              </a:rPr>
              <a:t> 2</a:t>
            </a:r>
          </a:p>
          <a:p>
            <a:r>
              <a:rPr lang="vi-VN" sz="3200" dirty="0">
                <a:solidFill>
                  <a:srgbClr val="FFFF00"/>
                </a:solidFill>
              </a:rPr>
              <a:t>Bài trích thư thứ hai của thánh Phao-lô tông đồ</a:t>
            </a:r>
            <a:endParaRPr lang="en-US" sz="3200" dirty="0">
              <a:solidFill>
                <a:srgbClr val="FFFF00"/>
              </a:solidFill>
            </a:endParaRPr>
          </a:p>
          <a:p>
            <a:r>
              <a:rPr lang="vi-VN" sz="3200" dirty="0">
                <a:solidFill>
                  <a:srgbClr val="FFFF00"/>
                </a:solidFill>
              </a:rPr>
              <a:t>gửi tín hữu Cô-rin-tô.</a:t>
            </a:r>
            <a:endParaRPr lang="en-US" sz="3200" dirty="0">
              <a:solidFill>
                <a:srgbClr val="FFFF00"/>
              </a:solidFill>
            </a:endParaRPr>
          </a:p>
        </p:txBody>
      </p:sp>
      <p:sp>
        <p:nvSpPr>
          <p:cNvPr id="7" name="TextBox 6"/>
          <p:cNvSpPr txBox="1"/>
          <p:nvPr/>
        </p:nvSpPr>
        <p:spPr>
          <a:xfrm>
            <a:off x="76199" y="4171950"/>
            <a:ext cx="4945585" cy="707886"/>
          </a:xfrm>
          <a:prstGeom prst="rect">
            <a:avLst/>
          </a:prstGeom>
          <a:noFill/>
        </p:spPr>
        <p:txBody>
          <a:bodyPr wrap="none" rtlCol="0">
            <a:spAutoFit/>
          </a:bodyPr>
          <a:lstStyle/>
          <a:p>
            <a:r>
              <a:rPr lang="vi-VN" sz="4000" dirty="0">
                <a:solidFill>
                  <a:srgbClr val="FFFF00"/>
                </a:solidFill>
              </a:rPr>
              <a:t>Cái mới đã có đây rồi.</a:t>
            </a:r>
            <a:endParaRPr lang="en-US" sz="4000" dirty="0">
              <a:solidFill>
                <a:srgbClr val="FFFF00"/>
              </a:solidFill>
            </a:endParaRPr>
          </a:p>
        </p:txBody>
      </p:sp>
    </p:spTree>
    <p:extLst>
      <p:ext uri="{BB962C8B-B14F-4D97-AF65-F5344CB8AC3E}">
        <p14:creationId xmlns:p14="http://schemas.microsoft.com/office/powerpoint/2010/main" val="34937877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r>
              <a:rPr lang="vi-VN" sz="6000">
                <a:solidFill>
                  <a:schemeClr val="bg1"/>
                </a:solidFill>
              </a:rPr>
              <a:t>Một tiên tri vĩ đại đã xuất hiện giữa chúng ta, và Thiên Chúa đã viếng thăm dân Ngài.</a:t>
            </a:r>
          </a:p>
        </p:txBody>
      </p:sp>
      <p:sp>
        <p:nvSpPr>
          <p:cNvPr id="3" name="Rectangle 2"/>
          <p:cNvSpPr/>
          <p:nvPr/>
        </p:nvSpPr>
        <p:spPr>
          <a:xfrm>
            <a:off x="76200" y="133350"/>
            <a:ext cx="6477000" cy="646331"/>
          </a:xfrm>
          <a:prstGeom prst="rect">
            <a:avLst/>
          </a:prstGeom>
        </p:spPr>
        <p:txBody>
          <a:bodyPr wrap="square">
            <a:spAutoFit/>
          </a:bodyPr>
          <a:lstStyle/>
          <a:p>
            <a:r>
              <a:rPr lang="en-US" sz="3600" u="sng">
                <a:solidFill>
                  <a:srgbClr val="FFFF00"/>
                </a:solidFill>
              </a:rPr>
              <a:t>Alleluia-Alleluia</a:t>
            </a:r>
          </a:p>
        </p:txBody>
      </p:sp>
      <p:sp>
        <p:nvSpPr>
          <p:cNvPr id="4" name="Rectangle 3"/>
          <p:cNvSpPr/>
          <p:nvPr/>
        </p:nvSpPr>
        <p:spPr>
          <a:xfrm>
            <a:off x="6400800" y="4458474"/>
            <a:ext cx="2108269" cy="707886"/>
          </a:xfrm>
          <a:prstGeom prst="rect">
            <a:avLst/>
          </a:prstGeom>
        </p:spPr>
        <p:txBody>
          <a:bodyPr wrap="none">
            <a:spAutoFit/>
          </a:bodyPr>
          <a:lstStyle/>
          <a:p>
            <a:r>
              <a:rPr lang="en-US" sz="4000">
                <a:solidFill>
                  <a:srgbClr val="FFFF00"/>
                </a:solidFill>
              </a:rPr>
              <a:t>Alleluia…</a:t>
            </a:r>
          </a:p>
        </p:txBody>
      </p:sp>
    </p:spTree>
    <p:extLst>
      <p:ext uri="{BB962C8B-B14F-4D97-AF65-F5344CB8AC3E}">
        <p14:creationId xmlns:p14="http://schemas.microsoft.com/office/powerpoint/2010/main" val="22668591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Tree>
    <p:extLst>
      <p:ext uri="{BB962C8B-B14F-4D97-AF65-F5344CB8AC3E}">
        <p14:creationId xmlns:p14="http://schemas.microsoft.com/office/powerpoint/2010/main" val="4094608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3745072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fontAlgn="base"/>
            <a:r>
              <a:rPr lang="en-US" sz="4800" b="1" u="sng" dirty="0">
                <a:solidFill>
                  <a:srgbClr val="FFFF00"/>
                </a:solidFill>
                <a:latin typeface="+mn-lt"/>
                <a:cs typeface="Times New Roman" panose="02020603050405020304" pitchFamily="18" charset="0"/>
              </a:rPr>
              <a:t>Tk1:</a:t>
            </a:r>
            <a:r>
              <a:rPr lang="en-US" sz="4800" dirty="0">
                <a:solidFill>
                  <a:schemeClr val="bg1"/>
                </a:solidFill>
                <a:latin typeface="+mn-lt"/>
                <a:cs typeface="Times New Roman" panose="02020603050405020304" pitchFamily="18" charset="0"/>
              </a:rPr>
              <a:t> </a:t>
            </a:r>
            <a:r>
              <a:rPr lang="vi-VN" sz="5400" b="1" dirty="0">
                <a:solidFill>
                  <a:schemeClr val="bg1"/>
                </a:solidFill>
                <a:latin typeface="+mn-lt"/>
              </a:rPr>
              <a:t>Xin dạy con đường lối của Ngài, xin dẫn con qua nẻo chính đường ngay. Ngài bênh vực con khỏi muôn điều sợ hãi. Ngài giữ gìn con khỏi biết bao nguy hại.</a:t>
            </a:r>
            <a:endParaRPr lang="vi-VN" sz="4800" b="1" dirty="0">
              <a:solidFill>
                <a:schemeClr val="bg1"/>
              </a:solidFill>
              <a:latin typeface="+mn-lt"/>
              <a:cs typeface="Times New Roman" panose="02020603050405020304" pitchFamily="18" charset="0"/>
            </a:endParaRPr>
          </a:p>
        </p:txBody>
      </p:sp>
    </p:spTree>
    <p:extLst>
      <p:ext uri="{BB962C8B-B14F-4D97-AF65-F5344CB8AC3E}">
        <p14:creationId xmlns:p14="http://schemas.microsoft.com/office/powerpoint/2010/main" val="23325602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Rectangle 4"/>
          <p:cNvSpPr/>
          <p:nvPr/>
        </p:nvSpPr>
        <p:spPr>
          <a:xfrm>
            <a:off x="6096" y="11430"/>
            <a:ext cx="3575304" cy="4939814"/>
          </a:xfrm>
          <a:prstGeom prst="rect">
            <a:avLst/>
          </a:prstGeom>
        </p:spPr>
        <p:txBody>
          <a:bodyPr wrap="square">
            <a:spAutoFit/>
          </a:bodyPr>
          <a:lstStyle/>
          <a:p>
            <a:pPr algn="just"/>
            <a:r>
              <a:rPr lang="en-US" sz="3500" dirty="0" err="1">
                <a:solidFill>
                  <a:schemeClr val="bg1"/>
                </a:solidFill>
              </a:rPr>
              <a:t>Anh</a:t>
            </a:r>
            <a:r>
              <a:rPr lang="en-US" sz="3500" dirty="0">
                <a:solidFill>
                  <a:schemeClr val="bg1"/>
                </a:solidFill>
              </a:rPr>
              <a:t> </a:t>
            </a:r>
            <a:r>
              <a:rPr lang="en-US" sz="3500" dirty="0" err="1">
                <a:solidFill>
                  <a:schemeClr val="bg1"/>
                </a:solidFill>
              </a:rPr>
              <a:t>chị</a:t>
            </a:r>
            <a:r>
              <a:rPr lang="en-US" sz="3500" dirty="0">
                <a:solidFill>
                  <a:schemeClr val="bg1"/>
                </a:solidFill>
              </a:rPr>
              <a:t> </a:t>
            </a:r>
            <a:r>
              <a:rPr lang="en-US" sz="3500" dirty="0" err="1">
                <a:solidFill>
                  <a:schemeClr val="bg1"/>
                </a:solidFill>
              </a:rPr>
              <a:t>em</a:t>
            </a:r>
            <a:r>
              <a:rPr lang="en-US" sz="3500" dirty="0">
                <a:solidFill>
                  <a:schemeClr val="bg1"/>
                </a:solidFill>
              </a:rPr>
              <a:t> </a:t>
            </a:r>
            <a:r>
              <a:rPr lang="en-US" sz="3500" dirty="0" err="1">
                <a:solidFill>
                  <a:schemeClr val="bg1"/>
                </a:solidFill>
              </a:rPr>
              <a:t>thân</a:t>
            </a:r>
            <a:r>
              <a:rPr lang="en-US" sz="3500" dirty="0">
                <a:solidFill>
                  <a:schemeClr val="bg1"/>
                </a:solidFill>
              </a:rPr>
              <a:t> </a:t>
            </a:r>
            <a:r>
              <a:rPr lang="en-US" sz="3500" dirty="0" err="1">
                <a:solidFill>
                  <a:schemeClr val="bg1"/>
                </a:solidFill>
              </a:rPr>
              <a:t>mến</a:t>
            </a:r>
            <a:r>
              <a:rPr lang="en-US" sz="3500" dirty="0">
                <a:solidFill>
                  <a:schemeClr val="bg1"/>
                </a:solidFill>
              </a:rPr>
              <a:t>, </a:t>
            </a:r>
            <a:r>
              <a:rPr lang="en-US" sz="3500" dirty="0" err="1">
                <a:solidFill>
                  <a:schemeClr val="bg1"/>
                </a:solidFill>
              </a:rPr>
              <a:t>chỉ</a:t>
            </a:r>
            <a:r>
              <a:rPr lang="en-US" sz="3500" dirty="0">
                <a:solidFill>
                  <a:schemeClr val="bg1"/>
                </a:solidFill>
              </a:rPr>
              <a:t> </a:t>
            </a:r>
            <a:r>
              <a:rPr lang="en-US" sz="3500" dirty="0" err="1">
                <a:solidFill>
                  <a:schemeClr val="bg1"/>
                </a:solidFill>
              </a:rPr>
              <a:t>có</a:t>
            </a:r>
            <a:r>
              <a:rPr lang="en-US" sz="3500" dirty="0">
                <a:solidFill>
                  <a:schemeClr val="bg1"/>
                </a:solidFill>
              </a:rPr>
              <a:t> </a:t>
            </a:r>
            <a:r>
              <a:rPr lang="en-US" sz="3500" dirty="0" err="1">
                <a:solidFill>
                  <a:schemeClr val="bg1"/>
                </a:solidFill>
              </a:rPr>
              <a:t>Chúa</a:t>
            </a:r>
            <a:r>
              <a:rPr lang="en-US" sz="3500" dirty="0">
                <a:solidFill>
                  <a:schemeClr val="bg1"/>
                </a:solidFill>
              </a:rPr>
              <a:t> </a:t>
            </a:r>
            <a:r>
              <a:rPr lang="en-US" sz="3500" dirty="0" err="1">
                <a:solidFill>
                  <a:schemeClr val="bg1"/>
                </a:solidFill>
              </a:rPr>
              <a:t>mới</a:t>
            </a:r>
            <a:r>
              <a:rPr lang="en-US" sz="3500" dirty="0">
                <a:solidFill>
                  <a:schemeClr val="bg1"/>
                </a:solidFill>
              </a:rPr>
              <a:t> </a:t>
            </a:r>
            <a:r>
              <a:rPr lang="en-US" sz="3500" dirty="0" err="1">
                <a:solidFill>
                  <a:schemeClr val="bg1"/>
                </a:solidFill>
              </a:rPr>
              <a:t>đem</a:t>
            </a:r>
            <a:r>
              <a:rPr lang="en-US" sz="3500" dirty="0">
                <a:solidFill>
                  <a:schemeClr val="bg1"/>
                </a:solidFill>
              </a:rPr>
              <a:t> </a:t>
            </a:r>
            <a:r>
              <a:rPr lang="en-US" sz="3500" dirty="0" err="1">
                <a:solidFill>
                  <a:schemeClr val="bg1"/>
                </a:solidFill>
              </a:rPr>
              <a:t>lại</a:t>
            </a:r>
            <a:r>
              <a:rPr lang="en-US" sz="3500" dirty="0">
                <a:solidFill>
                  <a:schemeClr val="bg1"/>
                </a:solidFill>
              </a:rPr>
              <a:t> </a:t>
            </a:r>
            <a:r>
              <a:rPr lang="en-US" sz="3500" dirty="0" err="1">
                <a:solidFill>
                  <a:schemeClr val="bg1"/>
                </a:solidFill>
              </a:rPr>
              <a:t>cho</a:t>
            </a:r>
            <a:r>
              <a:rPr lang="en-US" sz="3500" dirty="0">
                <a:solidFill>
                  <a:schemeClr val="bg1"/>
                </a:solidFill>
              </a:rPr>
              <a:t> con </a:t>
            </a:r>
            <a:r>
              <a:rPr lang="en-US" sz="3500" dirty="0" err="1">
                <a:solidFill>
                  <a:schemeClr val="bg1"/>
                </a:solidFill>
              </a:rPr>
              <a:t>người</a:t>
            </a:r>
            <a:r>
              <a:rPr lang="en-US" sz="3500" dirty="0">
                <a:solidFill>
                  <a:schemeClr val="bg1"/>
                </a:solidFill>
              </a:rPr>
              <a:t> </a:t>
            </a:r>
            <a:r>
              <a:rPr lang="en-US" sz="3500" dirty="0" err="1">
                <a:solidFill>
                  <a:schemeClr val="bg1"/>
                </a:solidFill>
              </a:rPr>
              <a:t>bình</a:t>
            </a:r>
            <a:r>
              <a:rPr lang="en-US" sz="3500" dirty="0">
                <a:solidFill>
                  <a:schemeClr val="bg1"/>
                </a:solidFill>
              </a:rPr>
              <a:t> an </a:t>
            </a:r>
            <a:r>
              <a:rPr lang="en-US" sz="3500" dirty="0" err="1">
                <a:solidFill>
                  <a:schemeClr val="bg1"/>
                </a:solidFill>
              </a:rPr>
              <a:t>thật</a:t>
            </a:r>
            <a:r>
              <a:rPr lang="en-US" sz="3500" dirty="0">
                <a:solidFill>
                  <a:schemeClr val="bg1"/>
                </a:solidFill>
              </a:rPr>
              <a:t> </a:t>
            </a:r>
            <a:r>
              <a:rPr lang="en-US" sz="3500" dirty="0" err="1">
                <a:solidFill>
                  <a:schemeClr val="bg1"/>
                </a:solidFill>
              </a:rPr>
              <a:t>sự</a:t>
            </a:r>
            <a:r>
              <a:rPr lang="en-US" sz="3500" dirty="0">
                <a:solidFill>
                  <a:schemeClr val="bg1"/>
                </a:solidFill>
              </a:rPr>
              <a:t>. </a:t>
            </a:r>
            <a:r>
              <a:rPr lang="en-US" sz="3500" dirty="0" err="1">
                <a:solidFill>
                  <a:schemeClr val="bg1"/>
                </a:solidFill>
              </a:rPr>
              <a:t>Luôn</a:t>
            </a:r>
            <a:r>
              <a:rPr lang="en-US" sz="3500" dirty="0">
                <a:solidFill>
                  <a:schemeClr val="bg1"/>
                </a:solidFill>
              </a:rPr>
              <a:t> tin </a:t>
            </a:r>
            <a:r>
              <a:rPr lang="en-US" sz="3500" dirty="0" err="1">
                <a:solidFill>
                  <a:schemeClr val="bg1"/>
                </a:solidFill>
              </a:rPr>
              <a:t>tưởng</a:t>
            </a:r>
            <a:r>
              <a:rPr lang="en-US" sz="3500" dirty="0">
                <a:solidFill>
                  <a:schemeClr val="bg1"/>
                </a:solidFill>
              </a:rPr>
              <a:t> </a:t>
            </a:r>
            <a:r>
              <a:rPr lang="en-US" sz="3500" dirty="0" err="1">
                <a:solidFill>
                  <a:schemeClr val="bg1"/>
                </a:solidFill>
              </a:rPr>
              <a:t>vào</a:t>
            </a:r>
            <a:r>
              <a:rPr lang="en-US" sz="3500" dirty="0">
                <a:solidFill>
                  <a:schemeClr val="bg1"/>
                </a:solidFill>
              </a:rPr>
              <a:t> </a:t>
            </a:r>
            <a:r>
              <a:rPr lang="en-US" sz="3500" dirty="0" err="1">
                <a:solidFill>
                  <a:schemeClr val="bg1"/>
                </a:solidFill>
              </a:rPr>
              <a:t>quyền</a:t>
            </a:r>
            <a:r>
              <a:rPr lang="en-US" sz="3500" dirty="0">
                <a:solidFill>
                  <a:schemeClr val="bg1"/>
                </a:solidFill>
              </a:rPr>
              <a:t> </a:t>
            </a:r>
            <a:r>
              <a:rPr lang="en-US" sz="3500" dirty="0" err="1">
                <a:solidFill>
                  <a:schemeClr val="bg1"/>
                </a:solidFill>
              </a:rPr>
              <a:t>năng</a:t>
            </a:r>
            <a:r>
              <a:rPr lang="en-US" sz="3500" dirty="0">
                <a:solidFill>
                  <a:schemeClr val="bg1"/>
                </a:solidFill>
              </a:rPr>
              <a:t> </a:t>
            </a:r>
            <a:r>
              <a:rPr lang="en-US" sz="3500" dirty="0" err="1">
                <a:solidFill>
                  <a:schemeClr val="bg1"/>
                </a:solidFill>
              </a:rPr>
              <a:t>của</a:t>
            </a:r>
            <a:r>
              <a:rPr lang="en-US" sz="3500" dirty="0">
                <a:solidFill>
                  <a:schemeClr val="bg1"/>
                </a:solidFill>
              </a:rPr>
              <a:t> </a:t>
            </a:r>
            <a:r>
              <a:rPr lang="en-US" sz="3500" dirty="0" err="1">
                <a:solidFill>
                  <a:schemeClr val="bg1"/>
                </a:solidFill>
              </a:rPr>
              <a:t>Chúa</a:t>
            </a:r>
            <a:r>
              <a:rPr lang="en-US" sz="3500" dirty="0">
                <a:solidFill>
                  <a:schemeClr val="bg1"/>
                </a:solidFill>
              </a:rPr>
              <a:t>, </a:t>
            </a:r>
            <a:r>
              <a:rPr lang="en-US" sz="3500" dirty="0" err="1">
                <a:solidFill>
                  <a:schemeClr val="bg1"/>
                </a:solidFill>
              </a:rPr>
              <a:t>chúng</a:t>
            </a:r>
            <a:r>
              <a:rPr lang="en-US" sz="3500" dirty="0">
                <a:solidFill>
                  <a:schemeClr val="bg1"/>
                </a:solidFill>
              </a:rPr>
              <a:t> ta </a:t>
            </a:r>
            <a:r>
              <a:rPr lang="en-US" sz="3500" dirty="0" err="1">
                <a:solidFill>
                  <a:schemeClr val="bg1"/>
                </a:solidFill>
              </a:rPr>
              <a:t>cùng</a:t>
            </a:r>
            <a:r>
              <a:rPr lang="en-US" sz="3500" dirty="0">
                <a:solidFill>
                  <a:schemeClr val="bg1"/>
                </a:solidFill>
              </a:rPr>
              <a:t> </a:t>
            </a:r>
            <a:r>
              <a:rPr lang="en-US" sz="3500" dirty="0" err="1">
                <a:solidFill>
                  <a:schemeClr val="bg1"/>
                </a:solidFill>
              </a:rPr>
              <a:t>dâng</a:t>
            </a:r>
            <a:r>
              <a:rPr lang="en-US" sz="3500" dirty="0">
                <a:solidFill>
                  <a:schemeClr val="bg1"/>
                </a:solidFill>
              </a:rPr>
              <a:t> </a:t>
            </a:r>
            <a:r>
              <a:rPr lang="en-US" sz="3500" dirty="0" err="1">
                <a:solidFill>
                  <a:schemeClr val="bg1"/>
                </a:solidFill>
              </a:rPr>
              <a:t>lời</a:t>
            </a:r>
            <a:r>
              <a:rPr lang="en-US" sz="3500" dirty="0">
                <a:solidFill>
                  <a:schemeClr val="bg1"/>
                </a:solidFill>
              </a:rPr>
              <a:t> </a:t>
            </a:r>
            <a:r>
              <a:rPr lang="en-US" sz="3500" dirty="0" err="1">
                <a:solidFill>
                  <a:schemeClr val="bg1"/>
                </a:solidFill>
              </a:rPr>
              <a:t>cầu</a:t>
            </a:r>
            <a:r>
              <a:rPr lang="en-US" sz="3500" dirty="0">
                <a:solidFill>
                  <a:schemeClr val="bg1"/>
                </a:solidFill>
              </a:rPr>
              <a:t> </a:t>
            </a:r>
            <a:r>
              <a:rPr lang="en-US" sz="3500" dirty="0" err="1">
                <a:solidFill>
                  <a:schemeClr val="bg1"/>
                </a:solidFill>
              </a:rPr>
              <a:t>xin</a:t>
            </a:r>
            <a:r>
              <a:rPr lang="en-US" sz="3500" dirty="0">
                <a:solidFill>
                  <a:schemeClr val="bg1"/>
                </a:solidFill>
              </a:rPr>
              <a:t>.</a:t>
            </a:r>
          </a:p>
        </p:txBody>
      </p:sp>
    </p:spTree>
    <p:extLst>
      <p:ext uri="{BB962C8B-B14F-4D97-AF65-F5344CB8AC3E}">
        <p14:creationId xmlns:p14="http://schemas.microsoft.com/office/powerpoint/2010/main" val="390501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b="1" u="sng" dirty="0" err="1">
                <a:solidFill>
                  <a:srgbClr val="FFFF00"/>
                </a:solidFill>
                <a:latin typeface="+mn-lt"/>
                <a:cs typeface="Times New Roman" panose="02020603050405020304" pitchFamily="18" charset="0"/>
              </a:rPr>
              <a:t>Đk</a:t>
            </a:r>
            <a:r>
              <a:rPr lang="en-US" sz="4800" b="1" u="sng" dirty="0">
                <a:solidFill>
                  <a:srgbClr val="FFFF00"/>
                </a:solidFill>
                <a:latin typeface="+mn-lt"/>
                <a:cs typeface="Times New Roman" panose="02020603050405020304" pitchFamily="18" charset="0"/>
              </a:rPr>
              <a:t>:</a:t>
            </a:r>
            <a:r>
              <a:rPr lang="en-US" sz="4800" b="1" dirty="0">
                <a:solidFill>
                  <a:schemeClr val="bg1"/>
                </a:solidFill>
                <a:latin typeface="+mn-lt"/>
                <a:cs typeface="Times New Roman" panose="02020603050405020304" pitchFamily="18" charset="0"/>
              </a:rPr>
              <a:t> </a:t>
            </a:r>
            <a:r>
              <a:rPr lang="vi-VN" sz="4800" b="1" dirty="0">
                <a:solidFill>
                  <a:schemeClr val="bg1"/>
                </a:solidFill>
                <a:latin typeface="+mn-lt"/>
              </a:rPr>
              <a:t>Con hân hoan đi tìm, tìm nhan Thánh Chúa. Xin đừng ẩn xa con, ôi lạy Chúa là Vua. Thánh nhan Ngài con hân hoan tìm kiếm trong đời. Xin cho con được gặp niềm vui dâng cao tuyệt vời.</a:t>
            </a:r>
            <a:endParaRPr lang="vi-VN" sz="4800" b="1" dirty="0">
              <a:solidFill>
                <a:schemeClr val="bg1"/>
              </a:solidFill>
              <a:latin typeface="+mn-lt"/>
              <a:cs typeface="Times New Roman" pitchFamily="18" charset="0"/>
            </a:endParaRPr>
          </a:p>
        </p:txBody>
      </p:sp>
    </p:spTree>
    <p:extLst>
      <p:ext uri="{BB962C8B-B14F-4D97-AF65-F5344CB8AC3E}">
        <p14:creationId xmlns:p14="http://schemas.microsoft.com/office/powerpoint/2010/main" val="41686784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3886200" y="2570911"/>
            <a:ext cx="5105400" cy="1323439"/>
          </a:xfrm>
          <a:prstGeom prst="rect">
            <a:avLst/>
          </a:prstGeom>
        </p:spPr>
        <p:txBody>
          <a:bodyPr wrap="square">
            <a:spAutoFit/>
          </a:bodyPr>
          <a:lstStyle/>
          <a:p>
            <a:pPr algn="ctr"/>
            <a:r>
              <a:rPr lang="en-US" sz="4000" dirty="0" err="1">
                <a:solidFill>
                  <a:srgbClr val="FFFF00"/>
                </a:solidFill>
              </a:rPr>
              <a:t>Thiếu</a:t>
            </a:r>
            <a:r>
              <a:rPr lang="en-US" sz="4000" dirty="0">
                <a:solidFill>
                  <a:srgbClr val="FFFF00"/>
                </a:solidFill>
              </a:rPr>
              <a:t> </a:t>
            </a:r>
            <a:r>
              <a:rPr lang="en-US" sz="4000" dirty="0" err="1">
                <a:solidFill>
                  <a:srgbClr val="FFFF00"/>
                </a:solidFill>
              </a:rPr>
              <a:t>Nhi</a:t>
            </a:r>
            <a:r>
              <a:rPr lang="en-US" sz="4000" dirty="0">
                <a:solidFill>
                  <a:srgbClr val="FFFF00"/>
                </a:solidFill>
              </a:rPr>
              <a:t> </a:t>
            </a:r>
            <a:r>
              <a:rPr lang="en-US" sz="4000" dirty="0" err="1">
                <a:solidFill>
                  <a:srgbClr val="FFFF00"/>
                </a:solidFill>
              </a:rPr>
              <a:t>Dâng</a:t>
            </a:r>
            <a:r>
              <a:rPr lang="en-US" sz="4000" dirty="0">
                <a:solidFill>
                  <a:srgbClr val="FFFF00"/>
                </a:solidFill>
              </a:rPr>
              <a:t> </a:t>
            </a:r>
            <a:r>
              <a:rPr lang="en-US" sz="4000" dirty="0" err="1">
                <a:solidFill>
                  <a:srgbClr val="FFFF00"/>
                </a:solidFill>
              </a:rPr>
              <a:t>Chúa</a:t>
            </a:r>
            <a:r>
              <a:rPr lang="en-US" sz="4000" dirty="0">
                <a:solidFill>
                  <a:srgbClr val="FFFF00"/>
                </a:solidFill>
              </a:rPr>
              <a:t/>
            </a:r>
            <a:br>
              <a:rPr lang="en-US" sz="4000" dirty="0">
                <a:solidFill>
                  <a:srgbClr val="FFFF00"/>
                </a:solidFill>
              </a:rPr>
            </a:br>
            <a:r>
              <a:rPr lang="en-US" sz="4000" i="1" dirty="0" err="1">
                <a:solidFill>
                  <a:schemeClr val="bg1"/>
                </a:solidFill>
              </a:rPr>
              <a:t>Giang</a:t>
            </a:r>
            <a:r>
              <a:rPr lang="en-US" sz="4000" i="1" dirty="0">
                <a:solidFill>
                  <a:schemeClr val="bg1"/>
                </a:solidFill>
              </a:rPr>
              <a:t> </a:t>
            </a:r>
            <a:r>
              <a:rPr lang="en-US" sz="4000" i="1" dirty="0" err="1">
                <a:solidFill>
                  <a:schemeClr val="bg1"/>
                </a:solidFill>
              </a:rPr>
              <a:t>Tâm</a:t>
            </a:r>
            <a:endParaRPr lang="en-US" sz="4000" i="1" dirty="0">
              <a:solidFill>
                <a:schemeClr val="bg1"/>
              </a:solidFill>
            </a:endParaRPr>
          </a:p>
        </p:txBody>
      </p:sp>
    </p:spTree>
    <p:extLst>
      <p:ext uri="{BB962C8B-B14F-4D97-AF65-F5344CB8AC3E}">
        <p14:creationId xmlns:p14="http://schemas.microsoft.com/office/powerpoint/2010/main" val="3905010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en-US" sz="5400" b="1" dirty="0">
                <a:solidFill>
                  <a:srgbClr val="FFFF00"/>
                </a:solidFill>
                <a:ea typeface="Tahoma" pitchFamily="34" charset="0"/>
                <a:cs typeface="Times New Roman" panose="02020603050405020304" pitchFamily="18" charset="0"/>
              </a:rPr>
              <a:t>Tk1: </a:t>
            </a:r>
            <a:r>
              <a:rPr lang="vi-VN" sz="5400" b="1" dirty="0">
                <a:solidFill>
                  <a:schemeClr val="bg1"/>
                </a:solidFill>
                <a:cs typeface="Times New Roman" panose="02020603050405020304" pitchFamily="18" charset="0"/>
              </a:rPr>
              <a:t>Xin dâng Chúa tấm bánh này, xin dâng Chúa chén rượu này, là lòng thảo hiếu kính yêu của đoàn con dâng lên.</a:t>
            </a:r>
            <a:endParaRPr lang="vi-VN" sz="5400" b="1" dirty="0">
              <a:solidFill>
                <a:schemeClr val="bg1"/>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39882342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30000"/>
              </a:lnSpc>
              <a:spcBef>
                <a:spcPts val="1350"/>
              </a:spcBef>
              <a:buNone/>
            </a:pPr>
            <a:r>
              <a:rPr lang="en-US" sz="5250" b="1" dirty="0" err="1">
                <a:solidFill>
                  <a:srgbClr val="FFFF00"/>
                </a:solidFill>
                <a:ea typeface="Tahoma" pitchFamily="34" charset="0"/>
                <a:cs typeface="Times New Roman" panose="02020603050405020304" pitchFamily="18" charset="0"/>
              </a:rPr>
              <a:t>Đk</a:t>
            </a:r>
            <a:r>
              <a:rPr lang="en-US" sz="5250" b="1" dirty="0">
                <a:solidFill>
                  <a:srgbClr val="FFFF00"/>
                </a:solidFill>
                <a:ea typeface="Tahoma" pitchFamily="34" charset="0"/>
                <a:cs typeface="Times New Roman" panose="02020603050405020304" pitchFamily="18" charset="0"/>
              </a:rPr>
              <a:t>: </a:t>
            </a:r>
            <a:r>
              <a:rPr lang="en-US" sz="5250" b="1" dirty="0" err="1">
                <a:solidFill>
                  <a:schemeClr val="bg1"/>
                </a:solidFill>
                <a:cs typeface="Times New Roman" panose="02020603050405020304" pitchFamily="18" charset="0"/>
              </a:rPr>
              <a:t>Chúc</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tụng</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Chúa</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Chúc</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tụng</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Chúa</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là</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Chúa</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tể</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càn</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khôn</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Chúc</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tụng</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Chúa</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Chúc</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tụng</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Chúa</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chúc</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tụng</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Chúa</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đến</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muôn</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đời</a:t>
            </a:r>
            <a:r>
              <a:rPr lang="en-US" sz="5250" b="1" dirty="0">
                <a:solidFill>
                  <a:schemeClr val="bg1"/>
                </a:solidFill>
                <a:cs typeface="Times New Roman" panose="02020603050405020304" pitchFamily="18" charset="0"/>
              </a:rPr>
              <a:t>.</a:t>
            </a:r>
            <a:endParaRPr lang="vi-VN" sz="5250" b="1" dirty="0">
              <a:solidFill>
                <a:schemeClr val="bg1"/>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2168961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30000"/>
              </a:lnSpc>
              <a:spcBef>
                <a:spcPts val="1350"/>
              </a:spcBef>
              <a:buNone/>
            </a:pPr>
            <a:r>
              <a:rPr lang="en-US" sz="5700" b="1" dirty="0">
                <a:solidFill>
                  <a:srgbClr val="FFFF00"/>
                </a:solidFill>
                <a:ea typeface="Tahoma" pitchFamily="34" charset="0"/>
                <a:cs typeface="Times New Roman" panose="02020603050405020304" pitchFamily="18" charset="0"/>
              </a:rPr>
              <a:t>Tk2: </a:t>
            </a:r>
            <a:r>
              <a:rPr lang="en-US" sz="5700" b="1" dirty="0">
                <a:solidFill>
                  <a:schemeClr val="bg1"/>
                </a:solidFill>
                <a:ea typeface="Tahoma" pitchFamily="34" charset="0"/>
                <a:cs typeface="Times New Roman" panose="02020603050405020304" pitchFamily="18" charset="0"/>
              </a:rPr>
              <a:t>X</a:t>
            </a:r>
            <a:r>
              <a:rPr lang="en-US" sz="5700" b="1" dirty="0">
                <a:solidFill>
                  <a:schemeClr val="bg1"/>
                </a:solidFill>
                <a:cs typeface="Times New Roman" panose="02020603050405020304" pitchFamily="18" charset="0"/>
              </a:rPr>
              <a:t>in </a:t>
            </a:r>
            <a:r>
              <a:rPr lang="en-US" sz="5700" b="1" dirty="0" err="1">
                <a:solidFill>
                  <a:schemeClr val="bg1"/>
                </a:solidFill>
                <a:cs typeface="Times New Roman" panose="02020603050405020304" pitchFamily="18" charset="0"/>
              </a:rPr>
              <a:t>dâng</a:t>
            </a:r>
            <a:r>
              <a:rPr lang="en-US" sz="5700" b="1" dirty="0">
                <a:solidFill>
                  <a:schemeClr val="bg1"/>
                </a:solidFill>
                <a:cs typeface="Times New Roman" panose="02020603050405020304" pitchFamily="18" charset="0"/>
              </a:rPr>
              <a:t> </a:t>
            </a:r>
            <a:r>
              <a:rPr lang="en-US" sz="5700" b="1" dirty="0" err="1">
                <a:solidFill>
                  <a:schemeClr val="bg1"/>
                </a:solidFill>
                <a:cs typeface="Times New Roman" panose="02020603050405020304" pitchFamily="18" charset="0"/>
              </a:rPr>
              <a:t>Chúa</a:t>
            </a:r>
            <a:r>
              <a:rPr lang="en-US" sz="5700" b="1" dirty="0">
                <a:solidFill>
                  <a:schemeClr val="bg1"/>
                </a:solidFill>
                <a:cs typeface="Times New Roman" panose="02020603050405020304" pitchFamily="18" charset="0"/>
              </a:rPr>
              <a:t> </a:t>
            </a:r>
            <a:r>
              <a:rPr lang="en-US" sz="5700" b="1" dirty="0" err="1">
                <a:solidFill>
                  <a:schemeClr val="bg1"/>
                </a:solidFill>
                <a:cs typeface="Times New Roman" panose="02020603050405020304" pitchFamily="18" charset="0"/>
              </a:rPr>
              <a:t>đoá</a:t>
            </a:r>
            <a:r>
              <a:rPr lang="en-US" sz="5700" b="1" dirty="0">
                <a:solidFill>
                  <a:schemeClr val="bg1"/>
                </a:solidFill>
                <a:cs typeface="Times New Roman" panose="02020603050405020304" pitchFamily="18" charset="0"/>
              </a:rPr>
              <a:t> </a:t>
            </a:r>
            <a:r>
              <a:rPr lang="en-US" sz="5700" b="1" dirty="0" err="1">
                <a:solidFill>
                  <a:schemeClr val="bg1"/>
                </a:solidFill>
                <a:cs typeface="Times New Roman" panose="02020603050405020304" pitchFamily="18" charset="0"/>
              </a:rPr>
              <a:t>hoa</a:t>
            </a:r>
            <a:r>
              <a:rPr lang="en-US" sz="5700" b="1" dirty="0">
                <a:solidFill>
                  <a:schemeClr val="bg1"/>
                </a:solidFill>
                <a:cs typeface="Times New Roman" panose="02020603050405020304" pitchFamily="18" charset="0"/>
              </a:rPr>
              <a:t> </a:t>
            </a:r>
            <a:r>
              <a:rPr lang="en-US" sz="5700" b="1" dirty="0" err="1">
                <a:solidFill>
                  <a:schemeClr val="bg1"/>
                </a:solidFill>
                <a:cs typeface="Times New Roman" panose="02020603050405020304" pitchFamily="18" charset="0"/>
              </a:rPr>
              <a:t>này</a:t>
            </a:r>
            <a:r>
              <a:rPr lang="en-US" sz="5700" b="1" dirty="0">
                <a:solidFill>
                  <a:schemeClr val="bg1"/>
                </a:solidFill>
                <a:cs typeface="Times New Roman" panose="02020603050405020304" pitchFamily="18" charset="0"/>
              </a:rPr>
              <a:t>, </a:t>
            </a:r>
            <a:r>
              <a:rPr lang="en-US" sz="5700" b="1" dirty="0" err="1">
                <a:solidFill>
                  <a:schemeClr val="bg1"/>
                </a:solidFill>
                <a:cs typeface="Times New Roman" panose="02020603050405020304" pitchFamily="18" charset="0"/>
              </a:rPr>
              <a:t>xin</a:t>
            </a:r>
            <a:r>
              <a:rPr lang="en-US" sz="5700" b="1" dirty="0">
                <a:solidFill>
                  <a:schemeClr val="bg1"/>
                </a:solidFill>
                <a:cs typeface="Times New Roman" panose="02020603050405020304" pitchFamily="18" charset="0"/>
              </a:rPr>
              <a:t> </a:t>
            </a:r>
            <a:r>
              <a:rPr lang="en-US" sz="5700" b="1" dirty="0" err="1">
                <a:solidFill>
                  <a:schemeClr val="bg1"/>
                </a:solidFill>
                <a:cs typeface="Times New Roman" panose="02020603050405020304" pitchFamily="18" charset="0"/>
              </a:rPr>
              <a:t>dâng</a:t>
            </a:r>
            <a:r>
              <a:rPr lang="en-US" sz="5700" b="1" dirty="0">
                <a:solidFill>
                  <a:schemeClr val="bg1"/>
                </a:solidFill>
                <a:cs typeface="Times New Roman" panose="02020603050405020304" pitchFamily="18" charset="0"/>
              </a:rPr>
              <a:t> </a:t>
            </a:r>
            <a:r>
              <a:rPr lang="en-US" sz="5700" b="1" dirty="0" err="1">
                <a:solidFill>
                  <a:schemeClr val="bg1"/>
                </a:solidFill>
                <a:cs typeface="Times New Roman" panose="02020603050405020304" pitchFamily="18" charset="0"/>
              </a:rPr>
              <a:t>Chúa</a:t>
            </a:r>
            <a:r>
              <a:rPr lang="en-US" sz="5700" b="1" dirty="0">
                <a:solidFill>
                  <a:schemeClr val="bg1"/>
                </a:solidFill>
                <a:cs typeface="Times New Roman" panose="02020603050405020304" pitchFamily="18" charset="0"/>
              </a:rPr>
              <a:t> </a:t>
            </a:r>
            <a:r>
              <a:rPr lang="en-US" sz="5700" b="1" dirty="0" err="1">
                <a:solidFill>
                  <a:schemeClr val="bg1"/>
                </a:solidFill>
                <a:cs typeface="Times New Roman" panose="02020603050405020304" pitchFamily="18" charset="0"/>
              </a:rPr>
              <a:t>ánh</a:t>
            </a:r>
            <a:r>
              <a:rPr lang="en-US" sz="5700" b="1" dirty="0">
                <a:solidFill>
                  <a:schemeClr val="bg1"/>
                </a:solidFill>
                <a:cs typeface="Times New Roman" panose="02020603050405020304" pitchFamily="18" charset="0"/>
              </a:rPr>
              <a:t> </a:t>
            </a:r>
            <a:r>
              <a:rPr lang="en-US" sz="5700" b="1" dirty="0" err="1">
                <a:solidFill>
                  <a:schemeClr val="bg1"/>
                </a:solidFill>
                <a:cs typeface="Times New Roman" panose="02020603050405020304" pitchFamily="18" charset="0"/>
              </a:rPr>
              <a:t>nến</a:t>
            </a:r>
            <a:r>
              <a:rPr lang="en-US" sz="5700" b="1" dirty="0">
                <a:solidFill>
                  <a:schemeClr val="bg1"/>
                </a:solidFill>
                <a:cs typeface="Times New Roman" panose="02020603050405020304" pitchFamily="18" charset="0"/>
              </a:rPr>
              <a:t> </a:t>
            </a:r>
            <a:r>
              <a:rPr lang="en-US" sz="5700" b="1" dirty="0" err="1">
                <a:solidFill>
                  <a:schemeClr val="bg1"/>
                </a:solidFill>
                <a:cs typeface="Times New Roman" panose="02020603050405020304" pitchFamily="18" charset="0"/>
              </a:rPr>
              <a:t>này</a:t>
            </a:r>
            <a:r>
              <a:rPr lang="en-US" sz="5700" b="1" dirty="0">
                <a:solidFill>
                  <a:schemeClr val="bg1"/>
                </a:solidFill>
                <a:cs typeface="Times New Roman" panose="02020603050405020304" pitchFamily="18" charset="0"/>
              </a:rPr>
              <a:t>, </a:t>
            </a:r>
            <a:r>
              <a:rPr lang="en-US" sz="5700" b="1" dirty="0" err="1">
                <a:solidFill>
                  <a:schemeClr val="bg1"/>
                </a:solidFill>
                <a:cs typeface="Times New Roman" panose="02020603050405020304" pitchFamily="18" charset="0"/>
              </a:rPr>
              <a:t>là</a:t>
            </a:r>
            <a:r>
              <a:rPr lang="en-US" sz="5700" b="1" dirty="0">
                <a:solidFill>
                  <a:schemeClr val="bg1"/>
                </a:solidFill>
                <a:cs typeface="Times New Roman" panose="02020603050405020304" pitchFamily="18" charset="0"/>
              </a:rPr>
              <a:t> </a:t>
            </a:r>
            <a:r>
              <a:rPr lang="en-US" sz="5700" b="1" dirty="0" err="1">
                <a:solidFill>
                  <a:schemeClr val="bg1"/>
                </a:solidFill>
                <a:cs typeface="Times New Roman" panose="02020603050405020304" pitchFamily="18" charset="0"/>
              </a:rPr>
              <a:t>lòng</a:t>
            </a:r>
            <a:r>
              <a:rPr lang="en-US" sz="5700" b="1" dirty="0">
                <a:solidFill>
                  <a:schemeClr val="bg1"/>
                </a:solidFill>
                <a:cs typeface="Times New Roman" panose="02020603050405020304" pitchFamily="18" charset="0"/>
              </a:rPr>
              <a:t> </a:t>
            </a:r>
            <a:r>
              <a:rPr lang="en-US" sz="5700" b="1" dirty="0" err="1">
                <a:solidFill>
                  <a:schemeClr val="bg1"/>
                </a:solidFill>
                <a:cs typeface="Times New Roman" panose="02020603050405020304" pitchFamily="18" charset="0"/>
              </a:rPr>
              <a:t>cậy</a:t>
            </a:r>
            <a:r>
              <a:rPr lang="en-US" sz="5700" b="1" dirty="0">
                <a:solidFill>
                  <a:schemeClr val="bg1"/>
                </a:solidFill>
                <a:cs typeface="Times New Roman" panose="02020603050405020304" pitchFamily="18" charset="0"/>
              </a:rPr>
              <a:t> </a:t>
            </a:r>
            <a:r>
              <a:rPr lang="en-US" sz="5700" b="1" dirty="0" err="1">
                <a:solidFill>
                  <a:schemeClr val="bg1"/>
                </a:solidFill>
                <a:cs typeface="Times New Roman" panose="02020603050405020304" pitchFamily="18" charset="0"/>
              </a:rPr>
              <a:t>trông</a:t>
            </a:r>
            <a:r>
              <a:rPr lang="en-US" sz="5700" b="1" dirty="0">
                <a:solidFill>
                  <a:schemeClr val="bg1"/>
                </a:solidFill>
                <a:cs typeface="Times New Roman" panose="02020603050405020304" pitchFamily="18" charset="0"/>
              </a:rPr>
              <a:t> </a:t>
            </a:r>
            <a:r>
              <a:rPr lang="en-US" sz="5700" b="1" dirty="0" err="1">
                <a:solidFill>
                  <a:schemeClr val="bg1"/>
                </a:solidFill>
                <a:cs typeface="Times New Roman" panose="02020603050405020304" pitchFamily="18" charset="0"/>
              </a:rPr>
              <a:t>mến</a:t>
            </a:r>
            <a:r>
              <a:rPr lang="en-US" sz="5700" b="1" dirty="0">
                <a:solidFill>
                  <a:schemeClr val="bg1"/>
                </a:solidFill>
                <a:cs typeface="Times New Roman" panose="02020603050405020304" pitchFamily="18" charset="0"/>
              </a:rPr>
              <a:t> tin </a:t>
            </a:r>
            <a:r>
              <a:rPr lang="en-US" sz="5700" b="1" dirty="0" err="1">
                <a:solidFill>
                  <a:schemeClr val="bg1"/>
                </a:solidFill>
                <a:cs typeface="Times New Roman" panose="02020603050405020304" pitchFamily="18" charset="0"/>
              </a:rPr>
              <a:t>của</a:t>
            </a:r>
            <a:r>
              <a:rPr lang="en-US" sz="5700" b="1" dirty="0">
                <a:solidFill>
                  <a:schemeClr val="bg1"/>
                </a:solidFill>
                <a:cs typeface="Times New Roman" panose="02020603050405020304" pitchFamily="18" charset="0"/>
              </a:rPr>
              <a:t> </a:t>
            </a:r>
            <a:r>
              <a:rPr lang="en-US" sz="5700" b="1" dirty="0" err="1">
                <a:solidFill>
                  <a:schemeClr val="bg1"/>
                </a:solidFill>
                <a:cs typeface="Times New Roman" panose="02020603050405020304" pitchFamily="18" charset="0"/>
              </a:rPr>
              <a:t>đoàn</a:t>
            </a:r>
            <a:r>
              <a:rPr lang="en-US" sz="5700" b="1" dirty="0">
                <a:solidFill>
                  <a:schemeClr val="bg1"/>
                </a:solidFill>
                <a:cs typeface="Times New Roman" panose="02020603050405020304" pitchFamily="18" charset="0"/>
              </a:rPr>
              <a:t> con </a:t>
            </a:r>
            <a:r>
              <a:rPr lang="en-US" sz="5700" b="1" dirty="0" err="1">
                <a:solidFill>
                  <a:schemeClr val="bg1"/>
                </a:solidFill>
                <a:cs typeface="Times New Roman" panose="02020603050405020304" pitchFamily="18" charset="0"/>
              </a:rPr>
              <a:t>dâng</a:t>
            </a:r>
            <a:r>
              <a:rPr lang="en-US" sz="5700" b="1" dirty="0">
                <a:solidFill>
                  <a:schemeClr val="bg1"/>
                </a:solidFill>
                <a:cs typeface="Times New Roman" panose="02020603050405020304" pitchFamily="18" charset="0"/>
              </a:rPr>
              <a:t> </a:t>
            </a:r>
            <a:r>
              <a:rPr lang="en-US" sz="5700" b="1" dirty="0" err="1">
                <a:solidFill>
                  <a:schemeClr val="bg1"/>
                </a:solidFill>
                <a:cs typeface="Times New Roman" panose="02020603050405020304" pitchFamily="18" charset="0"/>
              </a:rPr>
              <a:t>lên</a:t>
            </a:r>
            <a:r>
              <a:rPr lang="en-US" sz="5700" b="1" dirty="0">
                <a:solidFill>
                  <a:schemeClr val="bg1"/>
                </a:solidFill>
                <a:cs typeface="Times New Roman" panose="02020603050405020304" pitchFamily="18" charset="0"/>
              </a:rPr>
              <a:t>.</a:t>
            </a:r>
            <a:endParaRPr lang="vi-VN" sz="5700" b="1" dirty="0">
              <a:solidFill>
                <a:schemeClr val="bg1"/>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23487763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30000"/>
              </a:lnSpc>
              <a:spcBef>
                <a:spcPts val="1350"/>
              </a:spcBef>
              <a:buNone/>
            </a:pPr>
            <a:r>
              <a:rPr lang="en-US" sz="5250" b="1" dirty="0" err="1">
                <a:solidFill>
                  <a:srgbClr val="FFFF00"/>
                </a:solidFill>
                <a:ea typeface="Tahoma" pitchFamily="34" charset="0"/>
                <a:cs typeface="Times New Roman" panose="02020603050405020304" pitchFamily="18" charset="0"/>
              </a:rPr>
              <a:t>Đk</a:t>
            </a:r>
            <a:r>
              <a:rPr lang="en-US" sz="5250" b="1" dirty="0">
                <a:solidFill>
                  <a:srgbClr val="FFFF00"/>
                </a:solidFill>
                <a:ea typeface="Tahoma" pitchFamily="34" charset="0"/>
                <a:cs typeface="Times New Roman" panose="02020603050405020304" pitchFamily="18" charset="0"/>
              </a:rPr>
              <a:t>: </a:t>
            </a:r>
            <a:r>
              <a:rPr lang="en-US" sz="5250" b="1" dirty="0" err="1">
                <a:solidFill>
                  <a:schemeClr val="bg1"/>
                </a:solidFill>
                <a:cs typeface="Times New Roman" panose="02020603050405020304" pitchFamily="18" charset="0"/>
              </a:rPr>
              <a:t>Chúc</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tụng</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Chúa</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Chúc</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tụng</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Chúa</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là</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Chúa</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tể</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càn</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khôn</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Chúc</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tụng</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Chúa</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Chúc</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tụng</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Chúa</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chúc</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tụng</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Chúa</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đến</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muôn</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đời</a:t>
            </a:r>
            <a:r>
              <a:rPr lang="en-US" sz="5250" b="1" dirty="0">
                <a:solidFill>
                  <a:schemeClr val="bg1"/>
                </a:solidFill>
                <a:cs typeface="Times New Roman" panose="02020603050405020304" pitchFamily="18" charset="0"/>
              </a:rPr>
              <a:t>.</a:t>
            </a:r>
            <a:endParaRPr lang="vi-VN" sz="5250" b="1" dirty="0">
              <a:solidFill>
                <a:schemeClr val="bg1"/>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411186843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7257"/>
            <a:ext cx="9144000" cy="5143500"/>
          </a:xfrm>
        </p:spPr>
        <p:txBody>
          <a:bodyPr>
            <a:noAutofit/>
          </a:bodyPr>
          <a:lstStyle/>
          <a:p>
            <a:pPr marL="0" indent="0" algn="just">
              <a:lnSpc>
                <a:spcPct val="120000"/>
              </a:lnSpc>
              <a:spcBef>
                <a:spcPts val="1350"/>
              </a:spcBef>
              <a:buNone/>
            </a:pPr>
            <a:r>
              <a:rPr lang="en-US" sz="5850" b="1" dirty="0">
                <a:solidFill>
                  <a:srgbClr val="FFFF00"/>
                </a:solidFill>
                <a:ea typeface="Tahoma" pitchFamily="34" charset="0"/>
                <a:cs typeface="Times New Roman" panose="02020603050405020304" pitchFamily="18" charset="0"/>
              </a:rPr>
              <a:t>Tk3: </a:t>
            </a:r>
            <a:r>
              <a:rPr lang="vi-VN" sz="5850" b="1" dirty="0">
                <a:solidFill>
                  <a:schemeClr val="bg1"/>
                </a:solidFill>
                <a:ea typeface="Tahoma" pitchFamily="34" charset="0"/>
                <a:cs typeface="Times New Roman" panose="02020603050405020304" pitchFamily="18" charset="0"/>
              </a:rPr>
              <a:t>X</a:t>
            </a:r>
            <a:r>
              <a:rPr lang="vi-VN" sz="5850" b="1" dirty="0">
                <a:solidFill>
                  <a:schemeClr val="bg1"/>
                </a:solidFill>
                <a:cs typeface="Times New Roman" panose="02020603050405020304" pitchFamily="18" charset="0"/>
              </a:rPr>
              <a:t>in dâng Chúa trái tim con, xin dâng Chúa trí khôn con, và cả hồn xác chúng con, như của lễ dâng lên.</a:t>
            </a:r>
            <a:endParaRPr lang="vi-VN" sz="5850" b="1" dirty="0">
              <a:solidFill>
                <a:schemeClr val="bg1"/>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22814516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30000"/>
              </a:lnSpc>
              <a:spcBef>
                <a:spcPts val="1350"/>
              </a:spcBef>
              <a:buNone/>
            </a:pPr>
            <a:r>
              <a:rPr lang="en-US" sz="5250" b="1" dirty="0" err="1">
                <a:solidFill>
                  <a:srgbClr val="FFFF00"/>
                </a:solidFill>
                <a:ea typeface="Tahoma" pitchFamily="34" charset="0"/>
                <a:cs typeface="Times New Roman" panose="02020603050405020304" pitchFamily="18" charset="0"/>
              </a:rPr>
              <a:t>Đk</a:t>
            </a:r>
            <a:r>
              <a:rPr lang="en-US" sz="5250" b="1" dirty="0">
                <a:solidFill>
                  <a:srgbClr val="FFFF00"/>
                </a:solidFill>
                <a:ea typeface="Tahoma" pitchFamily="34" charset="0"/>
                <a:cs typeface="Times New Roman" panose="02020603050405020304" pitchFamily="18" charset="0"/>
              </a:rPr>
              <a:t>: </a:t>
            </a:r>
            <a:r>
              <a:rPr lang="en-US" sz="5250" b="1" dirty="0" err="1">
                <a:solidFill>
                  <a:schemeClr val="bg1"/>
                </a:solidFill>
                <a:cs typeface="Times New Roman" panose="02020603050405020304" pitchFamily="18" charset="0"/>
              </a:rPr>
              <a:t>Chúc</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tụng</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Chúa</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Chúc</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tụng</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Chúa</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là</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Chúa</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tể</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càn</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khôn</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Chúc</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tụng</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Chúa</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Chúc</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tụng</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Chúa</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chúc</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tụng</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Chúa</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đến</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muôn</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đời</a:t>
            </a:r>
            <a:r>
              <a:rPr lang="en-US" sz="5250" b="1" dirty="0">
                <a:solidFill>
                  <a:schemeClr val="bg1"/>
                </a:solidFill>
                <a:cs typeface="Times New Roman" panose="02020603050405020304" pitchFamily="18" charset="0"/>
              </a:rPr>
              <a:t>.</a:t>
            </a:r>
            <a:endParaRPr lang="vi-VN" sz="5250" b="1" dirty="0">
              <a:solidFill>
                <a:schemeClr val="bg1"/>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35000905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fontScale="85000" lnSpcReduction="10000"/>
          </a:bodyPr>
          <a:lstStyle/>
          <a:p>
            <a:pPr marL="0" indent="0" algn="just">
              <a:lnSpc>
                <a:spcPct val="170000"/>
              </a:lnSpc>
              <a:buNone/>
            </a:pPr>
            <a:r>
              <a:rPr lang="en-US" sz="6000" b="1" dirty="0">
                <a:solidFill>
                  <a:srgbClr val="FFFF00"/>
                </a:solidFill>
                <a:ea typeface="Tahoma" pitchFamily="34" charset="0"/>
                <a:cs typeface="Times New Roman" panose="02020603050405020304" pitchFamily="18" charset="0"/>
              </a:rPr>
              <a:t>Tk4: </a:t>
            </a:r>
            <a:r>
              <a:rPr lang="vi-VN" sz="6000" b="1" dirty="0">
                <a:solidFill>
                  <a:schemeClr val="bg1"/>
                </a:solidFill>
                <a:cs typeface="Times New Roman" panose="02020603050405020304" pitchFamily="18" charset="0"/>
              </a:rPr>
              <a:t>Xin dâng Chúa cả gia đình, xin dâng Chúa cả họ hàng, và bạn bè con mến thương, xin Ngài ban muôn ơn.</a:t>
            </a:r>
          </a:p>
        </p:txBody>
      </p:sp>
    </p:spTree>
    <p:extLst>
      <p:ext uri="{BB962C8B-B14F-4D97-AF65-F5344CB8AC3E}">
        <p14:creationId xmlns:p14="http://schemas.microsoft.com/office/powerpoint/2010/main" val="28856194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30000"/>
              </a:lnSpc>
              <a:spcBef>
                <a:spcPts val="1350"/>
              </a:spcBef>
              <a:buNone/>
            </a:pPr>
            <a:r>
              <a:rPr lang="en-US" sz="5250" b="1" dirty="0" err="1">
                <a:solidFill>
                  <a:srgbClr val="FFFF00"/>
                </a:solidFill>
                <a:ea typeface="Tahoma" pitchFamily="34" charset="0"/>
                <a:cs typeface="Times New Roman" panose="02020603050405020304" pitchFamily="18" charset="0"/>
              </a:rPr>
              <a:t>Đk</a:t>
            </a:r>
            <a:r>
              <a:rPr lang="en-US" sz="5250" b="1" dirty="0">
                <a:solidFill>
                  <a:srgbClr val="FFFF00"/>
                </a:solidFill>
                <a:ea typeface="Tahoma" pitchFamily="34" charset="0"/>
                <a:cs typeface="Times New Roman" panose="02020603050405020304" pitchFamily="18" charset="0"/>
              </a:rPr>
              <a:t>: </a:t>
            </a:r>
            <a:r>
              <a:rPr lang="en-US" sz="5250" b="1" dirty="0" err="1">
                <a:solidFill>
                  <a:schemeClr val="bg1"/>
                </a:solidFill>
                <a:cs typeface="Times New Roman" panose="02020603050405020304" pitchFamily="18" charset="0"/>
              </a:rPr>
              <a:t>Chúc</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tụng</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Chúa</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chúc</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tụng</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Chúa</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là</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Chúa</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tể</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càn</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khôn</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Chúc</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tụng</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Chúa</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chúc</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tụng</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Chúa</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chúc</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tụng</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Chúa</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đến</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muôn</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đời</a:t>
            </a:r>
            <a:r>
              <a:rPr lang="en-US" sz="5250" b="1" dirty="0">
                <a:solidFill>
                  <a:schemeClr val="bg1"/>
                </a:solidFill>
                <a:cs typeface="Times New Roman" panose="02020603050405020304" pitchFamily="18" charset="0"/>
              </a:rPr>
              <a:t>.</a:t>
            </a:r>
            <a:endParaRPr lang="vi-VN" sz="5250" b="1" dirty="0">
              <a:solidFill>
                <a:schemeClr val="bg1"/>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10874620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spcBef>
                <a:spcPts val="0"/>
              </a:spcBef>
              <a:buNone/>
            </a:pPr>
            <a:r>
              <a:rPr lang="en-US" sz="6000" b="1" dirty="0">
                <a:solidFill>
                  <a:srgbClr val="FFFF00"/>
                </a:solidFill>
                <a:ea typeface="Tahoma" pitchFamily="34" charset="0"/>
                <a:cs typeface="Times New Roman" panose="02020603050405020304" pitchFamily="18" charset="0"/>
              </a:rPr>
              <a:t>Tk5: </a:t>
            </a:r>
            <a:r>
              <a:rPr lang="vi-VN" sz="6000" b="1" dirty="0">
                <a:solidFill>
                  <a:schemeClr val="bg1"/>
                </a:solidFill>
                <a:cs typeface="Times New Roman" panose="02020603050405020304" pitchFamily="18" charset="0"/>
              </a:rPr>
              <a:t>Xin dâng Chúa những hy sinh, xin dâng Chúa những tâm tình nguyện được tuổi thơ trắng trong, như Hài Đồng Giêsu.</a:t>
            </a:r>
            <a:endParaRPr lang="vi-VN" sz="6000" b="1" dirty="0">
              <a:solidFill>
                <a:schemeClr val="bg1"/>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1085200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fontAlgn="base"/>
            <a:r>
              <a:rPr lang="en-US" sz="4700" b="1" u="sng" dirty="0">
                <a:solidFill>
                  <a:srgbClr val="FFFF00"/>
                </a:solidFill>
                <a:latin typeface="+mn-lt"/>
                <a:cs typeface="Times New Roman" panose="02020603050405020304" pitchFamily="18" charset="0"/>
              </a:rPr>
              <a:t>Tk2:</a:t>
            </a:r>
            <a:r>
              <a:rPr lang="en-US" sz="4700" dirty="0">
                <a:solidFill>
                  <a:schemeClr val="bg1"/>
                </a:solidFill>
                <a:latin typeface="+mn-lt"/>
                <a:cs typeface="Times New Roman" panose="02020603050405020304" pitchFamily="18" charset="0"/>
              </a:rPr>
              <a:t> </a:t>
            </a:r>
            <a:r>
              <a:rPr lang="vi-VN" sz="5400" b="1" dirty="0">
                <a:solidFill>
                  <a:schemeClr val="bg1"/>
                </a:solidFill>
                <a:latin typeface="+mn-lt"/>
              </a:rPr>
              <a:t>Hãy nhìn xem lòng Chúa nhân hậu, ơn Chúa thương luôn sáng mãi về sau. Nào tin tưởng Chúa sống can trường người hỡi. Nào hãy cậy trông hãy vững tâm trong đời.</a:t>
            </a:r>
            <a:endParaRPr lang="vi-VN" sz="4700" b="1" dirty="0">
              <a:solidFill>
                <a:schemeClr val="bg1"/>
              </a:solidFill>
              <a:latin typeface="+mn-lt"/>
              <a:cs typeface="Times New Roman" panose="02020603050405020304" pitchFamily="18" charset="0"/>
            </a:endParaRPr>
          </a:p>
        </p:txBody>
      </p:sp>
    </p:spTree>
    <p:extLst>
      <p:ext uri="{BB962C8B-B14F-4D97-AF65-F5344CB8AC3E}">
        <p14:creationId xmlns:p14="http://schemas.microsoft.com/office/powerpoint/2010/main" val="3929073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30000"/>
              </a:lnSpc>
              <a:spcBef>
                <a:spcPts val="1350"/>
              </a:spcBef>
              <a:buNone/>
            </a:pPr>
            <a:r>
              <a:rPr lang="en-US" sz="5250" b="1" dirty="0" err="1">
                <a:solidFill>
                  <a:srgbClr val="FFFF00"/>
                </a:solidFill>
                <a:ea typeface="Tahoma" pitchFamily="34" charset="0"/>
                <a:cs typeface="Times New Roman" panose="02020603050405020304" pitchFamily="18" charset="0"/>
              </a:rPr>
              <a:t>Đk</a:t>
            </a:r>
            <a:r>
              <a:rPr lang="en-US" sz="5250" b="1" dirty="0">
                <a:solidFill>
                  <a:srgbClr val="FFFF00"/>
                </a:solidFill>
                <a:ea typeface="Tahoma" pitchFamily="34" charset="0"/>
                <a:cs typeface="Times New Roman" panose="02020603050405020304" pitchFamily="18" charset="0"/>
              </a:rPr>
              <a:t>: </a:t>
            </a:r>
            <a:r>
              <a:rPr lang="en-US" sz="5250" b="1" dirty="0" err="1">
                <a:solidFill>
                  <a:schemeClr val="bg1"/>
                </a:solidFill>
                <a:cs typeface="Times New Roman" panose="02020603050405020304" pitchFamily="18" charset="0"/>
              </a:rPr>
              <a:t>Chúc</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tụng</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Chúa</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chúc</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tụng</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Chúa</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là</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Chúa</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tể</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càn</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khôn</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Chúc</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tụng</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Chúa</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chúc</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tụng</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Chúa</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chúc</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tụng</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Chúa</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đến</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muôn</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đời</a:t>
            </a:r>
            <a:r>
              <a:rPr lang="en-US" sz="5250" b="1" dirty="0">
                <a:solidFill>
                  <a:schemeClr val="bg1"/>
                </a:solidFill>
                <a:cs typeface="Times New Roman" panose="02020603050405020304" pitchFamily="18" charset="0"/>
              </a:rPr>
              <a:t>.</a:t>
            </a:r>
            <a:endParaRPr lang="vi-VN" sz="5250" b="1" dirty="0">
              <a:solidFill>
                <a:schemeClr val="bg1"/>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26834198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spTree>
    <p:extLst>
      <p:ext uri="{BB962C8B-B14F-4D97-AF65-F5344CB8AC3E}">
        <p14:creationId xmlns:p14="http://schemas.microsoft.com/office/powerpoint/2010/main" val="228148205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r>
              <a:rPr lang="en-US" sz="6600" u="sng" dirty="0">
                <a:solidFill>
                  <a:srgbClr val="FFFF00"/>
                </a:solidFill>
                <a:ea typeface="Tahoma" pitchFamily="34" charset="0"/>
                <a:cs typeface="Times New Roman" pitchFamily="18" charset="0"/>
              </a:rPr>
              <a:t/>
            </a:r>
            <a:br>
              <a:rPr lang="en-US" sz="6600" u="sng" dirty="0">
                <a:solidFill>
                  <a:srgbClr val="FFFF00"/>
                </a:solidFill>
                <a:ea typeface="Tahoma" pitchFamily="34" charset="0"/>
                <a:cs typeface="Times New Roman" pitchFamily="18" charset="0"/>
              </a:rPr>
            </a:br>
            <a:r>
              <a:rPr lang="en-US" sz="6000" u="sng" dirty="0" err="1">
                <a:solidFill>
                  <a:srgbClr val="FFFF00"/>
                </a:solidFill>
                <a:ea typeface="Tahoma" pitchFamily="34" charset="0"/>
                <a:cs typeface="Times New Roman" pitchFamily="18" charset="0"/>
              </a:rPr>
              <a:t>Thánh</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Thánh</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Thánh</a:t>
            </a:r>
            <a:r>
              <a:rPr lang="en-US" sz="13800" dirty="0">
                <a:solidFill>
                  <a:srgbClr val="FFFF00"/>
                </a:solidFill>
                <a:ea typeface="Tahoma" pitchFamily="34" charset="0"/>
                <a:cs typeface="Times New Roman" pitchFamily="18" charset="0"/>
              </a:rPr>
              <a:t/>
            </a:r>
            <a:br>
              <a:rPr lang="en-US" sz="13800" dirty="0">
                <a:solidFill>
                  <a:srgbClr val="FFFF00"/>
                </a:solidFill>
                <a:ea typeface="Tahoma" pitchFamily="34" charset="0"/>
                <a:cs typeface="Times New Roman" pitchFamily="18" charset="0"/>
              </a:rPr>
            </a:br>
            <a:endParaRPr lang="en-US" sz="6600" i="1" dirty="0">
              <a:solidFill>
                <a:schemeClr val="bg1"/>
              </a:solidFill>
              <a:ea typeface="Tahoma" pitchFamily="34" charset="0"/>
              <a:cs typeface="Times New Roman" pitchFamily="18" charset="0"/>
            </a:endParaRPr>
          </a:p>
        </p:txBody>
      </p:sp>
    </p:spTree>
    <p:extLst>
      <p:ext uri="{BB962C8B-B14F-4D97-AF65-F5344CB8AC3E}">
        <p14:creationId xmlns:p14="http://schemas.microsoft.com/office/powerpoint/2010/main" val="309408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xmlns="" id="{DE2F24C9-E167-5A15-2200-1BC93B6AB572}"/>
              </a:ext>
            </a:extLst>
          </p:cNvPr>
          <p:cNvSpPr>
            <a:spLocks noGrp="1" noChangeArrowheads="1"/>
          </p:cNvSpPr>
          <p:nvPr>
            <p:ph type="subTitle" idx="1"/>
          </p:nvPr>
        </p:nvSpPr>
        <p:spPr>
          <a:xfrm>
            <a:off x="0" y="0"/>
            <a:ext cx="9144000" cy="5143500"/>
          </a:xfrm>
        </p:spPr>
        <p:txBody>
          <a:bodyPr>
            <a:noAutofit/>
          </a:bodyPr>
          <a:lstStyle/>
          <a:p>
            <a:pPr algn="just">
              <a:lnSpc>
                <a:spcPct val="120000"/>
              </a:lnSpc>
              <a:spcBef>
                <a:spcPts val="1350"/>
              </a:spcBef>
            </a:pPr>
            <a:r>
              <a:rPr lang="en-US" sz="5600" b="0" i="0" dirty="0" err="1">
                <a:solidFill>
                  <a:schemeClr val="bg1"/>
                </a:solidFill>
                <a:effectLst/>
              </a:rPr>
              <a:t>Thánh</a:t>
            </a:r>
            <a:r>
              <a:rPr lang="en-US" sz="5600" b="0" i="0" dirty="0">
                <a:solidFill>
                  <a:schemeClr val="bg1"/>
                </a:solidFill>
                <a:effectLst/>
              </a:rPr>
              <a:t>! </a:t>
            </a:r>
            <a:r>
              <a:rPr lang="en-US" sz="5600" b="0" i="0" dirty="0" err="1">
                <a:solidFill>
                  <a:schemeClr val="bg1"/>
                </a:solidFill>
                <a:effectLst/>
              </a:rPr>
              <a:t>Thánh</a:t>
            </a:r>
            <a:r>
              <a:rPr lang="en-US" sz="5600" b="0" i="0" dirty="0">
                <a:solidFill>
                  <a:schemeClr val="bg1"/>
                </a:solidFill>
                <a:effectLst/>
              </a:rPr>
              <a:t>! </a:t>
            </a:r>
            <a:r>
              <a:rPr lang="en-US" sz="5600" b="0" i="0" dirty="0" err="1">
                <a:solidFill>
                  <a:schemeClr val="bg1"/>
                </a:solidFill>
                <a:effectLst/>
              </a:rPr>
              <a:t>Thánh</a:t>
            </a:r>
            <a:r>
              <a:rPr lang="en-US" sz="5600" b="0" i="0" dirty="0">
                <a:solidFill>
                  <a:schemeClr val="bg1"/>
                </a:solidFill>
                <a:effectLst/>
              </a:rPr>
              <a:t>! </a:t>
            </a:r>
            <a:r>
              <a:rPr lang="en-US" sz="5600" b="0" i="0" dirty="0" err="1">
                <a:solidFill>
                  <a:schemeClr val="bg1"/>
                </a:solidFill>
                <a:effectLst/>
              </a:rPr>
              <a:t>Chúa</a:t>
            </a:r>
            <a:r>
              <a:rPr lang="en-US" sz="5600" b="0" i="0" dirty="0">
                <a:solidFill>
                  <a:schemeClr val="bg1"/>
                </a:solidFill>
                <a:effectLst/>
              </a:rPr>
              <a:t> </a:t>
            </a:r>
            <a:r>
              <a:rPr lang="en-US" sz="5600" b="0" i="0" dirty="0" err="1">
                <a:solidFill>
                  <a:schemeClr val="bg1"/>
                </a:solidFill>
                <a:effectLst/>
              </a:rPr>
              <a:t>là</a:t>
            </a:r>
            <a:r>
              <a:rPr lang="en-US" sz="5600" b="0" i="0" dirty="0">
                <a:solidFill>
                  <a:schemeClr val="bg1"/>
                </a:solidFill>
                <a:effectLst/>
              </a:rPr>
              <a:t> </a:t>
            </a:r>
            <a:r>
              <a:rPr lang="en-US" sz="5600" b="0" i="0" dirty="0" err="1">
                <a:solidFill>
                  <a:schemeClr val="bg1"/>
                </a:solidFill>
                <a:effectLst/>
              </a:rPr>
              <a:t>Thiên</a:t>
            </a:r>
            <a:r>
              <a:rPr lang="en-US" sz="5600" b="0" i="0" dirty="0">
                <a:solidFill>
                  <a:schemeClr val="bg1"/>
                </a:solidFill>
                <a:effectLst/>
              </a:rPr>
              <a:t> </a:t>
            </a:r>
            <a:r>
              <a:rPr lang="en-US" sz="5600" b="0" i="0" dirty="0" err="1">
                <a:solidFill>
                  <a:schemeClr val="bg1"/>
                </a:solidFill>
                <a:effectLst/>
              </a:rPr>
              <a:t>Chúa</a:t>
            </a:r>
            <a:r>
              <a:rPr lang="en-US" sz="5600" b="0" i="0" dirty="0">
                <a:solidFill>
                  <a:schemeClr val="bg1"/>
                </a:solidFill>
                <a:effectLst/>
              </a:rPr>
              <a:t> </a:t>
            </a:r>
            <a:r>
              <a:rPr lang="en-US" sz="5600" b="0" i="0" dirty="0" err="1">
                <a:solidFill>
                  <a:schemeClr val="bg1"/>
                </a:solidFill>
                <a:effectLst/>
              </a:rPr>
              <a:t>các</a:t>
            </a:r>
            <a:r>
              <a:rPr lang="en-US" sz="5600" b="0" i="0" dirty="0">
                <a:solidFill>
                  <a:schemeClr val="bg1"/>
                </a:solidFill>
                <a:effectLst/>
              </a:rPr>
              <a:t> </a:t>
            </a:r>
            <a:r>
              <a:rPr lang="en-US" sz="5600" b="0" i="0" dirty="0" err="1">
                <a:solidFill>
                  <a:schemeClr val="bg1"/>
                </a:solidFill>
                <a:effectLst/>
              </a:rPr>
              <a:t>đạo</a:t>
            </a:r>
            <a:r>
              <a:rPr lang="en-US" sz="5600" b="0" i="0" dirty="0">
                <a:solidFill>
                  <a:schemeClr val="bg1"/>
                </a:solidFill>
                <a:effectLst/>
              </a:rPr>
              <a:t> </a:t>
            </a:r>
            <a:r>
              <a:rPr lang="en-US" sz="5600" b="0" i="0" dirty="0" err="1">
                <a:solidFill>
                  <a:schemeClr val="bg1"/>
                </a:solidFill>
                <a:effectLst/>
              </a:rPr>
              <a:t>binh</a:t>
            </a:r>
            <a:r>
              <a:rPr lang="en-US" sz="5600" b="0" i="0" dirty="0">
                <a:solidFill>
                  <a:schemeClr val="bg1"/>
                </a:solidFill>
                <a:effectLst/>
              </a:rPr>
              <a:t>. </a:t>
            </a:r>
            <a:r>
              <a:rPr lang="en-US" sz="5600" b="0" i="0" dirty="0" err="1">
                <a:solidFill>
                  <a:schemeClr val="bg1"/>
                </a:solidFill>
                <a:effectLst/>
              </a:rPr>
              <a:t>Trời</a:t>
            </a:r>
            <a:r>
              <a:rPr lang="en-US" sz="5600" b="0" i="0" dirty="0">
                <a:solidFill>
                  <a:schemeClr val="bg1"/>
                </a:solidFill>
                <a:effectLst/>
              </a:rPr>
              <a:t> </a:t>
            </a:r>
            <a:r>
              <a:rPr lang="en-US" sz="5600" b="0" i="0" dirty="0" err="1">
                <a:solidFill>
                  <a:schemeClr val="bg1"/>
                </a:solidFill>
                <a:effectLst/>
              </a:rPr>
              <a:t>đất</a:t>
            </a:r>
            <a:r>
              <a:rPr lang="en-US" sz="5600" b="0" i="0" dirty="0">
                <a:solidFill>
                  <a:schemeClr val="bg1"/>
                </a:solidFill>
                <a:effectLst/>
              </a:rPr>
              <a:t> </a:t>
            </a:r>
            <a:r>
              <a:rPr lang="en-US" sz="5600" b="0" i="0" dirty="0" err="1">
                <a:solidFill>
                  <a:schemeClr val="bg1"/>
                </a:solidFill>
                <a:effectLst/>
              </a:rPr>
              <a:t>đầy</a:t>
            </a:r>
            <a:r>
              <a:rPr lang="en-US" sz="5600" b="0" i="0" dirty="0">
                <a:solidFill>
                  <a:schemeClr val="bg1"/>
                </a:solidFill>
                <a:effectLst/>
              </a:rPr>
              <a:t> </a:t>
            </a:r>
            <a:r>
              <a:rPr lang="en-US" sz="5600" b="0" i="0" dirty="0" err="1">
                <a:solidFill>
                  <a:schemeClr val="bg1"/>
                </a:solidFill>
                <a:effectLst/>
              </a:rPr>
              <a:t>vinh</a:t>
            </a:r>
            <a:r>
              <a:rPr lang="en-US" sz="5600" b="0" i="0" dirty="0">
                <a:solidFill>
                  <a:schemeClr val="bg1"/>
                </a:solidFill>
                <a:effectLst/>
              </a:rPr>
              <a:t> </a:t>
            </a:r>
            <a:r>
              <a:rPr lang="en-US" sz="5600" b="0" i="0" dirty="0" err="1">
                <a:solidFill>
                  <a:schemeClr val="bg1"/>
                </a:solidFill>
                <a:effectLst/>
              </a:rPr>
              <a:t>quang</a:t>
            </a:r>
            <a:r>
              <a:rPr lang="en-US" sz="5600" b="0" i="0" dirty="0">
                <a:solidFill>
                  <a:schemeClr val="bg1"/>
                </a:solidFill>
                <a:effectLst/>
              </a:rPr>
              <a:t> </a:t>
            </a:r>
            <a:r>
              <a:rPr lang="en-US" sz="5600" b="0" i="0" dirty="0" err="1">
                <a:solidFill>
                  <a:schemeClr val="bg1"/>
                </a:solidFill>
                <a:effectLst/>
              </a:rPr>
              <a:t>Chúa</a:t>
            </a:r>
            <a:r>
              <a:rPr lang="en-US" sz="5600" b="0" i="0" dirty="0">
                <a:solidFill>
                  <a:schemeClr val="bg1"/>
                </a:solidFill>
                <a:effectLst/>
              </a:rPr>
              <a:t>. </a:t>
            </a:r>
            <a:r>
              <a:rPr lang="en-US" sz="5600" b="0" i="0" dirty="0" err="1">
                <a:solidFill>
                  <a:schemeClr val="bg1"/>
                </a:solidFill>
                <a:effectLst/>
              </a:rPr>
              <a:t>Hoan</a:t>
            </a:r>
            <a:r>
              <a:rPr lang="en-US" sz="5600" b="0" i="0" dirty="0">
                <a:solidFill>
                  <a:schemeClr val="bg1"/>
                </a:solidFill>
                <a:effectLst/>
              </a:rPr>
              <a:t> </a:t>
            </a:r>
            <a:r>
              <a:rPr lang="en-US" sz="5600" b="0" i="0" dirty="0" err="1">
                <a:solidFill>
                  <a:schemeClr val="bg1"/>
                </a:solidFill>
                <a:effectLst/>
              </a:rPr>
              <a:t>hô</a:t>
            </a:r>
            <a:r>
              <a:rPr lang="en-US" sz="5600" b="0" i="0" dirty="0">
                <a:solidFill>
                  <a:schemeClr val="bg1"/>
                </a:solidFill>
                <a:effectLst/>
              </a:rPr>
              <a:t> </a:t>
            </a:r>
            <a:r>
              <a:rPr lang="en-US" sz="5600" b="0" i="0" dirty="0" err="1">
                <a:solidFill>
                  <a:schemeClr val="bg1"/>
                </a:solidFill>
                <a:effectLst/>
              </a:rPr>
              <a:t>Chúa</a:t>
            </a:r>
            <a:r>
              <a:rPr lang="en-US" sz="5600" b="0" i="0" dirty="0">
                <a:solidFill>
                  <a:schemeClr val="bg1"/>
                </a:solidFill>
                <a:effectLst/>
              </a:rPr>
              <a:t> </a:t>
            </a:r>
            <a:r>
              <a:rPr lang="en-US" sz="5600" b="0" i="0" dirty="0" err="1">
                <a:solidFill>
                  <a:schemeClr val="bg1"/>
                </a:solidFill>
                <a:effectLst/>
              </a:rPr>
              <a:t>trên</a:t>
            </a:r>
            <a:r>
              <a:rPr lang="en-US" sz="5600" b="0" i="0" dirty="0">
                <a:solidFill>
                  <a:schemeClr val="bg1"/>
                </a:solidFill>
                <a:effectLst/>
              </a:rPr>
              <a:t> </a:t>
            </a:r>
            <a:r>
              <a:rPr lang="en-US" sz="5600" b="0" i="0" dirty="0" err="1">
                <a:solidFill>
                  <a:schemeClr val="bg1"/>
                </a:solidFill>
                <a:effectLst/>
              </a:rPr>
              <a:t>các</a:t>
            </a:r>
            <a:r>
              <a:rPr lang="en-US" sz="5600" b="0" i="0" dirty="0">
                <a:solidFill>
                  <a:schemeClr val="bg1"/>
                </a:solidFill>
                <a:effectLst/>
              </a:rPr>
              <a:t> </a:t>
            </a:r>
            <a:r>
              <a:rPr lang="en-US" sz="5600" b="0" i="0" dirty="0" err="1">
                <a:solidFill>
                  <a:schemeClr val="bg1"/>
                </a:solidFill>
                <a:effectLst/>
              </a:rPr>
              <a:t>tầng</a:t>
            </a:r>
            <a:r>
              <a:rPr lang="en-US" sz="5600" b="0" i="0" dirty="0">
                <a:solidFill>
                  <a:schemeClr val="bg1"/>
                </a:solidFill>
                <a:effectLst/>
              </a:rPr>
              <a:t> </a:t>
            </a:r>
            <a:r>
              <a:rPr lang="en-US" sz="5600" b="0" i="0" dirty="0" err="1">
                <a:solidFill>
                  <a:schemeClr val="bg1"/>
                </a:solidFill>
                <a:effectLst/>
              </a:rPr>
              <a:t>trời</a:t>
            </a:r>
            <a:r>
              <a:rPr lang="en-US" sz="5600" b="0" i="0" dirty="0">
                <a:solidFill>
                  <a:schemeClr val="bg1"/>
                </a:solidFill>
                <a:effectLst/>
              </a:rPr>
              <a:t>. </a:t>
            </a:r>
            <a:endParaRPr lang="en-US" altLang="en-US" sz="5600" b="1" dirty="0">
              <a:solidFill>
                <a:schemeClr val="bg1"/>
              </a:solidFill>
              <a:cs typeface="Tahoma" panose="020B0604030504040204" pitchFamily="34" charset="0"/>
            </a:endParaRPr>
          </a:p>
        </p:txBody>
      </p:sp>
    </p:spTree>
    <p:extLst>
      <p:ext uri="{BB962C8B-B14F-4D97-AF65-F5344CB8AC3E}">
        <p14:creationId xmlns:p14="http://schemas.microsoft.com/office/powerpoint/2010/main" val="152290330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xmlns=""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5500" dirty="0">
                <a:solidFill>
                  <a:srgbClr val="FFFF00"/>
                </a:solidFill>
              </a:rPr>
              <a:t>**</a:t>
            </a:r>
            <a:r>
              <a:rPr lang="en-US" sz="5500" b="0" i="0" dirty="0">
                <a:solidFill>
                  <a:schemeClr val="bg1"/>
                </a:solidFill>
                <a:effectLst/>
              </a:rPr>
              <a:t> </a:t>
            </a:r>
            <a:r>
              <a:rPr lang="en-US" sz="5500" b="0" i="0" dirty="0" err="1">
                <a:solidFill>
                  <a:schemeClr val="bg1"/>
                </a:solidFill>
                <a:effectLst/>
              </a:rPr>
              <a:t>Hoan</a:t>
            </a:r>
            <a:r>
              <a:rPr lang="en-US" sz="5500" b="0" i="0" dirty="0">
                <a:solidFill>
                  <a:schemeClr val="bg1"/>
                </a:solidFill>
                <a:effectLst/>
              </a:rPr>
              <a:t> </a:t>
            </a:r>
            <a:r>
              <a:rPr lang="en-US" sz="5500" b="0" i="0" dirty="0" err="1">
                <a:solidFill>
                  <a:schemeClr val="bg1"/>
                </a:solidFill>
                <a:effectLst/>
              </a:rPr>
              <a:t>hô</a:t>
            </a:r>
            <a:r>
              <a:rPr lang="en-US" sz="5500" b="0" i="0" dirty="0">
                <a:solidFill>
                  <a:schemeClr val="bg1"/>
                </a:solidFill>
                <a:effectLst/>
              </a:rPr>
              <a:t> </a:t>
            </a:r>
            <a:r>
              <a:rPr lang="en-US" sz="5500" b="0" i="0" dirty="0" err="1">
                <a:solidFill>
                  <a:schemeClr val="bg1"/>
                </a:solidFill>
                <a:effectLst/>
              </a:rPr>
              <a:t>Chúa</a:t>
            </a:r>
            <a:r>
              <a:rPr lang="en-US" sz="5500" b="0" i="0" dirty="0">
                <a:solidFill>
                  <a:schemeClr val="bg1"/>
                </a:solidFill>
                <a:effectLst/>
              </a:rPr>
              <a:t> </a:t>
            </a:r>
            <a:r>
              <a:rPr lang="en-US" sz="5500" b="0" i="0" dirty="0" err="1">
                <a:solidFill>
                  <a:schemeClr val="bg1"/>
                </a:solidFill>
                <a:effectLst/>
              </a:rPr>
              <a:t>trên</a:t>
            </a:r>
            <a:r>
              <a:rPr lang="en-US" sz="5500" b="0" i="0" dirty="0">
                <a:solidFill>
                  <a:schemeClr val="bg1"/>
                </a:solidFill>
                <a:effectLst/>
              </a:rPr>
              <a:t> </a:t>
            </a:r>
            <a:r>
              <a:rPr lang="en-US" sz="5500" b="0" i="0" dirty="0" err="1">
                <a:solidFill>
                  <a:schemeClr val="bg1"/>
                </a:solidFill>
                <a:effectLst/>
              </a:rPr>
              <a:t>các</a:t>
            </a:r>
            <a:r>
              <a:rPr lang="en-US" sz="5500" b="0" i="0" dirty="0">
                <a:solidFill>
                  <a:schemeClr val="bg1"/>
                </a:solidFill>
                <a:effectLst/>
              </a:rPr>
              <a:t> </a:t>
            </a:r>
            <a:r>
              <a:rPr lang="en-US" sz="5500" b="0" i="0" dirty="0" err="1">
                <a:solidFill>
                  <a:schemeClr val="bg1"/>
                </a:solidFill>
                <a:effectLst/>
              </a:rPr>
              <a:t>tầng</a:t>
            </a:r>
            <a:r>
              <a:rPr lang="en-US" sz="5500" b="0" i="0" dirty="0">
                <a:solidFill>
                  <a:schemeClr val="bg1"/>
                </a:solidFill>
                <a:effectLst/>
              </a:rPr>
              <a:t> </a:t>
            </a:r>
            <a:r>
              <a:rPr lang="en-US" sz="5500" b="0" i="0" dirty="0" err="1">
                <a:solidFill>
                  <a:schemeClr val="bg1"/>
                </a:solidFill>
                <a:effectLst/>
              </a:rPr>
              <a:t>trời</a:t>
            </a:r>
            <a:r>
              <a:rPr lang="en-US" sz="5500" b="0" i="0" dirty="0">
                <a:solidFill>
                  <a:schemeClr val="bg1"/>
                </a:solidFill>
                <a:effectLst/>
              </a:rPr>
              <a:t>. </a:t>
            </a:r>
            <a:r>
              <a:rPr lang="en-US" sz="5500" b="0" i="0" dirty="0" err="1">
                <a:solidFill>
                  <a:schemeClr val="bg1"/>
                </a:solidFill>
                <a:effectLst/>
              </a:rPr>
              <a:t>Chúc</a:t>
            </a:r>
            <a:r>
              <a:rPr lang="en-US" sz="5500" b="0" i="0" dirty="0">
                <a:solidFill>
                  <a:schemeClr val="bg1"/>
                </a:solidFill>
                <a:effectLst/>
              </a:rPr>
              <a:t> </a:t>
            </a:r>
            <a:r>
              <a:rPr lang="en-US" sz="5500" b="0" i="0" dirty="0" err="1">
                <a:solidFill>
                  <a:schemeClr val="bg1"/>
                </a:solidFill>
                <a:effectLst/>
              </a:rPr>
              <a:t>tụng</a:t>
            </a:r>
            <a:r>
              <a:rPr lang="en-US" sz="5500" b="0" i="0" dirty="0">
                <a:solidFill>
                  <a:schemeClr val="bg1"/>
                </a:solidFill>
                <a:effectLst/>
              </a:rPr>
              <a:t> </a:t>
            </a:r>
            <a:r>
              <a:rPr lang="en-US" sz="5500" b="0" i="0" dirty="0" err="1">
                <a:solidFill>
                  <a:schemeClr val="bg1"/>
                </a:solidFill>
                <a:effectLst/>
              </a:rPr>
              <a:t>Đấng</a:t>
            </a:r>
            <a:r>
              <a:rPr lang="en-US" sz="5500" b="0" i="0" dirty="0">
                <a:solidFill>
                  <a:schemeClr val="bg1"/>
                </a:solidFill>
                <a:effectLst/>
              </a:rPr>
              <a:t> </a:t>
            </a:r>
            <a:r>
              <a:rPr lang="en-US" sz="5500" b="0" i="0" dirty="0" err="1">
                <a:solidFill>
                  <a:schemeClr val="bg1"/>
                </a:solidFill>
                <a:effectLst/>
              </a:rPr>
              <a:t>ngự</a:t>
            </a:r>
            <a:r>
              <a:rPr lang="en-US" sz="5500" b="0" i="0" dirty="0">
                <a:solidFill>
                  <a:schemeClr val="bg1"/>
                </a:solidFill>
                <a:effectLst/>
              </a:rPr>
              <a:t> </a:t>
            </a:r>
            <a:r>
              <a:rPr lang="en-US" sz="5500" b="0" i="0" dirty="0" err="1">
                <a:solidFill>
                  <a:schemeClr val="bg1"/>
                </a:solidFill>
                <a:effectLst/>
              </a:rPr>
              <a:t>đến</a:t>
            </a:r>
            <a:r>
              <a:rPr lang="en-US" sz="5500" b="0" i="0" dirty="0">
                <a:solidFill>
                  <a:schemeClr val="bg1"/>
                </a:solidFill>
                <a:effectLst/>
              </a:rPr>
              <a:t> </a:t>
            </a:r>
            <a:r>
              <a:rPr lang="en-US" sz="5500" b="0" i="0" dirty="0" err="1">
                <a:solidFill>
                  <a:schemeClr val="bg1"/>
                </a:solidFill>
                <a:effectLst/>
              </a:rPr>
              <a:t>nhân</a:t>
            </a:r>
            <a:r>
              <a:rPr lang="en-US" sz="5500" b="0" i="0" dirty="0">
                <a:solidFill>
                  <a:schemeClr val="bg1"/>
                </a:solidFill>
                <a:effectLst/>
              </a:rPr>
              <a:t> </a:t>
            </a:r>
            <a:r>
              <a:rPr lang="en-US" sz="5500" b="0" i="0" dirty="0" err="1">
                <a:solidFill>
                  <a:schemeClr val="bg1"/>
                </a:solidFill>
                <a:effectLst/>
              </a:rPr>
              <a:t>danh</a:t>
            </a:r>
            <a:r>
              <a:rPr lang="en-US" sz="5500" b="0" i="0" dirty="0">
                <a:solidFill>
                  <a:schemeClr val="bg1"/>
                </a:solidFill>
                <a:effectLst/>
              </a:rPr>
              <a:t> </a:t>
            </a:r>
            <a:r>
              <a:rPr lang="en-US" sz="5500" b="0" i="0" dirty="0" err="1">
                <a:solidFill>
                  <a:schemeClr val="bg1"/>
                </a:solidFill>
                <a:effectLst/>
              </a:rPr>
              <a:t>Chúa</a:t>
            </a:r>
            <a:r>
              <a:rPr lang="en-US" sz="5500" b="0" i="0" dirty="0">
                <a:solidFill>
                  <a:schemeClr val="bg1"/>
                </a:solidFill>
                <a:effectLst/>
              </a:rPr>
              <a:t>. </a:t>
            </a:r>
            <a:r>
              <a:rPr lang="en-US" sz="5500" b="0" i="0" dirty="0" err="1">
                <a:solidFill>
                  <a:schemeClr val="bg1"/>
                </a:solidFill>
                <a:effectLst/>
              </a:rPr>
              <a:t>Hoan</a:t>
            </a:r>
            <a:r>
              <a:rPr lang="en-US" sz="5500" b="0" i="0" dirty="0">
                <a:solidFill>
                  <a:schemeClr val="bg1"/>
                </a:solidFill>
                <a:effectLst/>
              </a:rPr>
              <a:t> </a:t>
            </a:r>
            <a:r>
              <a:rPr lang="en-US" sz="5500" b="0" i="0" dirty="0" err="1">
                <a:solidFill>
                  <a:schemeClr val="bg1"/>
                </a:solidFill>
                <a:effectLst/>
              </a:rPr>
              <a:t>hô</a:t>
            </a:r>
            <a:r>
              <a:rPr lang="en-US" sz="5500" b="0" i="0" dirty="0">
                <a:solidFill>
                  <a:schemeClr val="bg1"/>
                </a:solidFill>
                <a:effectLst/>
              </a:rPr>
              <a:t> </a:t>
            </a:r>
            <a:r>
              <a:rPr lang="en-US" sz="5500" b="0" i="0" dirty="0" err="1">
                <a:solidFill>
                  <a:schemeClr val="bg1"/>
                </a:solidFill>
                <a:effectLst/>
              </a:rPr>
              <a:t>Chúa</a:t>
            </a:r>
            <a:r>
              <a:rPr lang="en-US" sz="5500" b="0" i="0" dirty="0">
                <a:solidFill>
                  <a:schemeClr val="bg1"/>
                </a:solidFill>
                <a:effectLst/>
              </a:rPr>
              <a:t> </a:t>
            </a:r>
            <a:r>
              <a:rPr lang="en-US" sz="5500" b="0" i="0" dirty="0" err="1">
                <a:solidFill>
                  <a:schemeClr val="bg1"/>
                </a:solidFill>
                <a:effectLst/>
              </a:rPr>
              <a:t>trên</a:t>
            </a:r>
            <a:r>
              <a:rPr lang="en-US" sz="5500" b="0" i="0" dirty="0">
                <a:solidFill>
                  <a:schemeClr val="bg1"/>
                </a:solidFill>
                <a:effectLst/>
              </a:rPr>
              <a:t> </a:t>
            </a:r>
            <a:r>
              <a:rPr lang="en-US" sz="5500" b="0" i="0" dirty="0" err="1">
                <a:solidFill>
                  <a:schemeClr val="bg1"/>
                </a:solidFill>
                <a:effectLst/>
              </a:rPr>
              <a:t>các</a:t>
            </a:r>
            <a:r>
              <a:rPr lang="en-US" sz="5500" b="0" i="0" dirty="0">
                <a:solidFill>
                  <a:schemeClr val="bg1"/>
                </a:solidFill>
                <a:effectLst/>
              </a:rPr>
              <a:t> </a:t>
            </a:r>
            <a:r>
              <a:rPr lang="en-US" sz="5500" b="0" i="0" dirty="0" err="1">
                <a:solidFill>
                  <a:schemeClr val="bg1"/>
                </a:solidFill>
                <a:effectLst/>
              </a:rPr>
              <a:t>tầng</a:t>
            </a:r>
            <a:r>
              <a:rPr lang="en-US" sz="5500" b="0" i="0" dirty="0">
                <a:solidFill>
                  <a:schemeClr val="bg1"/>
                </a:solidFill>
                <a:effectLst/>
              </a:rPr>
              <a:t> </a:t>
            </a:r>
            <a:r>
              <a:rPr lang="en-US" sz="5500" b="0" i="0" dirty="0" err="1">
                <a:solidFill>
                  <a:schemeClr val="bg1"/>
                </a:solidFill>
                <a:effectLst/>
              </a:rPr>
              <a:t>trời</a:t>
            </a:r>
            <a:r>
              <a:rPr lang="en-US" sz="5500" b="0" i="0" dirty="0">
                <a:solidFill>
                  <a:schemeClr val="bg1"/>
                </a:solidFill>
                <a:effectLst/>
              </a:rPr>
              <a:t>, </a:t>
            </a:r>
            <a:r>
              <a:rPr lang="en-US" sz="5500" b="0" i="0" dirty="0" err="1">
                <a:solidFill>
                  <a:schemeClr val="bg1"/>
                </a:solidFill>
                <a:effectLst/>
              </a:rPr>
              <a:t>hoan</a:t>
            </a:r>
            <a:r>
              <a:rPr lang="en-US" sz="5500" b="0" i="0" dirty="0">
                <a:solidFill>
                  <a:schemeClr val="bg1"/>
                </a:solidFill>
                <a:effectLst/>
              </a:rPr>
              <a:t> </a:t>
            </a:r>
            <a:r>
              <a:rPr lang="en-US" sz="5500" b="0" i="0" dirty="0" err="1">
                <a:solidFill>
                  <a:schemeClr val="bg1"/>
                </a:solidFill>
                <a:effectLst/>
              </a:rPr>
              <a:t>hô</a:t>
            </a:r>
            <a:r>
              <a:rPr lang="en-US" sz="5500" b="0" i="0" dirty="0">
                <a:solidFill>
                  <a:schemeClr val="bg1"/>
                </a:solidFill>
                <a:effectLst/>
              </a:rPr>
              <a:t> </a:t>
            </a:r>
            <a:r>
              <a:rPr lang="en-US" sz="5500" b="0" i="0" dirty="0" err="1">
                <a:solidFill>
                  <a:schemeClr val="bg1"/>
                </a:solidFill>
                <a:effectLst/>
              </a:rPr>
              <a:t>Chúa</a:t>
            </a:r>
            <a:r>
              <a:rPr lang="en-US" sz="5500" b="0" i="0" dirty="0">
                <a:solidFill>
                  <a:schemeClr val="bg1"/>
                </a:solidFill>
                <a:effectLst/>
              </a:rPr>
              <a:t> </a:t>
            </a:r>
            <a:r>
              <a:rPr lang="en-US" sz="5500" b="0" i="0" dirty="0" err="1">
                <a:solidFill>
                  <a:schemeClr val="bg1"/>
                </a:solidFill>
                <a:effectLst/>
              </a:rPr>
              <a:t>trên</a:t>
            </a:r>
            <a:r>
              <a:rPr lang="en-US" sz="5500" b="0" i="0" dirty="0">
                <a:solidFill>
                  <a:schemeClr val="bg1"/>
                </a:solidFill>
                <a:effectLst/>
              </a:rPr>
              <a:t> </a:t>
            </a:r>
            <a:r>
              <a:rPr lang="en-US" sz="5500" b="0" i="0" dirty="0" err="1">
                <a:solidFill>
                  <a:schemeClr val="bg1"/>
                </a:solidFill>
                <a:effectLst/>
              </a:rPr>
              <a:t>các</a:t>
            </a:r>
            <a:r>
              <a:rPr lang="en-US" sz="5500" b="0" i="0" dirty="0">
                <a:solidFill>
                  <a:schemeClr val="bg1"/>
                </a:solidFill>
                <a:effectLst/>
              </a:rPr>
              <a:t> </a:t>
            </a:r>
            <a:r>
              <a:rPr lang="en-US" sz="5500" b="0" i="0" dirty="0" err="1">
                <a:solidFill>
                  <a:schemeClr val="bg1"/>
                </a:solidFill>
                <a:effectLst/>
              </a:rPr>
              <a:t>tầng</a:t>
            </a:r>
            <a:r>
              <a:rPr lang="en-US" sz="5500" b="0" i="0" dirty="0">
                <a:solidFill>
                  <a:schemeClr val="bg1"/>
                </a:solidFill>
                <a:effectLst/>
              </a:rPr>
              <a:t> </a:t>
            </a:r>
            <a:r>
              <a:rPr lang="en-US" sz="5500" b="0" i="0" dirty="0" err="1">
                <a:solidFill>
                  <a:schemeClr val="bg1"/>
                </a:solidFill>
                <a:effectLst/>
              </a:rPr>
              <a:t>trời</a:t>
            </a:r>
            <a:r>
              <a:rPr lang="en-US" sz="5500" b="0" i="0" dirty="0">
                <a:solidFill>
                  <a:schemeClr val="bg1"/>
                </a:solidFill>
                <a:effectLst/>
              </a:rPr>
              <a:t>.</a:t>
            </a:r>
            <a:endParaRPr lang="en-US" altLang="en-US" sz="5500" b="1" dirty="0">
              <a:solidFill>
                <a:schemeClr val="bg1"/>
              </a:solidFill>
              <a:cs typeface="Tahoma" panose="020B0604030504040204" pitchFamily="34" charset="0"/>
            </a:endParaRPr>
          </a:p>
        </p:txBody>
      </p:sp>
    </p:spTree>
    <p:extLst>
      <p:ext uri="{BB962C8B-B14F-4D97-AF65-F5344CB8AC3E}">
        <p14:creationId xmlns:p14="http://schemas.microsoft.com/office/powerpoint/2010/main" val="353806656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031811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r>
              <a:rPr lang="en-US" sz="6600" u="sng" dirty="0">
                <a:solidFill>
                  <a:srgbClr val="FFFF00"/>
                </a:solidFill>
                <a:ea typeface="Tahoma" pitchFamily="34" charset="0"/>
                <a:cs typeface="Times New Roman" pitchFamily="18" charset="0"/>
              </a:rPr>
              <a:t/>
            </a:r>
            <a:br>
              <a:rPr lang="en-US" sz="6600" u="sng" dirty="0">
                <a:solidFill>
                  <a:srgbClr val="FFFF00"/>
                </a:solidFill>
                <a:ea typeface="Tahoma" pitchFamily="34" charset="0"/>
                <a:cs typeface="Times New Roman" pitchFamily="18" charset="0"/>
              </a:rPr>
            </a:br>
            <a:r>
              <a:rPr lang="en-US" sz="6000" u="sng" dirty="0" err="1">
                <a:solidFill>
                  <a:srgbClr val="FFFF00"/>
                </a:solidFill>
                <a:ea typeface="Tahoma" pitchFamily="34" charset="0"/>
                <a:cs typeface="Times New Roman" pitchFamily="18" charset="0"/>
              </a:rPr>
              <a:t>Lạy</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Chiên</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Thiên</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Chúa</a:t>
            </a:r>
            <a:r>
              <a:rPr lang="en-US" sz="13800" dirty="0">
                <a:solidFill>
                  <a:srgbClr val="FFFF00"/>
                </a:solidFill>
                <a:ea typeface="Tahoma" pitchFamily="34" charset="0"/>
                <a:cs typeface="Times New Roman" pitchFamily="18" charset="0"/>
              </a:rPr>
              <a:t/>
            </a:r>
            <a:br>
              <a:rPr lang="en-US" sz="13800" dirty="0">
                <a:solidFill>
                  <a:srgbClr val="FFFF00"/>
                </a:solidFill>
                <a:ea typeface="Tahoma" pitchFamily="34" charset="0"/>
                <a:cs typeface="Times New Roman" pitchFamily="18" charset="0"/>
              </a:rPr>
            </a:br>
            <a:endParaRPr lang="en-US" sz="6600" i="1" dirty="0">
              <a:solidFill>
                <a:schemeClr val="bg1"/>
              </a:solidFill>
              <a:ea typeface="Tahoma" pitchFamily="34" charset="0"/>
              <a:cs typeface="Times New Roman" pitchFamily="18" charset="0"/>
            </a:endParaRPr>
          </a:p>
        </p:txBody>
      </p:sp>
    </p:spTree>
    <p:extLst>
      <p:ext uri="{BB962C8B-B14F-4D97-AF65-F5344CB8AC3E}">
        <p14:creationId xmlns:p14="http://schemas.microsoft.com/office/powerpoint/2010/main" val="35633437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xmlns="" id="{DE2F24C9-E167-5A15-2200-1BC93B6AB572}"/>
              </a:ext>
            </a:extLst>
          </p:cNvPr>
          <p:cNvSpPr>
            <a:spLocks noGrp="1" noChangeArrowheads="1"/>
          </p:cNvSpPr>
          <p:nvPr>
            <p:ph type="subTitle" idx="1"/>
          </p:nvPr>
        </p:nvSpPr>
        <p:spPr>
          <a:xfrm>
            <a:off x="0" y="0"/>
            <a:ext cx="9144000" cy="5143500"/>
          </a:xfrm>
        </p:spPr>
        <p:txBody>
          <a:bodyPr>
            <a:noAutofit/>
          </a:bodyPr>
          <a:lstStyle/>
          <a:p>
            <a:pPr algn="just">
              <a:lnSpc>
                <a:spcPct val="120000"/>
              </a:lnSpc>
              <a:spcBef>
                <a:spcPts val="1350"/>
              </a:spcBef>
            </a:pPr>
            <a:r>
              <a:rPr lang="vi-VN" sz="5600" b="0" i="0" dirty="0">
                <a:solidFill>
                  <a:schemeClr val="bg1"/>
                </a:solidFill>
                <a:effectLst/>
              </a:rPr>
              <a:t>Lạy Chiên Thiên Chúa, Đấng xoá tội trần gian, xin thương xót chúng con. Lạy Chiên Thiên Chúa, Đấng xoá tội trần gian,</a:t>
            </a:r>
            <a:endParaRPr lang="en-US" altLang="en-US" sz="5600" b="1" dirty="0">
              <a:solidFill>
                <a:schemeClr val="bg1"/>
              </a:solidFill>
              <a:cs typeface="Tahoma" panose="020B0604030504040204" pitchFamily="34" charset="0"/>
            </a:endParaRPr>
          </a:p>
        </p:txBody>
      </p:sp>
    </p:spTree>
    <p:extLst>
      <p:ext uri="{BB962C8B-B14F-4D97-AF65-F5344CB8AC3E}">
        <p14:creationId xmlns:p14="http://schemas.microsoft.com/office/powerpoint/2010/main" val="159109850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xmlns=""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5500" dirty="0">
                <a:solidFill>
                  <a:srgbClr val="FFFF00"/>
                </a:solidFill>
              </a:rPr>
              <a:t>**</a:t>
            </a:r>
            <a:r>
              <a:rPr lang="en-US" sz="5500" b="0" i="0" dirty="0">
                <a:solidFill>
                  <a:schemeClr val="bg1"/>
                </a:solidFill>
                <a:effectLst/>
              </a:rPr>
              <a:t> </a:t>
            </a:r>
            <a:r>
              <a:rPr lang="vi-VN" sz="6000" b="0" i="0" dirty="0">
                <a:solidFill>
                  <a:schemeClr val="bg1"/>
                </a:solidFill>
                <a:effectLst/>
              </a:rPr>
              <a:t>xin thương xót, xin thương xót chúng con. Lạy Chiên Thiên Chúa, Đấng xoá tội trần gian, xin ban bình an cho chúng con.</a:t>
            </a:r>
            <a:endParaRPr lang="en-US" altLang="en-US" sz="5500" b="1" dirty="0">
              <a:solidFill>
                <a:schemeClr val="bg1"/>
              </a:solidFill>
              <a:cs typeface="Tahoma" panose="020B0604030504040204" pitchFamily="34" charset="0"/>
            </a:endParaRPr>
          </a:p>
        </p:txBody>
      </p:sp>
    </p:spTree>
    <p:extLst>
      <p:ext uri="{BB962C8B-B14F-4D97-AF65-F5344CB8AC3E}">
        <p14:creationId xmlns:p14="http://schemas.microsoft.com/office/powerpoint/2010/main" val="166935957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spTree>
    <p:extLst>
      <p:ext uri="{BB962C8B-B14F-4D97-AF65-F5344CB8AC3E}">
        <p14:creationId xmlns:p14="http://schemas.microsoft.com/office/powerpoint/2010/main" val="35947525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b="1" u="sng" dirty="0" err="1">
                <a:solidFill>
                  <a:srgbClr val="FFFF00"/>
                </a:solidFill>
                <a:latin typeface="+mn-lt"/>
                <a:cs typeface="Times New Roman" panose="02020603050405020304" pitchFamily="18" charset="0"/>
              </a:rPr>
              <a:t>Đk</a:t>
            </a:r>
            <a:r>
              <a:rPr lang="en-US" sz="4800" b="1" u="sng" dirty="0">
                <a:solidFill>
                  <a:srgbClr val="FFFF00"/>
                </a:solidFill>
                <a:latin typeface="+mn-lt"/>
                <a:cs typeface="Times New Roman" panose="02020603050405020304" pitchFamily="18" charset="0"/>
              </a:rPr>
              <a:t>:</a:t>
            </a:r>
            <a:r>
              <a:rPr lang="en-US" sz="4800" b="1" dirty="0">
                <a:solidFill>
                  <a:schemeClr val="bg1"/>
                </a:solidFill>
                <a:latin typeface="+mn-lt"/>
                <a:cs typeface="Times New Roman" panose="02020603050405020304" pitchFamily="18" charset="0"/>
              </a:rPr>
              <a:t> </a:t>
            </a:r>
            <a:r>
              <a:rPr lang="vi-VN" sz="4800" b="1" dirty="0">
                <a:solidFill>
                  <a:schemeClr val="bg1"/>
                </a:solidFill>
                <a:latin typeface="+mn-lt"/>
              </a:rPr>
              <a:t>Con hân hoan đi tìm, tìm nhan Thánh Chúa. Xin đừng ẩn xa con, ôi lạy Chúa là Vua. Thánh nhan Ngài con hân hoan tìm kiếm trong đời. Xin cho con được gặp niềm vui dâng cao tuyệt vời.</a:t>
            </a:r>
            <a:endParaRPr lang="vi-VN" sz="4800" b="1" dirty="0">
              <a:solidFill>
                <a:schemeClr val="bg1"/>
              </a:solidFill>
              <a:latin typeface="+mn-lt"/>
              <a:cs typeface="Times New Roman" pitchFamily="18" charset="0"/>
            </a:endParaRPr>
          </a:p>
        </p:txBody>
      </p:sp>
    </p:spTree>
    <p:extLst>
      <p:ext uri="{BB962C8B-B14F-4D97-AF65-F5344CB8AC3E}">
        <p14:creationId xmlns:p14="http://schemas.microsoft.com/office/powerpoint/2010/main" val="32389419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dirty="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4796523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5124454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15240" y="438150"/>
            <a:ext cx="9144000" cy="5143500"/>
          </a:xfrm>
        </p:spPr>
        <p:txBody>
          <a:bodyPr>
            <a:normAutofit/>
          </a:bodyPr>
          <a:lstStyle/>
          <a:p>
            <a:pPr>
              <a:lnSpc>
                <a:spcPct val="120000"/>
              </a:lnSpc>
              <a:spcBef>
                <a:spcPts val="1800"/>
              </a:spcBef>
            </a:pPr>
            <a:r>
              <a:rPr lang="en-US" altLang="en-US" sz="5400" b="1" dirty="0">
                <a:solidFill>
                  <a:srgbClr val="FFFF00"/>
                </a:solidFill>
                <a:cs typeface="Times New Roman" panose="02020603050405020304" pitchFamily="18" charset="0"/>
              </a:rPr>
              <a:t>Ca </a:t>
            </a:r>
            <a:r>
              <a:rPr lang="en-US" altLang="en-US" sz="5400" b="1" dirty="0" err="1">
                <a:solidFill>
                  <a:srgbClr val="FFFF00"/>
                </a:solidFill>
                <a:cs typeface="Times New Roman" panose="02020603050405020304" pitchFamily="18" charset="0"/>
              </a:rPr>
              <a:t>Nguyện</a:t>
            </a:r>
            <a:r>
              <a:rPr lang="en-US" altLang="en-US" sz="5400" b="1" dirty="0">
                <a:solidFill>
                  <a:srgbClr val="FFFF00"/>
                </a:solidFill>
                <a:cs typeface="Times New Roman" panose="02020603050405020304" pitchFamily="18" charset="0"/>
              </a:rPr>
              <a:t> </a:t>
            </a:r>
            <a:r>
              <a:rPr lang="en-US" altLang="en-US" sz="5400" b="1" dirty="0" err="1">
                <a:solidFill>
                  <a:srgbClr val="FFFF00"/>
                </a:solidFill>
                <a:cs typeface="Times New Roman" panose="02020603050405020304" pitchFamily="18" charset="0"/>
              </a:rPr>
              <a:t>Hiệp</a:t>
            </a:r>
            <a:r>
              <a:rPr lang="en-US" altLang="en-US" sz="5400" b="1" dirty="0">
                <a:solidFill>
                  <a:srgbClr val="FFFF00"/>
                </a:solidFill>
                <a:cs typeface="Times New Roman" panose="02020603050405020304" pitchFamily="18" charset="0"/>
              </a:rPr>
              <a:t> </a:t>
            </a:r>
            <a:r>
              <a:rPr lang="en-US" altLang="en-US" sz="5400" b="1" dirty="0" err="1">
                <a:solidFill>
                  <a:srgbClr val="FFFF00"/>
                </a:solidFill>
                <a:cs typeface="Times New Roman" panose="02020603050405020304" pitchFamily="18" charset="0"/>
              </a:rPr>
              <a:t>Lễ</a:t>
            </a:r>
            <a:r>
              <a:rPr lang="en-US" altLang="en-US" sz="5400" b="1" dirty="0">
                <a:solidFill>
                  <a:srgbClr val="FFFF00"/>
                </a:solidFill>
                <a:cs typeface="Times New Roman" panose="02020603050405020304" pitchFamily="18" charset="0"/>
              </a:rPr>
              <a:t>: </a:t>
            </a:r>
          </a:p>
          <a:p>
            <a:pPr>
              <a:lnSpc>
                <a:spcPct val="120000"/>
              </a:lnSpc>
              <a:spcBef>
                <a:spcPts val="1800"/>
              </a:spcBef>
            </a:pPr>
            <a:r>
              <a:rPr lang="en-US" altLang="en-US" sz="7200" b="1" dirty="0" err="1">
                <a:solidFill>
                  <a:srgbClr val="FFFF00"/>
                </a:solidFill>
                <a:cs typeface="Times New Roman" panose="02020603050405020304" pitchFamily="18" charset="0"/>
              </a:rPr>
              <a:t>Lắng</a:t>
            </a:r>
            <a:r>
              <a:rPr lang="en-US" altLang="en-US" sz="7200" b="1" dirty="0">
                <a:solidFill>
                  <a:srgbClr val="FFFF00"/>
                </a:solidFill>
                <a:cs typeface="Times New Roman" panose="02020603050405020304" pitchFamily="18" charset="0"/>
              </a:rPr>
              <a:t> Nghe </a:t>
            </a:r>
            <a:r>
              <a:rPr lang="en-US" altLang="en-US" sz="7200" b="1" dirty="0" err="1">
                <a:solidFill>
                  <a:srgbClr val="FFFF00"/>
                </a:solidFill>
                <a:cs typeface="Times New Roman" panose="02020603050405020304" pitchFamily="18" charset="0"/>
              </a:rPr>
              <a:t>Lời</a:t>
            </a:r>
            <a:r>
              <a:rPr lang="en-US" altLang="en-US" sz="7200" b="1" dirty="0">
                <a:solidFill>
                  <a:srgbClr val="FFFF00"/>
                </a:solidFill>
                <a:cs typeface="Times New Roman" panose="02020603050405020304" pitchFamily="18" charset="0"/>
              </a:rPr>
              <a:t> </a:t>
            </a:r>
            <a:r>
              <a:rPr lang="en-US" altLang="en-US" sz="7200" b="1" dirty="0" err="1">
                <a:solidFill>
                  <a:srgbClr val="FFFF00"/>
                </a:solidFill>
                <a:cs typeface="Times New Roman" panose="02020603050405020304" pitchFamily="18" charset="0"/>
              </a:rPr>
              <a:t>Chúa</a:t>
            </a:r>
            <a:endParaRPr lang="en-US" altLang="en-US" sz="7200" b="1" dirty="0">
              <a:solidFill>
                <a:srgbClr val="FFFF00"/>
              </a:solidFill>
              <a:cs typeface="Times New Roman" panose="02020603050405020304" pitchFamily="18" charset="0"/>
            </a:endParaRPr>
          </a:p>
          <a:p>
            <a:pPr>
              <a:lnSpc>
                <a:spcPct val="120000"/>
              </a:lnSpc>
              <a:spcBef>
                <a:spcPts val="1800"/>
              </a:spcBef>
            </a:pPr>
            <a:r>
              <a:rPr lang="en-US" altLang="en-US" sz="5400" b="1" dirty="0" err="1">
                <a:solidFill>
                  <a:schemeClr val="bg1"/>
                </a:solidFill>
                <a:cs typeface="Times New Roman" panose="02020603050405020304" pitchFamily="18" charset="0"/>
              </a:rPr>
              <a:t>Lm</a:t>
            </a:r>
            <a:r>
              <a:rPr lang="en-US" altLang="en-US" sz="5400" b="1" dirty="0">
                <a:solidFill>
                  <a:schemeClr val="bg1"/>
                </a:solidFill>
                <a:cs typeface="Times New Roman" panose="02020603050405020304" pitchFamily="18" charset="0"/>
              </a:rPr>
              <a:t>. </a:t>
            </a:r>
            <a:r>
              <a:rPr lang="en-US" altLang="en-US" sz="5400" b="1" dirty="0" err="1">
                <a:solidFill>
                  <a:schemeClr val="bg1"/>
                </a:solidFill>
                <a:cs typeface="Times New Roman" panose="02020603050405020304" pitchFamily="18" charset="0"/>
              </a:rPr>
              <a:t>Nguyễn</a:t>
            </a:r>
            <a:r>
              <a:rPr lang="en-US" altLang="en-US" sz="5400" b="1" dirty="0">
                <a:solidFill>
                  <a:schemeClr val="bg1"/>
                </a:solidFill>
                <a:cs typeface="Times New Roman" panose="02020603050405020304" pitchFamily="18" charset="0"/>
              </a:rPr>
              <a:t> </a:t>
            </a:r>
            <a:r>
              <a:rPr lang="en-US" altLang="en-US" sz="5400" b="1" dirty="0" err="1">
                <a:solidFill>
                  <a:schemeClr val="bg1"/>
                </a:solidFill>
                <a:cs typeface="Times New Roman" panose="02020603050405020304" pitchFamily="18" charset="0"/>
              </a:rPr>
              <a:t>Duy</a:t>
            </a:r>
            <a:endParaRPr lang="en-US" altLang="en-US" sz="540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294824665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Content Placeholder 2"/>
          <p:cNvSpPr>
            <a:spLocks noGrp="1"/>
          </p:cNvSpPr>
          <p:nvPr>
            <p:ph idx="1"/>
          </p:nvPr>
        </p:nvSpPr>
        <p:spPr>
          <a:xfrm>
            <a:off x="0" y="0"/>
            <a:ext cx="9144000" cy="5143500"/>
          </a:xfrm>
        </p:spPr>
        <p:txBody>
          <a:bodyPr>
            <a:normAutofit lnSpcReduction="10000"/>
          </a:bodyPr>
          <a:lstStyle/>
          <a:p>
            <a:pPr marL="0" indent="0" algn="just">
              <a:lnSpc>
                <a:spcPct val="120000"/>
              </a:lnSpc>
              <a:spcBef>
                <a:spcPts val="1350"/>
              </a:spcBef>
              <a:buNone/>
            </a:pPr>
            <a:r>
              <a:rPr lang="vi-VN" altLang="en-US" sz="5400" b="1" dirty="0">
                <a:solidFill>
                  <a:srgbClr val="FFFF00"/>
                </a:solidFill>
                <a:cs typeface="Times New Roman" panose="02020603050405020304" pitchFamily="18" charset="0"/>
              </a:rPr>
              <a:t>Tk1: </a:t>
            </a:r>
            <a:r>
              <a:rPr lang="vi-VN" sz="6000" b="1" dirty="0">
                <a:solidFill>
                  <a:schemeClr val="bg1"/>
                </a:solidFill>
                <a:cs typeface="Times New Roman" panose="02020603050405020304" pitchFamily="18" charset="0"/>
              </a:rPr>
              <a:t>Xin cho con biết lắng nghe Lời Ngài dạy con trong đêm tối. Xin cho con biết lắng nghe Lời Ngài dạy con lúc lẻ loi. </a:t>
            </a:r>
            <a:endParaRPr lang="vi-VN" altLang="en-US" sz="540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189272702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Content Placeholder 2"/>
          <p:cNvSpPr>
            <a:spLocks noGrp="1"/>
          </p:cNvSpPr>
          <p:nvPr>
            <p:ph idx="1"/>
          </p:nvPr>
        </p:nvSpPr>
        <p:spPr>
          <a:xfrm>
            <a:off x="0" y="0"/>
            <a:ext cx="9144000" cy="5143500"/>
          </a:xfrm>
        </p:spPr>
        <p:txBody>
          <a:bodyPr>
            <a:normAutofit lnSpcReduction="10000"/>
          </a:bodyPr>
          <a:lstStyle/>
          <a:p>
            <a:pPr marL="0" indent="0" algn="just">
              <a:lnSpc>
                <a:spcPct val="120000"/>
              </a:lnSpc>
              <a:spcBef>
                <a:spcPts val="1350"/>
              </a:spcBef>
              <a:buNone/>
            </a:pPr>
            <a:r>
              <a:rPr lang="vi-VN" sz="6000" b="1" dirty="0">
                <a:solidFill>
                  <a:srgbClr val="FFFF00"/>
                </a:solidFill>
                <a:cs typeface="Times New Roman" panose="02020603050405020304" pitchFamily="18" charset="0"/>
              </a:rPr>
              <a:t>***</a:t>
            </a:r>
            <a:r>
              <a:rPr lang="vi-VN" sz="6000" b="1" dirty="0">
                <a:solidFill>
                  <a:schemeClr val="bg1"/>
                </a:solidFill>
                <a:cs typeface="Times New Roman" panose="02020603050405020304" pitchFamily="18" charset="0"/>
              </a:rPr>
              <a:t> Xin cho con cất tiếng lên trả lời và vâng theo ý Chúa. Xin cho con biết thân thưa: 'Lạy Ngài, Ngài muốn con làm chi ?'</a:t>
            </a:r>
            <a:endParaRPr lang="vi-VN" altLang="en-US" sz="600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21504090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altLang="en-US" sz="5400" b="1" dirty="0">
                <a:solidFill>
                  <a:srgbClr val="FFFF00"/>
                </a:solidFill>
                <a:cs typeface="Times New Roman" panose="02020603050405020304" pitchFamily="18" charset="0"/>
              </a:rPr>
              <a:t>Đk: </a:t>
            </a:r>
            <a:r>
              <a:rPr lang="vi-VN" sz="5400" dirty="0">
                <a:solidFill>
                  <a:srgbClr val="000080"/>
                </a:solidFill>
                <a:cs typeface="Times New Roman" panose="02020603050405020304" pitchFamily="18" charset="0"/>
              </a:rPr>
              <a:t> </a:t>
            </a:r>
            <a:r>
              <a:rPr lang="vi-VN" sz="5400" b="1" dirty="0">
                <a:solidFill>
                  <a:schemeClr val="bg1"/>
                </a:solidFill>
                <a:cs typeface="Times New Roman" panose="02020603050405020304" pitchFamily="18" charset="0"/>
              </a:rPr>
              <a:t>Lời Ngài là sức sống của con. Lời Ngài là ánh sáng đời con. Lời Ngài là chứa chan hy vọng, là đường để con hằng dõi bước. </a:t>
            </a:r>
            <a:endParaRPr lang="vi-VN" altLang="en-US" sz="540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72177398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Content Placeholder 2"/>
          <p:cNvSpPr>
            <a:spLocks noGrp="1"/>
          </p:cNvSpPr>
          <p:nvPr>
            <p:ph idx="1"/>
          </p:nvPr>
        </p:nvSpPr>
        <p:spPr>
          <a:xfrm>
            <a:off x="0" y="0"/>
            <a:ext cx="9144000" cy="5143500"/>
          </a:xfrm>
        </p:spPr>
        <p:txBody>
          <a:bodyPr>
            <a:normAutofit fontScale="92500"/>
          </a:bodyPr>
          <a:lstStyle/>
          <a:p>
            <a:pPr marL="0" indent="0" algn="just">
              <a:lnSpc>
                <a:spcPct val="120000"/>
              </a:lnSpc>
              <a:spcBef>
                <a:spcPts val="1350"/>
              </a:spcBef>
              <a:buNone/>
            </a:pPr>
            <a:r>
              <a:rPr lang="vi-VN" sz="6000" b="1" dirty="0">
                <a:solidFill>
                  <a:srgbClr val="FFFF00"/>
                </a:solidFill>
                <a:cs typeface="Times New Roman" panose="02020603050405020304" pitchFamily="18" charset="0"/>
              </a:rPr>
              <a:t>*** </a:t>
            </a:r>
            <a:r>
              <a:rPr lang="vi-VN" sz="6000" b="1" dirty="0">
                <a:solidFill>
                  <a:schemeClr val="bg1"/>
                </a:solidFill>
                <a:cs typeface="Times New Roman" panose="02020603050405020304" pitchFamily="18" charset="0"/>
              </a:rPr>
              <a:t>Lời Ngài đượm chất ngất niềm vui, trọn vẹn ngàn tiếng hát đầy vơi. Lời Ngài đổi mới cho cuộc đời. Lời Ngài hạnh phúc cho trần ai.</a:t>
            </a:r>
            <a:endParaRPr lang="vi-VN" altLang="en-US" sz="540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301221533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altLang="en-US" sz="5400" b="1" dirty="0">
                <a:solidFill>
                  <a:srgbClr val="FFFF00"/>
                </a:solidFill>
                <a:cs typeface="Times New Roman" panose="02020603050405020304" pitchFamily="18" charset="0"/>
              </a:rPr>
              <a:t>Tk2: </a:t>
            </a:r>
            <a:r>
              <a:rPr lang="vi-VN" sz="5400" b="1" dirty="0">
                <a:solidFill>
                  <a:schemeClr val="bg1"/>
                </a:solidFill>
                <a:cs typeface="Times New Roman" panose="02020603050405020304" pitchFamily="18" charset="0"/>
              </a:rPr>
              <a:t>Xin cho con biết lắng nghe Lời Ngài dạy con trong cuộc sống. Xin cho con biết lắng nghe Lời Ngài từng theo bước đời con. </a:t>
            </a:r>
            <a:endParaRPr lang="vi-VN" altLang="en-US" sz="540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71000661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Content Placeholder 2"/>
          <p:cNvSpPr>
            <a:spLocks noGrp="1"/>
          </p:cNvSpPr>
          <p:nvPr>
            <p:ph idx="1"/>
          </p:nvPr>
        </p:nvSpPr>
        <p:spPr>
          <a:xfrm>
            <a:off x="0" y="0"/>
            <a:ext cx="9144000" cy="5143500"/>
          </a:xfrm>
        </p:spPr>
        <p:txBody>
          <a:bodyPr>
            <a:normAutofit lnSpcReduction="10000"/>
          </a:bodyPr>
          <a:lstStyle/>
          <a:p>
            <a:pPr marL="0" indent="0" algn="just">
              <a:lnSpc>
                <a:spcPct val="120000"/>
              </a:lnSpc>
              <a:spcBef>
                <a:spcPts val="1350"/>
              </a:spcBef>
              <a:buNone/>
            </a:pPr>
            <a:r>
              <a:rPr lang="vi-VN" sz="6000" b="1" dirty="0">
                <a:solidFill>
                  <a:srgbClr val="FFFF00"/>
                </a:solidFill>
                <a:cs typeface="Times New Roman" panose="02020603050405020304" pitchFamily="18" charset="0"/>
              </a:rPr>
              <a:t>*** </a:t>
            </a:r>
            <a:r>
              <a:rPr lang="vi-VN" sz="6000" b="1" dirty="0">
                <a:solidFill>
                  <a:schemeClr val="bg1"/>
                </a:solidFill>
                <a:cs typeface="Times New Roman" panose="02020603050405020304" pitchFamily="18" charset="0"/>
              </a:rPr>
              <a:t>Xin cho con biết sẵn sàng chờ đợi và vâng nghe theo Chúa. Xin cho con biết sẵn sàng thực lành Lời Chúa đã truyền ban.</a:t>
            </a:r>
            <a:endParaRPr lang="vi-VN" altLang="en-US" sz="600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398412226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altLang="en-US" sz="5400" b="1" dirty="0">
                <a:solidFill>
                  <a:srgbClr val="FFFF00"/>
                </a:solidFill>
                <a:cs typeface="Times New Roman" panose="02020603050405020304" pitchFamily="18" charset="0"/>
              </a:rPr>
              <a:t>Đk: </a:t>
            </a:r>
            <a:r>
              <a:rPr lang="vi-VN" sz="5400" dirty="0">
                <a:solidFill>
                  <a:srgbClr val="000080"/>
                </a:solidFill>
                <a:cs typeface="Times New Roman" panose="02020603050405020304" pitchFamily="18" charset="0"/>
              </a:rPr>
              <a:t> </a:t>
            </a:r>
            <a:r>
              <a:rPr lang="vi-VN" sz="5400" b="1" dirty="0">
                <a:solidFill>
                  <a:schemeClr val="bg1"/>
                </a:solidFill>
                <a:cs typeface="Times New Roman" panose="02020603050405020304" pitchFamily="18" charset="0"/>
              </a:rPr>
              <a:t>Lời Ngài là sức sống của con. Lời Ngài là ánh sáng đời con. Lời Ngài là chứa chan hy vọng, là đường để con hằng dõi bước. </a:t>
            </a:r>
            <a:endParaRPr lang="vi-VN" altLang="en-US" sz="540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3393634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6387093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Content Placeholder 2"/>
          <p:cNvSpPr>
            <a:spLocks noGrp="1"/>
          </p:cNvSpPr>
          <p:nvPr>
            <p:ph idx="1"/>
          </p:nvPr>
        </p:nvSpPr>
        <p:spPr>
          <a:xfrm>
            <a:off x="0" y="0"/>
            <a:ext cx="9144000" cy="5143500"/>
          </a:xfrm>
        </p:spPr>
        <p:txBody>
          <a:bodyPr>
            <a:normAutofit fontScale="92500"/>
          </a:bodyPr>
          <a:lstStyle/>
          <a:p>
            <a:pPr marL="0" indent="0" algn="just">
              <a:lnSpc>
                <a:spcPct val="120000"/>
              </a:lnSpc>
              <a:spcBef>
                <a:spcPts val="1350"/>
              </a:spcBef>
              <a:buNone/>
            </a:pPr>
            <a:r>
              <a:rPr lang="vi-VN" sz="6000" b="1" dirty="0">
                <a:solidFill>
                  <a:srgbClr val="FFFF00"/>
                </a:solidFill>
                <a:cs typeface="Times New Roman" panose="02020603050405020304" pitchFamily="18" charset="0"/>
              </a:rPr>
              <a:t>*** </a:t>
            </a:r>
            <a:r>
              <a:rPr lang="vi-VN" sz="6000" b="1" dirty="0">
                <a:solidFill>
                  <a:schemeClr val="bg1"/>
                </a:solidFill>
                <a:cs typeface="Times New Roman" panose="02020603050405020304" pitchFamily="18" charset="0"/>
              </a:rPr>
              <a:t>Lời Ngài đượm chất ngất niềm vui, trọn vẹn ngàn tiếng hát đầy vơi. Lời Ngài đổi mới cho cuộc đời. Lời Ngài hạnh phúc cho trần ai.</a:t>
            </a:r>
            <a:endParaRPr lang="vi-VN" altLang="en-US" sz="540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78845848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altLang="en-US" sz="5400" b="1" dirty="0">
                <a:solidFill>
                  <a:srgbClr val="FFFF00"/>
                </a:solidFill>
                <a:cs typeface="Times New Roman" panose="02020603050405020304" pitchFamily="18" charset="0"/>
              </a:rPr>
              <a:t>Tk3: </a:t>
            </a:r>
            <a:r>
              <a:rPr lang="vi-VN" sz="5400" b="1" dirty="0">
                <a:solidFill>
                  <a:schemeClr val="bg1"/>
                </a:solidFill>
                <a:cs typeface="Times New Roman" panose="02020603050405020304" pitchFamily="18" charset="0"/>
              </a:rPr>
              <a:t>Xin cho con vững bước đi vào đời truyền rao cho Chân Lý. Xin cho con biết say mê cuộc đời làm nhân chứng tình yêu. </a:t>
            </a:r>
            <a:endParaRPr lang="vi-VN" altLang="en-US" sz="540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152132398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sz="5400" b="1" dirty="0">
                <a:solidFill>
                  <a:srgbClr val="FFFF00"/>
                </a:solidFill>
                <a:cs typeface="Times New Roman" panose="02020603050405020304" pitchFamily="18" charset="0"/>
              </a:rPr>
              <a:t>*** </a:t>
            </a:r>
            <a:r>
              <a:rPr lang="vi-VN" sz="5400" b="1" dirty="0">
                <a:solidFill>
                  <a:schemeClr val="bg1"/>
                </a:solidFill>
                <a:cs typeface="Times New Roman" panose="02020603050405020304" pitchFamily="18" charset="0"/>
              </a:rPr>
              <a:t>Cho môi con thắm nét cười, Lời Ngài được đem cho thế giới. Cho đôi tay sáng ơn trời, trọn vẹn hành lý cho ngày mai.</a:t>
            </a:r>
            <a:endParaRPr lang="vi-VN" altLang="en-US" sz="8625"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91721603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altLang="en-US" sz="5400" b="1" dirty="0">
                <a:solidFill>
                  <a:srgbClr val="FFFF00"/>
                </a:solidFill>
                <a:cs typeface="Times New Roman" panose="02020603050405020304" pitchFamily="18" charset="0"/>
              </a:rPr>
              <a:t>Đk: </a:t>
            </a:r>
            <a:r>
              <a:rPr lang="vi-VN" sz="5400" dirty="0">
                <a:solidFill>
                  <a:srgbClr val="000080"/>
                </a:solidFill>
                <a:cs typeface="Times New Roman" panose="02020603050405020304" pitchFamily="18" charset="0"/>
              </a:rPr>
              <a:t> </a:t>
            </a:r>
            <a:r>
              <a:rPr lang="vi-VN" sz="5400" b="1" dirty="0">
                <a:solidFill>
                  <a:schemeClr val="bg1"/>
                </a:solidFill>
                <a:cs typeface="Times New Roman" panose="02020603050405020304" pitchFamily="18" charset="0"/>
              </a:rPr>
              <a:t>Lời Ngài là sức sống của con. Lời Ngài là ánh sáng đời con. Lời Ngài là chứa chan hy vọng, là đường để con hằng dõi bước. </a:t>
            </a:r>
            <a:endParaRPr lang="vi-VN" altLang="en-US" sz="540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321400914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Content Placeholder 2"/>
          <p:cNvSpPr>
            <a:spLocks noGrp="1"/>
          </p:cNvSpPr>
          <p:nvPr>
            <p:ph idx="1"/>
          </p:nvPr>
        </p:nvSpPr>
        <p:spPr>
          <a:xfrm>
            <a:off x="0" y="0"/>
            <a:ext cx="9144000" cy="5143500"/>
          </a:xfrm>
        </p:spPr>
        <p:txBody>
          <a:bodyPr>
            <a:normAutofit fontScale="92500"/>
          </a:bodyPr>
          <a:lstStyle/>
          <a:p>
            <a:pPr marL="0" indent="0" algn="just">
              <a:lnSpc>
                <a:spcPct val="120000"/>
              </a:lnSpc>
              <a:spcBef>
                <a:spcPts val="1350"/>
              </a:spcBef>
              <a:buNone/>
            </a:pPr>
            <a:r>
              <a:rPr lang="vi-VN" sz="6000" b="1" dirty="0">
                <a:solidFill>
                  <a:srgbClr val="FFFF00"/>
                </a:solidFill>
                <a:cs typeface="Times New Roman" panose="02020603050405020304" pitchFamily="18" charset="0"/>
              </a:rPr>
              <a:t>*** </a:t>
            </a:r>
            <a:r>
              <a:rPr lang="vi-VN" sz="6000" b="1" dirty="0">
                <a:solidFill>
                  <a:schemeClr val="bg1"/>
                </a:solidFill>
                <a:cs typeface="Times New Roman" panose="02020603050405020304" pitchFamily="18" charset="0"/>
              </a:rPr>
              <a:t>Lời Ngài đượm chất ngất niềm vui, trọn vẹn ngàn tiếng hát đầy vơi. Lời Ngài đổi mới cho cuộc đời. Lời Ngài hạnh phúc cho trần ai.</a:t>
            </a:r>
            <a:endParaRPr lang="vi-VN" altLang="en-US" sz="540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363642582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vi-VN" altLang="en-US" sz="5550" b="1" dirty="0">
                <a:solidFill>
                  <a:srgbClr val="FFFF00"/>
                </a:solidFill>
                <a:cs typeface="Times New Roman" panose="02020603050405020304" pitchFamily="18" charset="0"/>
              </a:rPr>
              <a:t>Tk4: </a:t>
            </a:r>
            <a:r>
              <a:rPr lang="vi-VN" sz="5550" b="1" dirty="0">
                <a:solidFill>
                  <a:schemeClr val="bg1"/>
                </a:solidFill>
                <a:cs typeface="Times New Roman" panose="02020603050405020304" pitchFamily="18" charset="0"/>
              </a:rPr>
              <a:t>Xin cho đến với Người bằng một tình yêu không giả dối. Xin cho con đến trong đời tìm lại nguồn hạnh phúc mà thôi. </a:t>
            </a:r>
            <a:endParaRPr lang="vi-VN" altLang="en-US" sz="555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335867883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vi-VN" sz="5400" b="1" dirty="0">
                <a:solidFill>
                  <a:srgbClr val="FFFF00"/>
                </a:solidFill>
                <a:cs typeface="Times New Roman" panose="02020603050405020304" pitchFamily="18" charset="0"/>
              </a:rPr>
              <a:t>*** </a:t>
            </a:r>
            <a:r>
              <a:rPr lang="vi-VN" sz="5400" b="1" dirty="0">
                <a:solidFill>
                  <a:schemeClr val="bg1"/>
                </a:solidFill>
                <a:cs typeface="Times New Roman" panose="02020603050405020304" pitchFamily="18" charset="0"/>
              </a:rPr>
              <a:t>Cho con khi đã lắng nghe Lời Ngài dạy con ôi cao quý. Xin cho con trái tim si ngàn đời tình mến không nhạt phai. Chúa đã truyền ban.</a:t>
            </a:r>
            <a:br>
              <a:rPr lang="vi-VN" sz="5400" b="1" dirty="0">
                <a:solidFill>
                  <a:schemeClr val="bg1"/>
                </a:solidFill>
                <a:cs typeface="Times New Roman" panose="02020603050405020304" pitchFamily="18" charset="0"/>
              </a:rPr>
            </a:br>
            <a:endParaRPr lang="vi-VN" altLang="en-US" sz="540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134336484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altLang="en-US" sz="5400" b="1" dirty="0">
                <a:solidFill>
                  <a:srgbClr val="FFFF00"/>
                </a:solidFill>
                <a:cs typeface="Times New Roman" panose="02020603050405020304" pitchFamily="18" charset="0"/>
              </a:rPr>
              <a:t>Đk: </a:t>
            </a:r>
            <a:r>
              <a:rPr lang="vi-VN" sz="5400" dirty="0">
                <a:solidFill>
                  <a:srgbClr val="000080"/>
                </a:solidFill>
                <a:cs typeface="Times New Roman" panose="02020603050405020304" pitchFamily="18" charset="0"/>
              </a:rPr>
              <a:t> </a:t>
            </a:r>
            <a:r>
              <a:rPr lang="vi-VN" sz="5400" b="1" dirty="0">
                <a:solidFill>
                  <a:schemeClr val="bg1"/>
                </a:solidFill>
                <a:cs typeface="Times New Roman" panose="02020603050405020304" pitchFamily="18" charset="0"/>
              </a:rPr>
              <a:t>Lời Ngài là sức sống của con. Lời Ngài là ánh sáng đời con. Lời Ngài là chứa chan hy vọng, là đường để con hằng dõi bước. </a:t>
            </a:r>
            <a:endParaRPr lang="vi-VN" altLang="en-US" sz="540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27984496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Content Placeholder 2"/>
          <p:cNvSpPr>
            <a:spLocks noGrp="1"/>
          </p:cNvSpPr>
          <p:nvPr>
            <p:ph idx="1"/>
          </p:nvPr>
        </p:nvSpPr>
        <p:spPr>
          <a:xfrm>
            <a:off x="0" y="0"/>
            <a:ext cx="9144000" cy="5143500"/>
          </a:xfrm>
        </p:spPr>
        <p:txBody>
          <a:bodyPr>
            <a:normAutofit fontScale="92500"/>
          </a:bodyPr>
          <a:lstStyle/>
          <a:p>
            <a:pPr marL="0" indent="0" algn="just">
              <a:lnSpc>
                <a:spcPct val="120000"/>
              </a:lnSpc>
              <a:spcBef>
                <a:spcPts val="1350"/>
              </a:spcBef>
              <a:buNone/>
            </a:pPr>
            <a:r>
              <a:rPr lang="vi-VN" sz="6000" b="1" dirty="0">
                <a:solidFill>
                  <a:srgbClr val="FFFF00"/>
                </a:solidFill>
                <a:cs typeface="Times New Roman" panose="02020603050405020304" pitchFamily="18" charset="0"/>
              </a:rPr>
              <a:t>*** </a:t>
            </a:r>
            <a:r>
              <a:rPr lang="vi-VN" sz="6000" b="1" dirty="0">
                <a:solidFill>
                  <a:schemeClr val="bg1"/>
                </a:solidFill>
                <a:cs typeface="Times New Roman" panose="02020603050405020304" pitchFamily="18" charset="0"/>
              </a:rPr>
              <a:t>Lời Ngài đượm chất ngất niềm vui, trọn vẹn ngàn tiếng hát đầy vơi. Lời Ngài đổi mới cho cuộc đời. Lời Ngài hạnh phúc cho trần ai.</a:t>
            </a:r>
            <a:endParaRPr lang="vi-VN" altLang="en-US" sz="540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104923332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r>
              <a:rPr lang="en-US" sz="6600" u="sng" dirty="0">
                <a:solidFill>
                  <a:srgbClr val="FFFF00"/>
                </a:solidFill>
                <a:ea typeface="Tahoma" pitchFamily="34" charset="0"/>
                <a:cs typeface="Times New Roman" pitchFamily="18" charset="0"/>
              </a:rPr>
              <a:t/>
            </a:r>
            <a:br>
              <a:rPr lang="en-US" sz="6600" u="sng" dirty="0">
                <a:solidFill>
                  <a:srgbClr val="FFFF00"/>
                </a:solidFill>
                <a:ea typeface="Tahoma" pitchFamily="34" charset="0"/>
                <a:cs typeface="Times New Roman" pitchFamily="18" charset="0"/>
              </a:rPr>
            </a:br>
            <a:r>
              <a:rPr lang="en-US" sz="6000" u="sng" dirty="0" err="1">
                <a:solidFill>
                  <a:srgbClr val="FFFF00"/>
                </a:solidFill>
                <a:ea typeface="Tahoma" pitchFamily="34" charset="0"/>
                <a:cs typeface="Times New Roman" pitchFamily="18" charset="0"/>
              </a:rPr>
              <a:t>Kinh</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Thương</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Xót</a:t>
            </a:r>
            <a:r>
              <a:rPr lang="en-US" sz="13800" dirty="0">
                <a:solidFill>
                  <a:srgbClr val="FFFF00"/>
                </a:solidFill>
                <a:ea typeface="Tahoma" pitchFamily="34" charset="0"/>
                <a:cs typeface="Times New Roman" pitchFamily="18" charset="0"/>
              </a:rPr>
              <a:t/>
            </a:r>
            <a:br>
              <a:rPr lang="en-US" sz="13800" dirty="0">
                <a:solidFill>
                  <a:srgbClr val="FFFF00"/>
                </a:solidFill>
                <a:ea typeface="Tahoma" pitchFamily="34" charset="0"/>
                <a:cs typeface="Times New Roman" pitchFamily="18" charset="0"/>
              </a:rPr>
            </a:br>
            <a:endParaRPr lang="en-US" sz="6600" i="1" dirty="0">
              <a:solidFill>
                <a:schemeClr val="bg1"/>
              </a:solidFill>
              <a:ea typeface="Tahoma" pitchFamily="34" charset="0"/>
              <a:cs typeface="Times New Roman" pitchFamily="18" charset="0"/>
            </a:endParaRPr>
          </a:p>
        </p:txBody>
      </p:sp>
    </p:spTree>
    <p:extLst>
      <p:ext uri="{BB962C8B-B14F-4D97-AF65-F5344CB8AC3E}">
        <p14:creationId xmlns:p14="http://schemas.microsoft.com/office/powerpoint/2010/main" val="48029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spTree>
    <p:extLst>
      <p:ext uri="{BB962C8B-B14F-4D97-AF65-F5344CB8AC3E}">
        <p14:creationId xmlns:p14="http://schemas.microsoft.com/office/powerpoint/2010/main" val="368668621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rPr>
              <a:t>Ca </a:t>
            </a:r>
            <a:r>
              <a:rPr lang="en-US" sz="6600" b="0" dirty="0" err="1">
                <a:solidFill>
                  <a:srgbClr val="FFFF00"/>
                </a:solidFill>
                <a:effectLst/>
              </a:rPr>
              <a:t>Kết</a:t>
            </a:r>
            <a:r>
              <a:rPr lang="en-US" sz="6600" b="0" dirty="0">
                <a:solidFill>
                  <a:srgbClr val="FFFF00"/>
                </a:solidFill>
                <a:effectLst/>
              </a:rPr>
              <a:t> </a:t>
            </a:r>
            <a:r>
              <a:rPr lang="en-US" sz="6600" b="0" dirty="0" err="1">
                <a:solidFill>
                  <a:srgbClr val="FFFF00"/>
                </a:solidFill>
                <a:effectLst/>
              </a:rPr>
              <a:t>Lễ</a:t>
            </a:r>
            <a:r>
              <a:rPr lang="en-US" sz="8000" b="0" dirty="0">
                <a:solidFill>
                  <a:srgbClr val="FFFF00"/>
                </a:solidFill>
                <a:effectLst/>
              </a:rPr>
              <a:t/>
            </a:r>
            <a:br>
              <a:rPr lang="en-US" sz="8000" b="0" dirty="0">
                <a:solidFill>
                  <a:srgbClr val="FFFF00"/>
                </a:solidFill>
                <a:effectLst/>
              </a:rPr>
            </a:br>
            <a:r>
              <a:rPr lang="en-US" sz="6600" b="0" dirty="0" err="1">
                <a:solidFill>
                  <a:srgbClr val="FFFF00"/>
                </a:solidFill>
                <a:effectLst/>
              </a:rPr>
              <a:t>Thánh</a:t>
            </a:r>
            <a:r>
              <a:rPr lang="en-US" sz="6600" b="0" dirty="0">
                <a:solidFill>
                  <a:srgbClr val="FFFF00"/>
                </a:solidFill>
                <a:effectLst/>
              </a:rPr>
              <a:t> </a:t>
            </a:r>
            <a:r>
              <a:rPr lang="en-US" sz="6600" b="0" dirty="0" err="1">
                <a:solidFill>
                  <a:srgbClr val="FFFF00"/>
                </a:solidFill>
                <a:effectLst/>
              </a:rPr>
              <a:t>Tâm</a:t>
            </a:r>
            <a:r>
              <a:rPr lang="en-US" sz="6600" b="0" dirty="0">
                <a:solidFill>
                  <a:srgbClr val="FFFF00"/>
                </a:solidFill>
                <a:effectLst/>
              </a:rPr>
              <a:t> </a:t>
            </a:r>
            <a:r>
              <a:rPr lang="en-US" sz="6600" b="0" dirty="0" err="1">
                <a:solidFill>
                  <a:srgbClr val="FFFF00"/>
                </a:solidFill>
                <a:effectLst/>
              </a:rPr>
              <a:t>Chúa</a:t>
            </a:r>
            <a:r>
              <a:rPr lang="en-US" sz="6600" b="0" dirty="0">
                <a:solidFill>
                  <a:srgbClr val="FFFF00"/>
                </a:solidFill>
                <a:effectLst/>
              </a:rPr>
              <a:t> </a:t>
            </a:r>
            <a:r>
              <a:rPr lang="en-US" sz="6600" b="0" dirty="0" err="1">
                <a:solidFill>
                  <a:srgbClr val="FFFF00"/>
                </a:solidFill>
                <a:effectLst/>
              </a:rPr>
              <a:t>Giêsu</a:t>
            </a:r>
            <a:r>
              <a:rPr lang="en-US" sz="8000" b="0" dirty="0">
                <a:solidFill>
                  <a:srgbClr val="FFFF00"/>
                </a:solidFill>
                <a:effectLst/>
              </a:rPr>
              <a:t/>
            </a:r>
            <a:br>
              <a:rPr lang="en-US" sz="8000" b="0" dirty="0">
                <a:solidFill>
                  <a:srgbClr val="FFFF00"/>
                </a:solidFill>
                <a:effectLst/>
              </a:rPr>
            </a:br>
            <a:r>
              <a:rPr lang="en-US" sz="4800" b="0" i="1" dirty="0" err="1">
                <a:solidFill>
                  <a:schemeClr val="bg1"/>
                </a:solidFill>
                <a:effectLst/>
              </a:rPr>
              <a:t>Huyền</a:t>
            </a:r>
            <a:r>
              <a:rPr lang="en-US" sz="4800" b="0" i="1" dirty="0">
                <a:solidFill>
                  <a:schemeClr val="bg1"/>
                </a:solidFill>
                <a:effectLst/>
              </a:rPr>
              <a:t> Linh</a:t>
            </a:r>
            <a:endParaRPr lang="en-US" sz="6000" b="0" i="1" dirty="0">
              <a:solidFill>
                <a:schemeClr val="bg1"/>
              </a:solidFill>
              <a:effectLst/>
            </a:endParaRPr>
          </a:p>
        </p:txBody>
      </p:sp>
      <p:pic>
        <p:nvPicPr>
          <p:cNvPr id="1025" name="Picture 1">
            <a:extLst>
              <a:ext uri="{FF2B5EF4-FFF2-40B4-BE49-F238E27FC236}">
                <a16:creationId xmlns:a16="http://schemas.microsoft.com/office/drawing/2014/main" xmlns="" id="{D7FEB632-C8A2-D3B7-4EE9-11EC646004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17500" cy="8255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xmlns="" id="{19E9022B-FA99-5C95-A2AC-DD1E52DCD7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17500" cy="82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29270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a:solidFill>
                  <a:srgbClr val="FFFF00"/>
                </a:solidFill>
                <a:effectLst/>
              </a:rPr>
              <a:t>Tk:</a:t>
            </a:r>
            <a:r>
              <a:rPr lang="en-US" sz="6000" b="0" dirty="0">
                <a:solidFill>
                  <a:schemeClr val="bg1"/>
                </a:solidFill>
                <a:effectLst/>
              </a:rPr>
              <a:t> </a:t>
            </a:r>
            <a:r>
              <a:rPr lang="vi-VN" sz="6000" b="0" i="0" dirty="0">
                <a:solidFill>
                  <a:schemeClr val="bg1"/>
                </a:solidFill>
                <a:effectLst/>
                <a:latin typeface="+mn-lt"/>
              </a:rPr>
              <a:t>Thánh Tâm Chúa Giêsu, nguồn êm ái dịu dàng, xin hãy ban xuống lòng con tàn lửa say yêu một Chúa. </a:t>
            </a:r>
            <a:endParaRPr lang="en-US" sz="6000" b="0" dirty="0">
              <a:solidFill>
                <a:schemeClr val="bg1"/>
              </a:solidFill>
              <a:effectLst/>
              <a:latin typeface="+mn-lt"/>
            </a:endParaRPr>
          </a:p>
        </p:txBody>
      </p:sp>
    </p:spTree>
    <p:extLst>
      <p:ext uri="{BB962C8B-B14F-4D97-AF65-F5344CB8AC3E}">
        <p14:creationId xmlns:p14="http://schemas.microsoft.com/office/powerpoint/2010/main" val="285958210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dirty="0">
                <a:solidFill>
                  <a:srgbClr val="FFFF00"/>
                </a:solidFill>
              </a:rPr>
              <a:t>**</a:t>
            </a:r>
            <a:r>
              <a:rPr lang="en-US" sz="6000" b="0" u="sng" dirty="0">
                <a:solidFill>
                  <a:srgbClr val="FFFF00"/>
                </a:solidFill>
                <a:effectLst/>
              </a:rPr>
              <a:t>:</a:t>
            </a:r>
            <a:r>
              <a:rPr lang="en-US" sz="6000" dirty="0">
                <a:solidFill>
                  <a:schemeClr val="bg1"/>
                </a:solidFill>
              </a:rPr>
              <a:t> </a:t>
            </a:r>
            <a:r>
              <a:rPr lang="vi-VN" sz="6000" b="0" i="0" dirty="0">
                <a:solidFill>
                  <a:schemeClr val="bg1"/>
                </a:solidFill>
                <a:effectLst/>
                <a:latin typeface="+mn-lt"/>
              </a:rPr>
              <a:t>Thánh Tâm Chúa Giêsu, tràn lan niềm thương mến, xin thương những người đã trót cả lòng vấp phạm đến Thánh Tâm Ngài.</a:t>
            </a:r>
            <a:endParaRPr lang="en-US" sz="6000" b="0" dirty="0">
              <a:solidFill>
                <a:schemeClr val="bg1"/>
              </a:solidFill>
              <a:effectLst/>
            </a:endParaRPr>
          </a:p>
        </p:txBody>
      </p:sp>
    </p:spTree>
    <p:extLst>
      <p:ext uri="{BB962C8B-B14F-4D97-AF65-F5344CB8AC3E}">
        <p14:creationId xmlns:p14="http://schemas.microsoft.com/office/powerpoint/2010/main" val="137955092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a:solidFill>
                  <a:srgbClr val="FFFF00"/>
                </a:solidFill>
                <a:effectLst/>
              </a:rPr>
              <a:t>Tk:</a:t>
            </a:r>
            <a:r>
              <a:rPr lang="en-US" sz="6000" b="0" dirty="0">
                <a:solidFill>
                  <a:schemeClr val="bg1"/>
                </a:solidFill>
                <a:effectLst/>
              </a:rPr>
              <a:t> </a:t>
            </a:r>
            <a:r>
              <a:rPr lang="vi-VN" sz="6000" b="0" i="0" dirty="0">
                <a:solidFill>
                  <a:schemeClr val="bg1"/>
                </a:solidFill>
                <a:effectLst/>
                <a:latin typeface="+mn-lt"/>
              </a:rPr>
              <a:t>Thánh Tâm Chúa Giêsu, nguồn êm ái dịu dàng, xin hãy ban xuống lòng con tàn lửa say yêu một Chúa. </a:t>
            </a:r>
            <a:endParaRPr lang="en-US" sz="6000" b="0" dirty="0">
              <a:solidFill>
                <a:schemeClr val="bg1"/>
              </a:solidFill>
              <a:effectLst/>
              <a:latin typeface="+mn-lt"/>
            </a:endParaRPr>
          </a:p>
        </p:txBody>
      </p:sp>
    </p:spTree>
    <p:extLst>
      <p:ext uri="{BB962C8B-B14F-4D97-AF65-F5344CB8AC3E}">
        <p14:creationId xmlns:p14="http://schemas.microsoft.com/office/powerpoint/2010/main" val="396519872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dirty="0">
                <a:solidFill>
                  <a:srgbClr val="FFFF00"/>
                </a:solidFill>
              </a:rPr>
              <a:t>**</a:t>
            </a:r>
            <a:r>
              <a:rPr lang="en-US" sz="6000" b="0" u="sng" dirty="0">
                <a:solidFill>
                  <a:srgbClr val="FFFF00"/>
                </a:solidFill>
                <a:effectLst/>
              </a:rPr>
              <a:t>:</a:t>
            </a:r>
            <a:r>
              <a:rPr lang="en-US" sz="6000" dirty="0">
                <a:solidFill>
                  <a:schemeClr val="bg1"/>
                </a:solidFill>
              </a:rPr>
              <a:t> </a:t>
            </a:r>
            <a:r>
              <a:rPr lang="vi-VN" sz="6000" b="0" i="0" dirty="0">
                <a:solidFill>
                  <a:schemeClr val="bg1"/>
                </a:solidFill>
                <a:effectLst/>
                <a:latin typeface="+mn-lt"/>
              </a:rPr>
              <a:t>Thánh Tâm Chúa Giêsu, tràn lan niềm thương mến, xin thương những người đã trót cả lòng vấp phạm đến Thánh Tâm Ngài.</a:t>
            </a:r>
            <a:endParaRPr lang="en-US" sz="6000" b="0" dirty="0">
              <a:solidFill>
                <a:schemeClr val="bg1"/>
              </a:solidFill>
              <a:effectLst/>
            </a:endParaRPr>
          </a:p>
        </p:txBody>
      </p:sp>
    </p:spTree>
    <p:extLst>
      <p:ext uri="{BB962C8B-B14F-4D97-AF65-F5344CB8AC3E}">
        <p14:creationId xmlns:p14="http://schemas.microsoft.com/office/powerpoint/2010/main" val="403951970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641198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956</TotalTime>
  <Words>1977</Words>
  <Application>Microsoft Office PowerPoint</Application>
  <PresentationFormat>On-screen Show (16:9)</PresentationFormat>
  <Paragraphs>101</Paragraphs>
  <Slides>96</Slides>
  <Notes>1</Notes>
  <HiddenSlides>0</HiddenSlides>
  <MMClips>0</MMClips>
  <ScaleCrop>false</ScaleCrop>
  <HeadingPairs>
    <vt:vector size="4" baseType="variant">
      <vt:variant>
        <vt:lpstr>Theme</vt:lpstr>
      </vt:variant>
      <vt:variant>
        <vt:i4>11</vt:i4>
      </vt:variant>
      <vt:variant>
        <vt:lpstr>Slide Titles</vt:lpstr>
      </vt:variant>
      <vt:variant>
        <vt:i4>96</vt:i4>
      </vt:variant>
    </vt:vector>
  </HeadingPairs>
  <TitlesOfParts>
    <vt:vector size="107" baseType="lpstr">
      <vt:lpstr>Office Theme</vt:lpstr>
      <vt:lpstr>36_Default Design</vt:lpstr>
      <vt:lpstr>10_Office Theme</vt:lpstr>
      <vt:lpstr>37_Default Design</vt:lpstr>
      <vt:lpstr>1_Office Theme</vt:lpstr>
      <vt:lpstr>3_Office Theme</vt:lpstr>
      <vt:lpstr>4_Office Theme</vt:lpstr>
      <vt:lpstr>2_Office Theme</vt:lpstr>
      <vt:lpstr>8_Office Theme</vt:lpstr>
      <vt:lpstr>9_Office Theme</vt:lpstr>
      <vt:lpstr>5_Office Theme</vt:lpstr>
      <vt:lpstr>PowerPoint Presentation</vt:lpstr>
      <vt:lpstr>Ca Nhập Lễ Con Hân Hoan Đi Tìm Mi Trầm</vt:lpstr>
      <vt:lpstr>Đk: Con hân hoan đi tìm, tìm nhan Thánh Chúa. Xin đừng ẩn xa con, ôi lạy Chúa là Vua. Thánh nhan Ngài con hân hoan tìm kiếm trong đời. Xin cho con được gặp niềm vui dâng cao tuyệt vời.</vt:lpstr>
      <vt:lpstr>Tk1: Xin dạy con đường lối của Ngài, xin dẫn con qua nẻo chính đường ngay. Ngài bênh vực con khỏi muôn điều sợ hãi. Ngài giữ gìn con khỏi biết bao nguy hại.</vt:lpstr>
      <vt:lpstr>Đk: Con hân hoan đi tìm, tìm nhan Thánh Chúa. Xin đừng ẩn xa con, ôi lạy Chúa là Vua. Thánh nhan Ngài con hân hoan tìm kiếm trong đời. Xin cho con được gặp niềm vui dâng cao tuyệt vời.</vt:lpstr>
      <vt:lpstr>Tk2: Hãy nhìn xem lòng Chúa nhân hậu, ơn Chúa thương luôn sáng mãi về sau. Nào tin tưởng Chúa sống can trường người hỡi. Nào hãy cậy trông hãy vững tâm trong đời.</vt:lpstr>
      <vt:lpstr>Đk: Con hân hoan đi tìm, tìm nhan Thánh Chúa. Xin đừng ẩn xa con, ôi lạy Chúa là Vua. Thánh nhan Ngài con hân hoan tìm kiếm trong đời. Xin cho con được gặp niềm vui dâng cao tuyệt vời.</vt:lpstr>
      <vt:lpstr>PowerPoint Presentation</vt:lpstr>
      <vt:lpstr> Kinh Thương Xót </vt:lpstr>
      <vt:lpstr>PowerPoint Presentation</vt:lpstr>
      <vt:lpstr>PowerPoint Presentation</vt:lpstr>
      <vt:lpstr>PowerPoint Presentation</vt:lpstr>
      <vt:lpstr> </vt:lpstr>
      <vt:lpstr> </vt:lpstr>
      <vt:lpstr> </vt:lpstr>
      <vt:lpstr> </vt:lpstr>
      <vt:lpstr> </vt:lpstr>
      <vt:lpstr> </vt:lpstr>
      <vt:lpstr> </vt:lpstr>
      <vt:lpstr>PowerPoint Presentation</vt:lpstr>
      <vt:lpstr>PowerPoint Presentation</vt:lpstr>
      <vt:lpstr>THÁNH VỊNH 106 CHÚA NHẬT XII THƯỜNG NIÊN NĂM B  THANH LÂM 04 câu</vt:lpstr>
      <vt:lpstr>Đk: (Tán tụng Thiên Chúa) vì Ngài nhân từ. (Chúc tụng Thiên Chúa) vì đức từ bi Ngài muôn thuở.</vt:lpstr>
      <vt:lpstr>Tk1: Biết bao người vượt biển ra khơi, xuôi ngược buôn bán ở chốn nước rộng. Đã bao lần tận tường trông thấy bao kỳ công Chúa diệu huyền, thâm uyên.</vt:lpstr>
      <vt:lpstr>Đk: (Tán tụng Thiên Chúa) vì Ngài nhân từ. (Chúc tụng Thiên Chúa) vì đức từ bi Ngài muôn thuở.</vt:lpstr>
      <vt:lpstr>Tk2: Chúa ra lệnh và khiến phong ba dập dồn xô tới, biển sóng ngút ngàn. Hất tung họ vào lòng biển sâu, lên tận trời xanh, thập phần nguy nan.</vt:lpstr>
      <vt:lpstr>Đk: (Tán tụng Thiên Chúa) vì Ngài nhân từ. (Chúc tụng Thiên Chúa) vì đức từ bi Ngài muôn thuở.</vt:lpstr>
      <vt:lpstr>Tk3: Lúc cơ cùng, họ đã trông lên, kêu cầu xin Chúa phù giúp, cứu nạn. Chúa thương tình liền truyền phong ba trở thành gió mát, biển lặng, sóng im.</vt:lpstr>
      <vt:lpstr>Đk: (Tán tụng Thiên Chúa) vì Ngài nhân từ. (Chúc tụng Thiên Chúa) vì đức từ bi Ngài muôn thuở.</vt:lpstr>
      <vt:lpstr>Tk4: Sóng đã lặng, họ rất hân hoan được Ngài đưa dẫn về bến mong chờ. Nay hiệp lời cảm tạ Thiên Chúa nhân hậu từ bi, công nghiệp diệu kỳ.</vt:lpstr>
      <vt:lpstr>Đk: (Tán tụng Thiên Chúa) vì Ngài nhân từ. (Chúc tụng Thiên Chúa) vì đức từ bi Ngài muôn thuở.</vt:lpstr>
      <vt:lpstr>PowerPoint Presentation</vt:lpstr>
      <vt:lpstr>Một tiên tri vĩ đại đã xuất hiện giữa chúng ta, và Thiên Chúa đã viếng thăm dân Ngài.</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Thánh Thánh Thánh </vt:lpstr>
      <vt:lpstr>PowerPoint Presentation</vt:lpstr>
      <vt:lpstr>PowerPoint Presentation</vt:lpstr>
      <vt:lpstr>PowerPoint Presentation</vt:lpstr>
      <vt:lpstr> Lạy Chiên Thiên Chúa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Kết Lễ Thánh Tâm Chúa Giêsu Huyền Linh</vt:lpstr>
      <vt:lpstr>Tk: Thánh Tâm Chúa Giêsu, nguồn êm ái dịu dàng, xin hãy ban xuống lòng con tàn lửa say yêu một Chúa. </vt:lpstr>
      <vt:lpstr>**: Thánh Tâm Chúa Giêsu, tràn lan niềm thương mến, xin thương những người đã trót cả lòng vấp phạm đến Thánh Tâm Ngài.</vt:lpstr>
      <vt:lpstr>Tk: Thánh Tâm Chúa Giêsu, nguồn êm ái dịu dàng, xin hãy ban xuống lòng con tàn lửa say yêu một Chúa. </vt:lpstr>
      <vt:lpstr>**: Thánh Tâm Chúa Giêsu, tràn lan niềm thương mến, xin thương những người đã trót cả lòng vấp phạm đến Thánh Tâm Ngài.</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RePack by Diakov</cp:lastModifiedBy>
  <cp:revision>28</cp:revision>
  <dcterms:created xsi:type="dcterms:W3CDTF">2023-05-21T07:25:42Z</dcterms:created>
  <dcterms:modified xsi:type="dcterms:W3CDTF">2024-06-20T21:45:39Z</dcterms:modified>
</cp:coreProperties>
</file>