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12" r:id="rId5"/>
    <p:sldMasterId id="2147483724" r:id="rId6"/>
    <p:sldMasterId id="2147483736" r:id="rId7"/>
    <p:sldMasterId id="2147483844" r:id="rId8"/>
    <p:sldMasterId id="2147483856" r:id="rId9"/>
    <p:sldMasterId id="2147483916" r:id="rId10"/>
    <p:sldMasterId id="2147483940" r:id="rId11"/>
  </p:sldMasterIdLst>
  <p:notesMasterIdLst>
    <p:notesMasterId r:id="rId103"/>
  </p:notesMasterIdLst>
  <p:sldIdLst>
    <p:sldId id="507" r:id="rId12"/>
    <p:sldId id="10158" r:id="rId13"/>
    <p:sldId id="10165" r:id="rId14"/>
    <p:sldId id="10166" r:id="rId15"/>
    <p:sldId id="10159" r:id="rId16"/>
    <p:sldId id="10160" r:id="rId17"/>
    <p:sldId id="10161" r:id="rId18"/>
    <p:sldId id="10162" r:id="rId19"/>
    <p:sldId id="10163" r:id="rId20"/>
    <p:sldId id="10164" r:id="rId21"/>
    <p:sldId id="10167" r:id="rId22"/>
    <p:sldId id="10168" r:id="rId23"/>
    <p:sldId id="509" r:id="rId24"/>
    <p:sldId id="10033" r:id="rId25"/>
    <p:sldId id="10034" r:id="rId26"/>
    <p:sldId id="10173" r:id="rId27"/>
    <p:sldId id="10174" r:id="rId28"/>
    <p:sldId id="384" r:id="rId29"/>
    <p:sldId id="386" r:id="rId30"/>
    <p:sldId id="387" r:id="rId31"/>
    <p:sldId id="388" r:id="rId32"/>
    <p:sldId id="389" r:id="rId33"/>
    <p:sldId id="390" r:id="rId34"/>
    <p:sldId id="391" r:id="rId35"/>
    <p:sldId id="510" r:id="rId36"/>
    <p:sldId id="415" r:id="rId37"/>
    <p:sldId id="513" r:id="rId38"/>
    <p:sldId id="514" r:id="rId39"/>
    <p:sldId id="515" r:id="rId40"/>
    <p:sldId id="10169" r:id="rId41"/>
    <p:sldId id="517" r:id="rId42"/>
    <p:sldId id="10170" r:id="rId43"/>
    <p:sldId id="519" r:id="rId44"/>
    <p:sldId id="10171" r:id="rId45"/>
    <p:sldId id="417" r:id="rId46"/>
    <p:sldId id="521" r:id="rId47"/>
    <p:sldId id="475" r:id="rId48"/>
    <p:sldId id="474"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1161" r:id="rId65"/>
    <p:sldId id="9806" r:id="rId66"/>
    <p:sldId id="1139" r:id="rId67"/>
    <p:sldId id="10172" r:id="rId68"/>
    <p:sldId id="276" r:id="rId69"/>
    <p:sldId id="9813" r:id="rId70"/>
    <p:sldId id="9814" r:id="rId71"/>
    <p:sldId id="9815" r:id="rId72"/>
    <p:sldId id="10036" r:id="rId73"/>
    <p:sldId id="9816" r:id="rId74"/>
    <p:sldId id="9817" r:id="rId75"/>
    <p:sldId id="9818" r:id="rId76"/>
    <p:sldId id="10175" r:id="rId77"/>
    <p:sldId id="503" r:id="rId78"/>
    <p:sldId id="277" r:id="rId79"/>
    <p:sldId id="877" r:id="rId80"/>
    <p:sldId id="878" r:id="rId81"/>
    <p:sldId id="279" r:id="rId82"/>
    <p:sldId id="879" r:id="rId83"/>
    <p:sldId id="278" r:id="rId84"/>
    <p:sldId id="862" r:id="rId85"/>
    <p:sldId id="10176" r:id="rId86"/>
    <p:sldId id="10177" r:id="rId87"/>
    <p:sldId id="290" r:id="rId88"/>
    <p:sldId id="880" r:id="rId89"/>
    <p:sldId id="10178" r:id="rId90"/>
    <p:sldId id="10179" r:id="rId91"/>
    <p:sldId id="291" r:id="rId92"/>
    <p:sldId id="864" r:id="rId93"/>
    <p:sldId id="10180" r:id="rId94"/>
    <p:sldId id="10181" r:id="rId95"/>
    <p:sldId id="512" r:id="rId96"/>
    <p:sldId id="526" r:id="rId97"/>
    <p:sldId id="293" r:id="rId98"/>
    <p:sldId id="257" r:id="rId99"/>
    <p:sldId id="260" r:id="rId100"/>
    <p:sldId id="262" r:id="rId101"/>
    <p:sldId id="527"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94709" autoAdjust="0"/>
  </p:normalViewPr>
  <p:slideViewPr>
    <p:cSldViewPr>
      <p:cViewPr varScale="1">
        <p:scale>
          <a:sx n="124" d="100"/>
          <a:sy n="124" d="100"/>
        </p:scale>
        <p:origin x="176" y="464"/>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19862-6A13-3E47-9D3D-62762CD8B5F0}" type="datetimeFigureOut">
              <a:rPr lang="en-VN" smtClean="0"/>
              <a:t>05/07/2024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42D11-4498-4849-AEA5-C32BEC7C8B5A}" type="slidenum">
              <a:rPr lang="en-VN" smtClean="0"/>
              <a:t>‹#›</a:t>
            </a:fld>
            <a:endParaRPr lang="en-VN"/>
          </a:p>
        </p:txBody>
      </p:sp>
    </p:spTree>
    <p:extLst>
      <p:ext uri="{BB962C8B-B14F-4D97-AF65-F5344CB8AC3E}">
        <p14:creationId xmlns:p14="http://schemas.microsoft.com/office/powerpoint/2010/main" val="93134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089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162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0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189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59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10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405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520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424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76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624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476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473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8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5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596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927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187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35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09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859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5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7/5/24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328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5800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dirty="0">
                <a:solidFill>
                  <a:schemeClr val="bg1"/>
                </a:solidFill>
                <a:effectLst>
                  <a:outerShdw blurRad="38100" dist="38100" dir="2700000" algn="tl">
                    <a:srgbClr val="000000">
                      <a:alpha val="43137"/>
                    </a:srgbClr>
                  </a:outerShdw>
                </a:effectLst>
                <a:latin typeface="+mj-lt"/>
              </a:rPr>
              <a:t> </a:t>
            </a:r>
            <a:r>
              <a:rPr lang="vi-VN" sz="5400" b="0" i="0" dirty="0">
                <a:solidFill>
                  <a:schemeClr val="bg1"/>
                </a:solidFill>
                <a:effectLst/>
              </a:rPr>
              <a:t> Ngài tạo tác tinh tú đất trời, ngọn núi cao Ngài đã tác thành. Này đoàn con hợp tiếng chúc khen Danh Ngài.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9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1" indent="0" algn="just">
              <a:lnSpc>
                <a:spcPct val="130000"/>
              </a:lnSpc>
              <a:buNone/>
            </a:pPr>
            <a:r>
              <a:rPr lang="en-US" sz="53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300" b="0" i="0" dirty="0">
                <a:solidFill>
                  <a:schemeClr val="bg1"/>
                </a:solidFill>
                <a:effectLst/>
              </a:rPr>
              <a:t>Cùng về đây cất tiếng ca khen uy danh Ngài là Chúa Toàn Năng. Cùng về đây trước thánh nhan Ngài, hợp muôn lòng hát khúc tạ ơn.</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3514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vi-VN" sz="5300" b="0" i="0" dirty="0">
                <a:solidFill>
                  <a:schemeClr val="bg1"/>
                </a:solidFill>
                <a:effectLst/>
              </a:rPr>
              <a:t> Cùng triều thần mừng Chúa Chí Thánh cùng đàn cầm hoà tấu khúc hát. Này đoàn con xin dâng Ngài bài ca chúc tụng.</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1267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FF00"/>
                </a:solidFill>
              </a:rPr>
              <a:t>**</a:t>
            </a:r>
            <a:r>
              <a:rPr lang="vi-VN" sz="5700" b="0" i="0" dirty="0">
                <a:solidFill>
                  <a:schemeClr val="bg1"/>
                </a:solidFill>
                <a:effectLst/>
              </a:rPr>
              <a:t>Xin Chúa Ki-tô, thương xót chúng con. </a:t>
            </a:r>
            <a:r>
              <a:rPr lang="vi-VN" sz="6000" b="0" i="0" dirty="0">
                <a:solidFill>
                  <a:schemeClr val="bg1"/>
                </a:solidFill>
                <a:effectLst/>
              </a:rPr>
              <a:t>Xin Chúa thương (nguyện) xin Chúa thương, xin thương xót chúng con, xin thương xót chúng con.</a:t>
            </a:r>
            <a:endParaRPr lang="en-US" altLang="en-US" sz="57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68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endPar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1" indent="0" algn="ctr">
              <a:lnSpc>
                <a:spcPct val="120000"/>
              </a:lnSpc>
              <a:buNone/>
            </a:pPr>
            <a:r>
              <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HỢP LỜI CHÚC TỤNG</a:t>
            </a:r>
          </a:p>
          <a:p>
            <a:pPr marL="27431" indent="0" algn="ctr">
              <a:lnSpc>
                <a:spcPct val="120000"/>
              </a:lnSpc>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Đăng</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Khoa</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1272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228600" y="3486150"/>
            <a:ext cx="8730275" cy="1077218"/>
          </a:xfrm>
          <a:prstGeom prst="rect">
            <a:avLst/>
          </a:prstGeom>
          <a:noFill/>
        </p:spPr>
        <p:txBody>
          <a:bodyPr wrap="none" rtlCol="0">
            <a:spAutoFit/>
          </a:bodyPr>
          <a:lstStyle/>
          <a:p>
            <a:r>
              <a:rPr lang="vi-VN" sz="3200" dirty="0">
                <a:solidFill>
                  <a:srgbClr val="FFFF00"/>
                </a:solidFill>
              </a:rPr>
              <a:t>Chúng vốn là nòi phản loạn, chúng phải biết rằng</a:t>
            </a:r>
            <a:endParaRPr lang="en-US" sz="3200" dirty="0">
              <a:solidFill>
                <a:srgbClr val="FFFF00"/>
              </a:solidFill>
            </a:endParaRPr>
          </a:p>
          <a:p>
            <a:r>
              <a:rPr lang="vi-VN" sz="3200" dirty="0">
                <a:solidFill>
                  <a:srgbClr val="FFFF00"/>
                </a:solidFill>
              </a:rPr>
              <a:t>có một ngôn sứ đang ở giữa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122</a:t>
            </a:r>
            <a:br>
              <a:rPr lang="en-US" dirty="0">
                <a:solidFill>
                  <a:srgbClr val="FFFF00"/>
                </a:solidFill>
              </a:rPr>
            </a:br>
            <a:r>
              <a:rPr lang="en-US" dirty="0">
                <a:solidFill>
                  <a:srgbClr val="FFFF00"/>
                </a:solidFill>
              </a:rPr>
              <a:t>CHÚA NHẬT XIV THƯỜNG NIÊN</a:t>
            </a:r>
            <a:br>
              <a:rPr lang="en-US" dirty="0">
                <a:solidFill>
                  <a:srgbClr val="FFFF00"/>
                </a:solidFill>
              </a:rPr>
            </a:br>
            <a:r>
              <a:rPr lang="en-US" dirty="0">
                <a:solidFill>
                  <a:srgbClr val="FFFF00"/>
                </a:solidFill>
              </a:rPr>
              <a:t>NĂM B </a:t>
            </a:r>
            <a:br>
              <a:rPr lang="en-US" dirty="0">
                <a:solidFill>
                  <a:srgbClr val="FFFF00"/>
                </a:solidFill>
              </a:rPr>
            </a:br>
            <a:r>
              <a:rPr lang="en-US" dirty="0">
                <a:solidFill>
                  <a:srgbClr val="FFFF00"/>
                </a:solidFill>
              </a:rPr>
              <a:t>THANH LÂM</a:t>
            </a:r>
          </a:p>
        </p:txBody>
      </p:sp>
    </p:spTree>
    <p:extLst>
      <p:ext uri="{BB962C8B-B14F-4D97-AF65-F5344CB8AC3E}">
        <p14:creationId xmlns:p14="http://schemas.microsoft.com/office/powerpoint/2010/main" val="270950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000" u="sng" dirty="0" err="1">
                <a:solidFill>
                  <a:srgbClr val="FFFF00"/>
                </a:solidFill>
              </a:rPr>
              <a:t>Đk</a:t>
            </a:r>
            <a:r>
              <a:rPr lang="en-US" sz="7000" u="sng" dirty="0">
                <a:solidFill>
                  <a:srgbClr val="FFFF00"/>
                </a:solidFill>
              </a:rPr>
              <a:t>:</a:t>
            </a:r>
            <a:r>
              <a:rPr lang="en-US" sz="7000" dirty="0">
                <a:solidFill>
                  <a:schemeClr val="bg1"/>
                </a:solidFill>
              </a:rPr>
              <a:t> </a:t>
            </a:r>
            <a:r>
              <a:rPr lang="vi-VN" sz="7000" b="0" i="0" dirty="0">
                <a:solidFill>
                  <a:schemeClr val="bg1"/>
                </a:solidFill>
                <a:effectLst/>
                <a:latin typeface="+mn-lt"/>
              </a:rPr>
              <a:t>Mắt chúng con nhìn vào Thiên Chúa cho đến khi nào Ngài xót thương chúng con.</a:t>
            </a:r>
            <a:endParaRPr lang="en-US" sz="7000" dirty="0">
              <a:solidFill>
                <a:schemeClr val="bg1"/>
              </a:solidFill>
              <a:latin typeface="+mn-lt"/>
            </a:endParaRPr>
          </a:p>
        </p:txBody>
      </p:sp>
    </p:spTree>
    <p:extLst>
      <p:ext uri="{BB962C8B-B14F-4D97-AF65-F5344CB8AC3E}">
        <p14:creationId xmlns:p14="http://schemas.microsoft.com/office/powerpoint/2010/main" val="318732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b="0" i="0" dirty="0">
                <a:solidFill>
                  <a:schemeClr val="bg1"/>
                </a:solidFill>
                <a:effectLst/>
                <a:latin typeface="+mn-lt"/>
              </a:rPr>
              <a:t>Con ngước mắt nhìn lên Chúa trên trời, Vua của muôn loài. Như tôi tớ nam ngước mắt trông nhìn tay ông chủ mình.</a:t>
            </a:r>
            <a:endParaRPr lang="en-US" sz="6000" dirty="0">
              <a:solidFill>
                <a:schemeClr val="bg1"/>
              </a:solidFill>
            </a:endParaRPr>
          </a:p>
        </p:txBody>
      </p:sp>
    </p:spTree>
    <p:extLst>
      <p:ext uri="{BB962C8B-B14F-4D97-AF65-F5344CB8AC3E}">
        <p14:creationId xmlns:p14="http://schemas.microsoft.com/office/powerpoint/2010/main" val="199456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1" indent="0" algn="just">
              <a:lnSpc>
                <a:spcPct val="130000"/>
              </a:lnSpc>
              <a:buNone/>
            </a:pPr>
            <a:r>
              <a:rPr lang="en-US" sz="53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300" b="0" i="0" dirty="0">
                <a:solidFill>
                  <a:schemeClr val="bg1"/>
                </a:solidFill>
                <a:effectLst/>
              </a:rPr>
              <a:t>Cùng về đây cất tiếng ca khen uy danh Ngài là Chúa Toàn Năng. Cùng về đây trước thánh nhan Ngài, hợp muôn lòng hát khúc tạ ơn.</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6889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000" u="sng" dirty="0" err="1">
                <a:solidFill>
                  <a:srgbClr val="FFFF00"/>
                </a:solidFill>
              </a:rPr>
              <a:t>Đk</a:t>
            </a:r>
            <a:r>
              <a:rPr lang="en-US" sz="7000" u="sng" dirty="0">
                <a:solidFill>
                  <a:srgbClr val="FFFF00"/>
                </a:solidFill>
              </a:rPr>
              <a:t>:</a:t>
            </a:r>
            <a:r>
              <a:rPr lang="en-US" sz="7000" dirty="0">
                <a:solidFill>
                  <a:schemeClr val="bg1"/>
                </a:solidFill>
              </a:rPr>
              <a:t> </a:t>
            </a:r>
            <a:r>
              <a:rPr lang="vi-VN" sz="7000" b="0" i="0" dirty="0">
                <a:solidFill>
                  <a:schemeClr val="bg1"/>
                </a:solidFill>
                <a:effectLst/>
                <a:latin typeface="+mn-lt"/>
              </a:rPr>
              <a:t>Mắt chúng con nhìn vào Thiên Chúa cho đến khi nào Ngài xót thương chúng con.</a:t>
            </a:r>
            <a:endParaRPr lang="en-US" sz="7000" dirty="0">
              <a:solidFill>
                <a:schemeClr val="bg1"/>
              </a:solidFill>
              <a:latin typeface="+mn-lt"/>
            </a:endParaRPr>
          </a:p>
        </p:txBody>
      </p:sp>
    </p:spTree>
    <p:extLst>
      <p:ext uri="{BB962C8B-B14F-4D97-AF65-F5344CB8AC3E}">
        <p14:creationId xmlns:p14="http://schemas.microsoft.com/office/powerpoint/2010/main" val="1221827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Tk2:</a:t>
            </a:r>
            <a:r>
              <a:rPr lang="en-US" sz="6000" dirty="0">
                <a:solidFill>
                  <a:schemeClr val="bg1"/>
                </a:solidFill>
              </a:rPr>
              <a:t> </a:t>
            </a:r>
            <a:r>
              <a:rPr lang="vi-VN" sz="6000" b="0" i="0" dirty="0">
                <a:solidFill>
                  <a:schemeClr val="bg1"/>
                </a:solidFill>
                <a:effectLst/>
                <a:latin typeface="+mn-lt"/>
              </a:rPr>
              <a:t>Như những nữ tỳ đưa mắt trông nhìn tay nữ chủ mình. Nhìn lên Chúa Trời cho đến khi nào Ngài thương xót phận.</a:t>
            </a:r>
            <a:endParaRPr lang="en-US" sz="6000" dirty="0">
              <a:solidFill>
                <a:schemeClr val="bg1"/>
              </a:solidFill>
            </a:endParaRPr>
          </a:p>
        </p:txBody>
      </p:sp>
    </p:spTree>
    <p:extLst>
      <p:ext uri="{BB962C8B-B14F-4D97-AF65-F5344CB8AC3E}">
        <p14:creationId xmlns:p14="http://schemas.microsoft.com/office/powerpoint/2010/main" val="397994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000" u="sng" dirty="0" err="1">
                <a:solidFill>
                  <a:srgbClr val="FFFF00"/>
                </a:solidFill>
              </a:rPr>
              <a:t>Đk</a:t>
            </a:r>
            <a:r>
              <a:rPr lang="en-US" sz="7000" u="sng" dirty="0">
                <a:solidFill>
                  <a:srgbClr val="FFFF00"/>
                </a:solidFill>
              </a:rPr>
              <a:t>:</a:t>
            </a:r>
            <a:r>
              <a:rPr lang="en-US" sz="7000" dirty="0">
                <a:solidFill>
                  <a:schemeClr val="bg1"/>
                </a:solidFill>
              </a:rPr>
              <a:t> </a:t>
            </a:r>
            <a:r>
              <a:rPr lang="vi-VN" sz="7000" b="0" i="0" dirty="0">
                <a:solidFill>
                  <a:schemeClr val="bg1"/>
                </a:solidFill>
                <a:effectLst/>
                <a:latin typeface="+mn-lt"/>
              </a:rPr>
              <a:t>Mắt chúng con nhìn vào Thiên Chúa cho đến khi nào Ngài xót thương chúng con.</a:t>
            </a:r>
            <a:endParaRPr lang="en-US" sz="7000" dirty="0">
              <a:solidFill>
                <a:schemeClr val="bg1"/>
              </a:solidFill>
              <a:latin typeface="+mn-lt"/>
            </a:endParaRPr>
          </a:p>
        </p:txBody>
      </p:sp>
    </p:spTree>
    <p:extLst>
      <p:ext uri="{BB962C8B-B14F-4D97-AF65-F5344CB8AC3E}">
        <p14:creationId xmlns:p14="http://schemas.microsoft.com/office/powerpoint/2010/main" val="164586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Tk3:</a:t>
            </a:r>
            <a:r>
              <a:rPr lang="en-US" sz="6000" dirty="0">
                <a:solidFill>
                  <a:schemeClr val="bg1"/>
                </a:solidFill>
              </a:rPr>
              <a:t> </a:t>
            </a:r>
            <a:r>
              <a:rPr lang="vi-VN" sz="6000" b="0" i="0" dirty="0">
                <a:solidFill>
                  <a:schemeClr val="bg1"/>
                </a:solidFill>
                <a:effectLst/>
                <a:latin typeface="+mn-lt"/>
              </a:rPr>
              <a:t>Nguyện xin Chúa nhìn thương xót thân này bao nỗi ê chề. Người sang giễu cợt, khinh ghét, miệt thị, lòng con não nề.</a:t>
            </a:r>
            <a:endParaRPr lang="en-US" sz="6000" dirty="0">
              <a:solidFill>
                <a:schemeClr val="bg1"/>
              </a:solidFill>
            </a:endParaRPr>
          </a:p>
        </p:txBody>
      </p:sp>
    </p:spTree>
    <p:extLst>
      <p:ext uri="{BB962C8B-B14F-4D97-AF65-F5344CB8AC3E}">
        <p14:creationId xmlns:p14="http://schemas.microsoft.com/office/powerpoint/2010/main" val="412981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7000" u="sng" dirty="0" err="1">
                <a:solidFill>
                  <a:srgbClr val="FFFF00"/>
                </a:solidFill>
              </a:rPr>
              <a:t>Đk</a:t>
            </a:r>
            <a:r>
              <a:rPr lang="en-US" sz="7000" u="sng" dirty="0">
                <a:solidFill>
                  <a:srgbClr val="FFFF00"/>
                </a:solidFill>
              </a:rPr>
              <a:t>:</a:t>
            </a:r>
            <a:r>
              <a:rPr lang="en-US" sz="7000" dirty="0">
                <a:solidFill>
                  <a:schemeClr val="bg1"/>
                </a:solidFill>
              </a:rPr>
              <a:t> </a:t>
            </a:r>
            <a:r>
              <a:rPr lang="vi-VN" sz="7000" b="0" i="0" dirty="0">
                <a:solidFill>
                  <a:schemeClr val="bg1"/>
                </a:solidFill>
                <a:effectLst/>
                <a:latin typeface="+mn-lt"/>
              </a:rPr>
              <a:t>Mắt chúng con nhìn vào Thiên Chúa cho đến khi nào Ngài xót thương chúng con.</a:t>
            </a:r>
            <a:endParaRPr lang="en-US" sz="7000" dirty="0">
              <a:solidFill>
                <a:schemeClr val="bg1"/>
              </a:solidFill>
              <a:latin typeface="+mn-lt"/>
            </a:endParaRPr>
          </a:p>
        </p:txBody>
      </p:sp>
    </p:spTree>
    <p:extLst>
      <p:ext uri="{BB962C8B-B14F-4D97-AF65-F5344CB8AC3E}">
        <p14:creationId xmlns:p14="http://schemas.microsoft.com/office/powerpoint/2010/main" val="1452223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627409" cy="175432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600" dirty="0">
                <a:solidFill>
                  <a:srgbClr val="FFFF00"/>
                </a:solidFill>
              </a:rPr>
              <a:t>Bài trích thư thứ hai của thánh</a:t>
            </a:r>
            <a:endParaRPr lang="en-US" sz="3600" dirty="0">
              <a:solidFill>
                <a:srgbClr val="FFFF00"/>
              </a:solidFill>
            </a:endParaRPr>
          </a:p>
          <a:p>
            <a:r>
              <a:rPr lang="vi-VN" sz="3600" dirty="0">
                <a:solidFill>
                  <a:srgbClr val="FFFF00"/>
                </a:solidFill>
              </a:rPr>
              <a:t>Phao-lô tông đồ gửi tín hữu Cô-rin-tô.</a:t>
            </a:r>
            <a:endParaRPr lang="en-US" sz="3600" dirty="0">
              <a:solidFill>
                <a:srgbClr val="FFFF00"/>
              </a:solidFill>
            </a:endParaRPr>
          </a:p>
        </p:txBody>
      </p:sp>
      <p:sp>
        <p:nvSpPr>
          <p:cNvPr id="7" name="TextBox 6"/>
          <p:cNvSpPr txBox="1"/>
          <p:nvPr/>
        </p:nvSpPr>
        <p:spPr>
          <a:xfrm>
            <a:off x="152400" y="3257550"/>
            <a:ext cx="8805616" cy="1200329"/>
          </a:xfrm>
          <a:prstGeom prst="rect">
            <a:avLst/>
          </a:prstGeom>
          <a:noFill/>
        </p:spPr>
        <p:txBody>
          <a:bodyPr wrap="none" rtlCol="0">
            <a:spAutoFit/>
          </a:bodyPr>
          <a:lstStyle/>
          <a:p>
            <a:r>
              <a:rPr lang="vi-VN" sz="3600" dirty="0">
                <a:solidFill>
                  <a:srgbClr val="FFFF00"/>
                </a:solidFill>
              </a:rPr>
              <a:t>Tôi tự hào vì những yếu đuối của tôi, để sức</a:t>
            </a:r>
            <a:endParaRPr lang="en-US" sz="3600" dirty="0">
              <a:solidFill>
                <a:srgbClr val="FFFF00"/>
              </a:solidFill>
            </a:endParaRPr>
          </a:p>
          <a:p>
            <a:r>
              <a:rPr lang="vi-VN" sz="3600" dirty="0">
                <a:solidFill>
                  <a:srgbClr val="FFFF00"/>
                </a:solidFill>
              </a:rPr>
              <a:t>mạnh của Đức Ki-tô ở mãi trong tôi.</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chemeClr val="bg1"/>
                </a:solidFill>
              </a:rPr>
              <a:t>Thánh Thần Chúa ngự trên tôi, Ngài đã sai tôi đem Tin Mừng cho người nghèo khó.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143936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311733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vi-VN" sz="5300" b="0" i="0" dirty="0">
                <a:solidFill>
                  <a:schemeClr val="bg1"/>
                </a:solidFill>
                <a:effectLst/>
              </a:rPr>
              <a:t> Cùng triều thần mừng Chúa Chí Thánh cùng đàn cầm hoà tấu khúc hát. Này đoàn con xin dâng Ngài bài ca chúc tụng.</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13783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6600" b="1" dirty="0">
                <a:solidFill>
                  <a:schemeClr val="bg1"/>
                </a:solidFill>
                <a:effectLst>
                  <a:outerShdw blurRad="38100" dist="38100" dir="2700000" algn="tl">
                    <a:srgbClr val="000000">
                      <a:alpha val="43137"/>
                    </a:srgbClr>
                  </a:outerShdw>
                </a:effectLst>
              </a:rPr>
              <a:t> </a:t>
            </a:r>
            <a:r>
              <a:rPr lang="vi-VN" sz="6600" b="0" i="0" dirty="0">
                <a:solidFill>
                  <a:schemeClr val="bg1"/>
                </a:solidFill>
                <a:effectLst/>
              </a:rPr>
              <a:t>Lòng rộn ràng đến bên nhan Ngài, vì đoàn con hằng khát mong Ngài. </a:t>
            </a:r>
            <a:endParaRPr lang="vi-VN"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344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32593"/>
            <a:ext cx="3505200" cy="5078313"/>
          </a:xfrm>
          <a:prstGeom prst="rect">
            <a:avLst/>
          </a:prstGeom>
        </p:spPr>
        <p:txBody>
          <a:bodyPr wrap="square">
            <a:spAutoFit/>
          </a:bodyPr>
          <a:lstStyle/>
          <a:p>
            <a:pPr algn="just"/>
            <a:r>
              <a:rPr lang="en-US" sz="3600" dirty="0" err="1">
                <a:solidFill>
                  <a:srgbClr val="FFFF00"/>
                </a:solidFill>
              </a:rPr>
              <a:t>Anh</a:t>
            </a:r>
            <a:r>
              <a:rPr lang="en-US" sz="3600" dirty="0">
                <a:solidFill>
                  <a:srgbClr val="FFFF00"/>
                </a:solidFill>
              </a:rPr>
              <a:t> </a:t>
            </a:r>
            <a:r>
              <a:rPr lang="en-US" sz="3600" dirty="0" err="1">
                <a:solidFill>
                  <a:srgbClr val="FFFF00"/>
                </a:solidFill>
              </a:rPr>
              <a:t>chị</a:t>
            </a:r>
            <a:r>
              <a:rPr lang="en-US" sz="3600" dirty="0">
                <a:solidFill>
                  <a:srgbClr val="FFFF00"/>
                </a:solidFill>
              </a:rPr>
              <a:t> </a:t>
            </a:r>
            <a:r>
              <a:rPr lang="en-US" sz="3600" dirty="0" err="1">
                <a:solidFill>
                  <a:srgbClr val="FFFF00"/>
                </a:solidFill>
              </a:rPr>
              <a:t>em</a:t>
            </a:r>
            <a:r>
              <a:rPr lang="en-US" sz="3600" dirty="0">
                <a:solidFill>
                  <a:srgbClr val="FFFF00"/>
                </a:solidFill>
              </a:rPr>
              <a:t> </a:t>
            </a:r>
            <a:r>
              <a:rPr lang="en-US" sz="3600" dirty="0" err="1">
                <a:solidFill>
                  <a:srgbClr val="FFFF00"/>
                </a:solidFill>
              </a:rPr>
              <a:t>thân</a:t>
            </a:r>
            <a:r>
              <a:rPr lang="en-US" sz="3600" dirty="0">
                <a:solidFill>
                  <a:srgbClr val="FFFF00"/>
                </a:solidFill>
              </a:rPr>
              <a:t> </a:t>
            </a:r>
            <a:r>
              <a:rPr lang="en-US" sz="3600" dirty="0" err="1">
                <a:solidFill>
                  <a:srgbClr val="FFFF00"/>
                </a:solidFill>
              </a:rPr>
              <a:t>mến</a:t>
            </a:r>
            <a:r>
              <a:rPr lang="en-US" sz="3600" dirty="0">
                <a:solidFill>
                  <a:srgbClr val="FFFF00"/>
                </a:solidFill>
              </a:rPr>
              <a:t>, </a:t>
            </a:r>
            <a:r>
              <a:rPr lang="en-US" sz="3600" dirty="0" err="1">
                <a:solidFill>
                  <a:srgbClr val="FFFF00"/>
                </a:solidFill>
              </a:rPr>
              <a:t>thiên</a:t>
            </a:r>
            <a:r>
              <a:rPr lang="en-US" sz="3600" dirty="0">
                <a:solidFill>
                  <a:srgbClr val="FFFF00"/>
                </a:solidFill>
              </a:rPr>
              <a:t> </a:t>
            </a:r>
            <a:r>
              <a:rPr lang="en-US" sz="3600" dirty="0" err="1">
                <a:solidFill>
                  <a:srgbClr val="FFFF00"/>
                </a:solidFill>
              </a:rPr>
              <a:t>Chúa</a:t>
            </a:r>
            <a:r>
              <a:rPr lang="en-US" sz="3600" dirty="0">
                <a:solidFill>
                  <a:srgbClr val="FFFF00"/>
                </a:solidFill>
              </a:rPr>
              <a:t> </a:t>
            </a:r>
            <a:r>
              <a:rPr lang="en-US" sz="3600" dirty="0" err="1">
                <a:solidFill>
                  <a:srgbClr val="FFFF00"/>
                </a:solidFill>
              </a:rPr>
              <a:t>yêu</a:t>
            </a:r>
            <a:r>
              <a:rPr lang="en-US" sz="3600" dirty="0">
                <a:solidFill>
                  <a:srgbClr val="FFFF00"/>
                </a:solidFill>
              </a:rPr>
              <a:t> </a:t>
            </a:r>
            <a:r>
              <a:rPr lang="en-US" sz="3600" dirty="0" err="1">
                <a:solidFill>
                  <a:srgbClr val="FFFF00"/>
                </a:solidFill>
              </a:rPr>
              <a:t>thương</a:t>
            </a:r>
            <a:r>
              <a:rPr lang="en-US" sz="3600" dirty="0">
                <a:solidFill>
                  <a:srgbClr val="FFFF00"/>
                </a:solidFill>
              </a:rPr>
              <a:t> </a:t>
            </a:r>
            <a:r>
              <a:rPr lang="en-US" sz="3600" dirty="0" err="1">
                <a:solidFill>
                  <a:srgbClr val="FFFF00"/>
                </a:solidFill>
              </a:rPr>
              <a:t>và</a:t>
            </a:r>
            <a:r>
              <a:rPr lang="en-US" sz="3600" dirty="0">
                <a:solidFill>
                  <a:srgbClr val="FFFF00"/>
                </a:solidFill>
              </a:rPr>
              <a:t> </a:t>
            </a:r>
            <a:r>
              <a:rPr lang="en-US" sz="3600" dirty="0" err="1">
                <a:solidFill>
                  <a:srgbClr val="FFFF00"/>
                </a:solidFill>
              </a:rPr>
              <a:t>muốn</a:t>
            </a:r>
            <a:r>
              <a:rPr lang="en-US" sz="3600" dirty="0">
                <a:solidFill>
                  <a:srgbClr val="FFFF00"/>
                </a:solidFill>
              </a:rPr>
              <a:t> </a:t>
            </a:r>
            <a:r>
              <a:rPr lang="en-US" sz="3600" dirty="0" err="1">
                <a:solidFill>
                  <a:srgbClr val="FFFF00"/>
                </a:solidFill>
              </a:rPr>
              <a:t>cứu</a:t>
            </a:r>
            <a:r>
              <a:rPr lang="en-US" sz="3600" dirty="0">
                <a:solidFill>
                  <a:srgbClr val="FFFF00"/>
                </a:solidFill>
              </a:rPr>
              <a:t> </a:t>
            </a:r>
            <a:r>
              <a:rPr lang="en-US" sz="3600" dirty="0" err="1">
                <a:solidFill>
                  <a:srgbClr val="FFFF00"/>
                </a:solidFill>
              </a:rPr>
              <a:t>rỗi</a:t>
            </a:r>
            <a:r>
              <a:rPr lang="en-US" sz="3600" dirty="0">
                <a:solidFill>
                  <a:srgbClr val="FFFF00"/>
                </a:solidFill>
              </a:rPr>
              <a:t> </a:t>
            </a:r>
            <a:r>
              <a:rPr lang="en-US" sz="3600" dirty="0" err="1">
                <a:solidFill>
                  <a:srgbClr val="FFFF00"/>
                </a:solidFill>
              </a:rPr>
              <a:t>toàn</a:t>
            </a:r>
            <a:r>
              <a:rPr lang="en-US" sz="3600" dirty="0">
                <a:solidFill>
                  <a:srgbClr val="FFFF00"/>
                </a:solidFill>
              </a:rPr>
              <a:t> </a:t>
            </a:r>
            <a:r>
              <a:rPr lang="en-US" sz="3600" dirty="0" err="1">
                <a:solidFill>
                  <a:srgbClr val="FFFF00"/>
                </a:solidFill>
              </a:rPr>
              <a:t>thể</a:t>
            </a:r>
            <a:r>
              <a:rPr lang="en-US" sz="3600" dirty="0">
                <a:solidFill>
                  <a:srgbClr val="FFFF00"/>
                </a:solidFill>
              </a:rPr>
              <a:t> </a:t>
            </a:r>
            <a:r>
              <a:rPr lang="en-US" sz="3600" dirty="0" err="1">
                <a:solidFill>
                  <a:srgbClr val="FFFF00"/>
                </a:solidFill>
              </a:rPr>
              <a:t>nhân</a:t>
            </a:r>
            <a:r>
              <a:rPr lang="en-US" sz="3600" dirty="0">
                <a:solidFill>
                  <a:srgbClr val="FFFF00"/>
                </a:solidFill>
              </a:rPr>
              <a:t> </a:t>
            </a:r>
            <a:r>
              <a:rPr lang="en-US" sz="3600" dirty="0" err="1">
                <a:solidFill>
                  <a:srgbClr val="FFFF00"/>
                </a:solidFill>
              </a:rPr>
              <a:t>loại</a:t>
            </a:r>
            <a:r>
              <a:rPr lang="en-US" sz="3600" dirty="0">
                <a:solidFill>
                  <a:srgbClr val="FFFF00"/>
                </a:solidFill>
              </a:rPr>
              <a:t>. </a:t>
            </a:r>
            <a:r>
              <a:rPr lang="en-US" sz="3600" dirty="0" err="1">
                <a:solidFill>
                  <a:srgbClr val="FFFF00"/>
                </a:solidFill>
              </a:rPr>
              <a:t>Vì</a:t>
            </a:r>
            <a:r>
              <a:rPr lang="en-US" sz="3600" dirty="0">
                <a:solidFill>
                  <a:srgbClr val="FFFF00"/>
                </a:solidFill>
              </a:rPr>
              <a:t> </a:t>
            </a:r>
            <a:r>
              <a:rPr lang="en-US" sz="3600" dirty="0" err="1">
                <a:solidFill>
                  <a:srgbClr val="FFFF00"/>
                </a:solidFill>
              </a:rPr>
              <a:t>thế</a:t>
            </a:r>
            <a:r>
              <a:rPr lang="en-US" sz="3600" dirty="0">
                <a:solidFill>
                  <a:srgbClr val="FFFF00"/>
                </a:solidFill>
              </a:rPr>
              <a:t> </a:t>
            </a:r>
            <a:r>
              <a:rPr lang="en-US" sz="3600" dirty="0" err="1">
                <a:solidFill>
                  <a:srgbClr val="FFFF00"/>
                </a:solidFill>
              </a:rPr>
              <a:t>chúng</a:t>
            </a:r>
            <a:r>
              <a:rPr lang="en-US" sz="3600" dirty="0">
                <a:solidFill>
                  <a:srgbClr val="FFFF00"/>
                </a:solidFill>
              </a:rPr>
              <a:t> ta </a:t>
            </a:r>
            <a:r>
              <a:rPr lang="en-US" sz="3600" dirty="0" err="1">
                <a:solidFill>
                  <a:srgbClr val="FFFF00"/>
                </a:solidFill>
              </a:rPr>
              <a:t>hãy</a:t>
            </a:r>
            <a:r>
              <a:rPr lang="en-US" sz="3600" dirty="0">
                <a:solidFill>
                  <a:srgbClr val="FFFF00"/>
                </a:solidFill>
              </a:rPr>
              <a:t> </a:t>
            </a:r>
            <a:r>
              <a:rPr lang="en-US" sz="3600" dirty="0" err="1">
                <a:solidFill>
                  <a:srgbClr val="FFFF00"/>
                </a:solidFill>
              </a:rPr>
              <a:t>thành</a:t>
            </a:r>
            <a:r>
              <a:rPr lang="en-US" sz="3600" dirty="0">
                <a:solidFill>
                  <a:srgbClr val="FFFF00"/>
                </a:solidFill>
              </a:rPr>
              <a:t> </a:t>
            </a:r>
            <a:r>
              <a:rPr lang="en-US" sz="3600" dirty="0" err="1">
                <a:solidFill>
                  <a:srgbClr val="FFFF00"/>
                </a:solidFill>
              </a:rPr>
              <a:t>khẩn</a:t>
            </a:r>
            <a:r>
              <a:rPr lang="en-US" sz="3600" dirty="0">
                <a:solidFill>
                  <a:srgbClr val="FFFF00"/>
                </a:solidFill>
              </a:rPr>
              <a:t> </a:t>
            </a:r>
            <a:r>
              <a:rPr lang="en-US" sz="3600" dirty="0" err="1">
                <a:solidFill>
                  <a:srgbClr val="FFFF00"/>
                </a:solidFill>
              </a:rPr>
              <a:t>kêu</a:t>
            </a:r>
            <a:r>
              <a:rPr lang="en-US" sz="3600" dirty="0">
                <a:solidFill>
                  <a:srgbClr val="FFFF00"/>
                </a:solidFill>
              </a:rPr>
              <a:t> </a:t>
            </a:r>
            <a:r>
              <a:rPr lang="en-US" sz="3600" dirty="0" err="1">
                <a:solidFill>
                  <a:srgbClr val="FFFF00"/>
                </a:solidFill>
              </a:rPr>
              <a:t>xin</a:t>
            </a:r>
            <a:r>
              <a:rPr lang="en-US" sz="3600" dirty="0">
                <a:solidFill>
                  <a:srgbClr val="FFFF00"/>
                </a:solidFill>
              </a:rPr>
              <a:t> </a:t>
            </a:r>
            <a:r>
              <a:rPr lang="en-US" sz="3600" dirty="0" err="1">
                <a:solidFill>
                  <a:srgbClr val="FFFF00"/>
                </a:solidFill>
              </a:rPr>
              <a:t>Người</a:t>
            </a:r>
            <a:r>
              <a:rPr lang="en-US" sz="3600" dirty="0">
                <a:solidFill>
                  <a:srgbClr val="FFFF00"/>
                </a:solidFill>
              </a:rPr>
              <a:t>.</a:t>
            </a:r>
          </a:p>
        </p:txBody>
      </p:sp>
    </p:spTree>
    <p:extLst>
      <p:ext uri="{BB962C8B-B14F-4D97-AF65-F5344CB8AC3E}">
        <p14:creationId xmlns:p14="http://schemas.microsoft.com/office/powerpoint/2010/main" val="390501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2533864"/>
            <a:ext cx="5410200" cy="1569660"/>
          </a:xfrm>
          <a:prstGeom prst="rect">
            <a:avLst/>
          </a:prstGeom>
        </p:spPr>
        <p:txBody>
          <a:bodyPr wrap="square">
            <a:spAutoFit/>
          </a:bodyPr>
          <a:lstStyle/>
          <a:p>
            <a:pPr algn="ctr"/>
            <a:r>
              <a:rPr lang="en-US" sz="4800" dirty="0" err="1">
                <a:solidFill>
                  <a:srgbClr val="FFFF00"/>
                </a:solidFill>
              </a:rPr>
              <a:t>Lễ</a:t>
            </a:r>
            <a:r>
              <a:rPr lang="en-US" sz="4800" dirty="0">
                <a:solidFill>
                  <a:srgbClr val="FFFF00"/>
                </a:solidFill>
              </a:rPr>
              <a:t> </a:t>
            </a:r>
            <a:r>
              <a:rPr lang="en-US" sz="4800" dirty="0" err="1">
                <a:solidFill>
                  <a:srgbClr val="FFFF00"/>
                </a:solidFill>
              </a:rPr>
              <a:t>Dâng</a:t>
            </a:r>
            <a:r>
              <a:rPr lang="en-US" sz="4800" dirty="0">
                <a:solidFill>
                  <a:srgbClr val="FFFF00"/>
                </a:solidFill>
              </a:rPr>
              <a:t> Cha </a:t>
            </a:r>
            <a:r>
              <a:rPr lang="en-US" sz="4800" dirty="0" err="1">
                <a:solidFill>
                  <a:srgbClr val="FFFF00"/>
                </a:solidFill>
              </a:rPr>
              <a:t>Hiền</a:t>
            </a:r>
            <a:br>
              <a:rPr lang="en-US" sz="4800" dirty="0">
                <a:solidFill>
                  <a:srgbClr val="FFFF00"/>
                </a:solidFill>
              </a:rPr>
            </a:br>
            <a:r>
              <a:rPr lang="en-US" sz="4800" i="1" dirty="0" err="1">
                <a:solidFill>
                  <a:schemeClr val="bg1"/>
                </a:solidFill>
              </a:rPr>
              <a:t>Đăng</a:t>
            </a:r>
            <a:r>
              <a:rPr lang="en-US" sz="4800" i="1" dirty="0">
                <a:solidFill>
                  <a:schemeClr val="bg1"/>
                </a:solidFill>
              </a:rPr>
              <a:t> Khoa</a:t>
            </a:r>
          </a:p>
        </p:txBody>
      </p:sp>
    </p:spTree>
    <p:extLst>
      <p:ext uri="{BB962C8B-B14F-4D97-AF65-F5344CB8AC3E}">
        <p14:creationId xmlns:p14="http://schemas.microsoft.com/office/powerpoint/2010/main" val="390501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4" indent="0" algn="just">
              <a:buNone/>
            </a:pPr>
            <a:r>
              <a:rPr lang="en-US" altLang="en-US" sz="5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chemeClr val="bg1"/>
                </a:solidFill>
              </a:rPr>
              <a:t>Giờ đây, con đến bên gần Cha rất nhân hiền, nguyện dâng tâm tư và mơ ước này. Tình con, nay kết nên bài ca vô tận chúc khen tình Ngài ôi miên man.</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4" indent="0" algn="just">
              <a:lnSpc>
                <a:spcPct val="120000"/>
              </a:lnSpc>
              <a:buNone/>
            </a:pPr>
            <a:r>
              <a:rPr lang="en-US" altLang="en-US" sz="48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chemeClr val="bg1"/>
                </a:solidFill>
              </a:rPr>
              <a:t>Bánh trắng với rượu, nguyện dâng lên Cha hiền, xin thương đón nhận của lễ con dâng tiến. Cha ơi con đến dâng lời tán dương Ngài. Ước mong luôn làm đẹp ý Cha.</a:t>
            </a:r>
            <a:endParaRPr lang="en-US" altLang="en-US" sz="48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4" indent="0" algn="just">
              <a:lnSpc>
                <a:spcPct val="120000"/>
              </a:lnSpc>
              <a:buNone/>
            </a:pPr>
            <a:r>
              <a:rPr lang="en-US" altLang="en-US" sz="5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5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000" b="1" dirty="0">
                <a:solidFill>
                  <a:schemeClr val="bg1"/>
                </a:solidFill>
              </a:rPr>
              <a:t>Hạnh phúc, vui sướng khi gần bên tôn nhan Ngài, thầm thưa lên Cha lời yêu mến hoài. Đời con xin kết nên bài ca cảm tạ. Hát khen tình Ngài ôi bao la.</a:t>
            </a:r>
            <a:endParaRPr lang="en-US" altLang="en-US" sz="50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4" indent="0" algn="just">
              <a:lnSpc>
                <a:spcPct val="120000"/>
              </a:lnSpc>
              <a:buNone/>
            </a:pPr>
            <a:r>
              <a:rPr lang="en-US" altLang="en-US" sz="48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chemeClr val="bg1"/>
                </a:solidFill>
              </a:rPr>
              <a:t>Bánh trắng với rượu, nguyện dâng lên Cha hiền, xin thương đón nhận của lễ con dâng tiến. Cha ơi con đến dâng lời tán dương Ngài. Ước mong luôn làm đẹp ý Cha.</a:t>
            </a:r>
            <a:endParaRPr lang="en-US" altLang="en-US" sz="48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65791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rPr>
              <a:t> </a:t>
            </a:r>
            <a:r>
              <a:rPr lang="en-US" altLang="en-US" sz="5300" b="1" dirty="0">
                <a:cs typeface="Tahoma" pitchFamily="34" charset="0"/>
              </a:rPr>
              <a:t> </a:t>
            </a:r>
            <a:r>
              <a:rPr lang="vi-VN" sz="5300" b="0" i="0" dirty="0">
                <a:solidFill>
                  <a:schemeClr val="bg1"/>
                </a:solidFill>
                <a:effectLst/>
              </a:rPr>
              <a:t>Nguyện Ngài xuống ân phúc dư tràn toàn thế nhân trong kiếp cơ hàn vào đền thánh, hợp tiếng chúc khen Danh Ngài.</a:t>
            </a:r>
            <a:endParaRPr lang="vi-VN" sz="53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111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1880-7B16-CCE0-359F-AC064D34EFAB}"/>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3034E131-DF32-81F2-AD3D-23BBA8EB16AF}"/>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131743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000" dirty="0">
                <a:solidFill>
                  <a:srgbClr val="FFFF00"/>
                </a:solidFill>
              </a:rPr>
              <a:t>Xin </a:t>
            </a:r>
            <a:r>
              <a:rPr lang="en-US" sz="6000" dirty="0" err="1">
                <a:solidFill>
                  <a:srgbClr val="FFFF00"/>
                </a:solidFill>
              </a:rPr>
              <a:t>Lắp</a:t>
            </a:r>
            <a:r>
              <a:rPr lang="en-US" sz="6000" dirty="0">
                <a:solidFill>
                  <a:srgbClr val="FFFF00"/>
                </a:solidFill>
              </a:rPr>
              <a:t> </a:t>
            </a:r>
            <a:r>
              <a:rPr lang="en-US" sz="6000" dirty="0" err="1">
                <a:solidFill>
                  <a:srgbClr val="FFFF00"/>
                </a:solidFill>
              </a:rPr>
              <a:t>Đầy</a:t>
            </a:r>
            <a:r>
              <a:rPr lang="en-US" sz="6000" dirty="0">
                <a:solidFill>
                  <a:srgbClr val="FFFF00"/>
                </a:solidFill>
              </a:rPr>
              <a:t> </a:t>
            </a:r>
            <a:r>
              <a:rPr lang="en-US" sz="6000" dirty="0" err="1">
                <a:solidFill>
                  <a:srgbClr val="FFFF00"/>
                </a:solidFill>
              </a:rPr>
              <a:t>Trái</a:t>
            </a:r>
            <a:r>
              <a:rPr lang="en-US" sz="6000" dirty="0">
                <a:solidFill>
                  <a:srgbClr val="FFFF00"/>
                </a:solidFill>
              </a:rPr>
              <a:t> Tim Con</a:t>
            </a:r>
            <a:br>
              <a:rPr lang="en-US" sz="7200" dirty="0">
                <a:solidFill>
                  <a:srgbClr val="FFFF00"/>
                </a:solidFill>
              </a:rPr>
            </a:br>
            <a:r>
              <a:rPr lang="en-US" sz="6000" i="1" dirty="0">
                <a:solidFill>
                  <a:schemeClr val="bg1"/>
                </a:solidFill>
              </a:rPr>
              <a:t>Kim </a:t>
            </a:r>
            <a:r>
              <a:rPr lang="en-US" sz="6000" i="1" dirty="0" err="1">
                <a:solidFill>
                  <a:schemeClr val="bg1"/>
                </a:solidFill>
              </a:rPr>
              <a:t>Đường</a:t>
            </a:r>
            <a:r>
              <a:rPr lang="en-US" sz="6000" i="1" dirty="0">
                <a:solidFill>
                  <a:schemeClr val="bg1"/>
                </a:solidFill>
              </a:rPr>
              <a:t>, O. Cist</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latin typeface="+mn-lt"/>
              </a:rPr>
              <a:t>Tk1:</a:t>
            </a:r>
            <a:r>
              <a:rPr lang="en-US" sz="5400" b="0" dirty="0">
                <a:solidFill>
                  <a:srgbClr val="FFFF00"/>
                </a:solidFill>
                <a:effectLst/>
                <a:latin typeface="+mn-lt"/>
              </a:rPr>
              <a:t> </a:t>
            </a:r>
            <a:r>
              <a:rPr lang="vi-VN" sz="5400" b="1" i="0" dirty="0">
                <a:solidFill>
                  <a:schemeClr val="bg1"/>
                </a:solidFill>
                <a:effectLst/>
                <a:latin typeface="+mn-lt"/>
              </a:rPr>
              <a:t>Xin lấp đầy trái tim, con Chúa ơi bằng tình yêu của Ngài như dòng suối mát ngọt ngào tắm gội miền đất hoang cằn cỗi, </a:t>
            </a:r>
            <a:endParaRPr lang="vi-VN" sz="5400" b="0" dirty="0">
              <a:solidFill>
                <a:schemeClr val="bg1"/>
              </a:solidFill>
              <a:effectLst/>
              <a:latin typeface="+mn-lt"/>
            </a:endParaRPr>
          </a:p>
        </p:txBody>
      </p:sp>
    </p:spTree>
    <p:extLst>
      <p:ext uri="{BB962C8B-B14F-4D97-AF65-F5344CB8AC3E}">
        <p14:creationId xmlns:p14="http://schemas.microsoft.com/office/powerpoint/2010/main" val="111960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1" indent="0" algn="just">
              <a:lnSpc>
                <a:spcPct val="130000"/>
              </a:lnSpc>
              <a:buNone/>
            </a:pPr>
            <a:r>
              <a:rPr lang="en-US" sz="53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300" b="0" i="0" dirty="0">
                <a:solidFill>
                  <a:schemeClr val="bg1"/>
                </a:solidFill>
                <a:effectLst/>
              </a:rPr>
              <a:t>Cùng về đây cất tiếng ca khen uy danh Ngài là Chúa Toàn Năng. Cùng về đây trước thánh nhan Ngài, hợp muôn lòng hát khúc tạ ơn.</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81802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dirty="0">
                <a:solidFill>
                  <a:schemeClr val="bg1"/>
                </a:solidFill>
              </a:rPr>
              <a:t> </a:t>
            </a:r>
            <a:r>
              <a:rPr lang="vi-VN" sz="5400" b="1" dirty="0">
                <a:solidFill>
                  <a:schemeClr val="bg1"/>
                </a:solidFill>
                <a:latin typeface="+mn-lt"/>
              </a:rPr>
              <a:t>X</a:t>
            </a:r>
            <a:r>
              <a:rPr lang="vi-VN" sz="5400" b="1" i="0" dirty="0">
                <a:solidFill>
                  <a:schemeClr val="bg1"/>
                </a:solidFill>
                <a:effectLst/>
                <a:latin typeface="+mn-lt"/>
              </a:rPr>
              <a:t>in thiêu rụi trái tim con bằng lửa mến để yêu thương muôn người để từ đây con vang lời: “Tình yêu Chúa là hoan lạc của con”.</a:t>
            </a:r>
            <a:endParaRPr lang="en-US" sz="5400" b="0" dirty="0">
              <a:solidFill>
                <a:schemeClr val="bg1"/>
              </a:solidFill>
              <a:effectLst/>
            </a:endParaRPr>
          </a:p>
        </p:txBody>
      </p:sp>
    </p:spTree>
    <p:extLst>
      <p:ext uri="{BB962C8B-B14F-4D97-AF65-F5344CB8AC3E}">
        <p14:creationId xmlns:p14="http://schemas.microsoft.com/office/powerpoint/2010/main" val="40713822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vi-VN" sz="5400" b="1" i="0" dirty="0">
                <a:solidFill>
                  <a:schemeClr val="bg1"/>
                </a:solidFill>
                <a:effectLst/>
                <a:latin typeface="+mn-lt"/>
              </a:rPr>
              <a:t> Chúa là tình yêu mà con tìm kiếm suốt đời, Chúa bài tình ca giai điệu đời con đẹp lắm, dệt bằng hồng ân thơm ngát hương hoa, </a:t>
            </a:r>
            <a:endParaRPr lang="en-US" sz="5400" b="1" dirty="0">
              <a:solidFill>
                <a:schemeClr val="bg1"/>
              </a:solidFill>
              <a:effectLst/>
              <a:latin typeface="+mn-lt"/>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b="1" dirty="0">
                <a:solidFill>
                  <a:schemeClr val="bg1"/>
                </a:solidFill>
                <a:latin typeface="+mn-lt"/>
              </a:rPr>
              <a:t>D</a:t>
            </a:r>
            <a:r>
              <a:rPr lang="vi-VN" sz="6600" b="1" i="0" dirty="0">
                <a:solidFill>
                  <a:schemeClr val="bg1"/>
                </a:solidFill>
                <a:effectLst/>
                <a:latin typeface="+mn-lt"/>
              </a:rPr>
              <a:t>ệt bằng buồn vui nối tiếp ngân nga, nguyện đời con trở thành một khúc hoan ca.</a:t>
            </a:r>
            <a:endParaRPr lang="en-US" sz="6600" b="0" dirty="0">
              <a:solidFill>
                <a:schemeClr val="bg1"/>
              </a:solidFill>
              <a:effectLst/>
            </a:endParaRPr>
          </a:p>
        </p:txBody>
      </p:sp>
    </p:spTree>
    <p:extLst>
      <p:ext uri="{BB962C8B-B14F-4D97-AF65-F5344CB8AC3E}">
        <p14:creationId xmlns:p14="http://schemas.microsoft.com/office/powerpoint/2010/main" val="3396172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latin typeface="+mn-lt"/>
              </a:rPr>
              <a:t>Tk2:</a:t>
            </a:r>
            <a:r>
              <a:rPr lang="en-US" sz="6000" b="0" dirty="0">
                <a:solidFill>
                  <a:srgbClr val="FFFF00"/>
                </a:solidFill>
                <a:effectLst/>
                <a:latin typeface="+mn-lt"/>
              </a:rPr>
              <a:t> </a:t>
            </a:r>
            <a:r>
              <a:rPr lang="vi-VN" sz="6000" b="1" i="0" dirty="0">
                <a:solidFill>
                  <a:schemeClr val="bg1"/>
                </a:solidFill>
                <a:effectLst/>
                <a:latin typeface="+mn-lt"/>
              </a:rPr>
              <a:t>Bao nhiêu ngày tháng trông mong, Chúa ơi con nay đã toại lòng dâng về Chúa mối tình nồng cho dù còn đắm chìm lạy Chúa, </a:t>
            </a:r>
            <a:endParaRPr lang="vi-VN" sz="6000"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dirty="0">
                <a:solidFill>
                  <a:schemeClr val="bg1"/>
                </a:solidFill>
              </a:rPr>
              <a:t> </a:t>
            </a:r>
            <a:r>
              <a:rPr lang="vi-VN" sz="5400" b="1" dirty="0">
                <a:solidFill>
                  <a:schemeClr val="bg1"/>
                </a:solidFill>
                <a:latin typeface="+mn-lt"/>
              </a:rPr>
              <a:t>X</a:t>
            </a:r>
            <a:r>
              <a:rPr lang="vi-VN" sz="5400" b="1" i="0" dirty="0">
                <a:solidFill>
                  <a:schemeClr val="bg1"/>
                </a:solidFill>
                <a:effectLst/>
                <a:latin typeface="+mn-lt"/>
              </a:rPr>
              <a:t>in dâng trọn trái tim con hằng khao khát từ đất kia khô cằn, cậy lòng Chúa vẫn thương tình mà che lấp con quá nhiều tội khiên.</a:t>
            </a:r>
            <a:endParaRPr lang="en-US" sz="54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vi-VN" sz="5400" b="1" i="0" dirty="0">
                <a:solidFill>
                  <a:schemeClr val="bg1"/>
                </a:solidFill>
                <a:effectLst/>
                <a:latin typeface="+mn-lt"/>
              </a:rPr>
              <a:t> Chúa là tình yêu mà con tìm kiếm suốt đời, Chúa bài tình ca giai điệu đời con đẹp lắm, dệt bằng hồng ân thơm ngát hương hoa, </a:t>
            </a:r>
            <a:endParaRPr lang="en-US" sz="5400" b="1" dirty="0">
              <a:solidFill>
                <a:schemeClr val="bg1"/>
              </a:solidFill>
              <a:effectLst/>
              <a:latin typeface="+mn-lt"/>
            </a:endParaRPr>
          </a:p>
        </p:txBody>
      </p:sp>
    </p:spTree>
    <p:extLst>
      <p:ext uri="{BB962C8B-B14F-4D97-AF65-F5344CB8AC3E}">
        <p14:creationId xmlns:p14="http://schemas.microsoft.com/office/powerpoint/2010/main" val="26310897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b="1" dirty="0">
                <a:solidFill>
                  <a:schemeClr val="bg1"/>
                </a:solidFill>
                <a:latin typeface="+mn-lt"/>
              </a:rPr>
              <a:t>D</a:t>
            </a:r>
            <a:r>
              <a:rPr lang="vi-VN" sz="6600" b="1" i="0" dirty="0">
                <a:solidFill>
                  <a:schemeClr val="bg1"/>
                </a:solidFill>
                <a:effectLst/>
                <a:latin typeface="+mn-lt"/>
              </a:rPr>
              <a:t>ệt bằng buồn vui nối tiếp ngân nga, nguyện đời con trở thành một khúc hoan ca.</a:t>
            </a:r>
            <a:endParaRPr lang="en-US" sz="6600" b="0" dirty="0">
              <a:solidFill>
                <a:schemeClr val="bg1"/>
              </a:solidFill>
              <a:effectLst/>
            </a:endParaRPr>
          </a:p>
        </p:txBody>
      </p:sp>
    </p:spTree>
    <p:extLst>
      <p:ext uri="{BB962C8B-B14F-4D97-AF65-F5344CB8AC3E}">
        <p14:creationId xmlns:p14="http://schemas.microsoft.com/office/powerpoint/2010/main" val="4019479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Tk3:</a:t>
            </a:r>
            <a:r>
              <a:rPr lang="en-US" sz="5400" b="0" dirty="0">
                <a:solidFill>
                  <a:schemeClr val="bg1"/>
                </a:solidFill>
                <a:effectLst/>
              </a:rPr>
              <a:t> </a:t>
            </a:r>
            <a:r>
              <a:rPr lang="vi-VN" sz="5400" b="1" i="0" dirty="0">
                <a:solidFill>
                  <a:schemeClr val="bg1"/>
                </a:solidFill>
                <a:effectLst/>
                <a:latin typeface="+mn-lt"/>
              </a:rPr>
              <a:t>Chúa đã gọi chính tên con, kết giao bằng tình nghĩa nhiệm màu con dâng Chúa mối tình đầu nguyên vẹn tựa trái tim nhỏ bé, </a:t>
            </a:r>
            <a:endParaRPr lang="en-US" sz="5400" b="0" dirty="0">
              <a:solidFill>
                <a:schemeClr val="bg1"/>
              </a:solidFill>
              <a:effectLst/>
            </a:endParaRPr>
          </a:p>
        </p:txBody>
      </p:sp>
    </p:spTree>
    <p:extLst>
      <p:ext uri="{BB962C8B-B14F-4D97-AF65-F5344CB8AC3E}">
        <p14:creationId xmlns:p14="http://schemas.microsoft.com/office/powerpoint/2010/main" val="42846394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1" i="0" dirty="0">
                <a:solidFill>
                  <a:schemeClr val="bg1"/>
                </a:solidFill>
                <a:effectLst/>
                <a:latin typeface="+mn-lt"/>
              </a:rPr>
              <a:t>Chúa đối tượng của riêng con là lẽ sống là giấc mơ sum họp, niềm hạnh phúc khuyết u sầu là gió mát giữa cõi đời bể dâu.</a:t>
            </a:r>
            <a:endParaRPr lang="en-US" sz="6000" b="0" dirty="0">
              <a:solidFill>
                <a:schemeClr val="bg1"/>
              </a:solidFill>
              <a:effectLst/>
            </a:endParaRPr>
          </a:p>
        </p:txBody>
      </p:sp>
    </p:spTree>
    <p:extLst>
      <p:ext uri="{BB962C8B-B14F-4D97-AF65-F5344CB8AC3E}">
        <p14:creationId xmlns:p14="http://schemas.microsoft.com/office/powerpoint/2010/main" val="39514063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vi-VN" sz="5400" b="1" i="0" dirty="0">
                <a:solidFill>
                  <a:schemeClr val="bg1"/>
                </a:solidFill>
                <a:effectLst/>
                <a:latin typeface="+mn-lt"/>
              </a:rPr>
              <a:t> Chúa là tình yêu mà con tìm kiếm suốt đời, Chúa bài tình ca giai điệu đời con đẹp lắm, dệt bằng hồng ân thơm ngát hương hoa, </a:t>
            </a:r>
            <a:endParaRPr lang="en-US" sz="5400" b="1" dirty="0">
              <a:solidFill>
                <a:schemeClr val="bg1"/>
              </a:solidFill>
              <a:effectLst/>
              <a:latin typeface="+mn-lt"/>
            </a:endParaRPr>
          </a:p>
        </p:txBody>
      </p:sp>
    </p:spTree>
    <p:extLst>
      <p:ext uri="{BB962C8B-B14F-4D97-AF65-F5344CB8AC3E}">
        <p14:creationId xmlns:p14="http://schemas.microsoft.com/office/powerpoint/2010/main" val="130225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vi-VN" sz="5300" b="0" i="0" dirty="0">
                <a:solidFill>
                  <a:schemeClr val="bg1"/>
                </a:solidFill>
                <a:effectLst/>
              </a:rPr>
              <a:t> Cùng triều thần mừng Chúa Chí Thánh cùng đàn cầm hoà tấu khúc hát. Này đoàn con xin dâng Ngài bài ca chúc tụng.</a:t>
            </a:r>
            <a:endParaRPr lang="en-US" sz="53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533719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b="1" dirty="0">
                <a:solidFill>
                  <a:schemeClr val="bg1"/>
                </a:solidFill>
                <a:latin typeface="+mn-lt"/>
              </a:rPr>
              <a:t>D</a:t>
            </a:r>
            <a:r>
              <a:rPr lang="vi-VN" sz="6600" b="1" i="0" dirty="0">
                <a:solidFill>
                  <a:schemeClr val="bg1"/>
                </a:solidFill>
                <a:effectLst/>
                <a:latin typeface="+mn-lt"/>
              </a:rPr>
              <a:t>ệt bằng buồn vui nối tiếp ngân nga, nguyện đời con trở thành một khúc hoan ca.</a:t>
            </a:r>
            <a:endParaRPr lang="en-US" sz="6600" b="0" dirty="0">
              <a:solidFill>
                <a:schemeClr val="bg1"/>
              </a:solidFill>
              <a:effectLst/>
            </a:endParaRPr>
          </a:p>
        </p:txBody>
      </p:sp>
    </p:spTree>
    <p:extLst>
      <p:ext uri="{BB962C8B-B14F-4D97-AF65-F5344CB8AC3E}">
        <p14:creationId xmlns:p14="http://schemas.microsoft.com/office/powerpoint/2010/main" val="2982962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vi-VN" sz="5400" b="1" i="0" dirty="0">
                <a:solidFill>
                  <a:schemeClr val="bg1"/>
                </a:solidFill>
                <a:effectLst/>
                <a:latin typeface="+mn-lt"/>
              </a:rPr>
              <a:t>Con xin nguyện mãi trung trinh, Chúa ơi đừng để con phụ tình cho con sống chết vì Ngài cho dù đời trắng đen lừa dối, xin lấp đầy những băn khoăn, </a:t>
            </a:r>
            <a:endParaRPr lang="en-US" sz="5400" b="0" dirty="0">
              <a:solidFill>
                <a:schemeClr val="bg1"/>
              </a:solidFill>
              <a:effectLst/>
            </a:endParaRPr>
          </a:p>
        </p:txBody>
      </p:sp>
    </p:spTree>
    <p:extLst>
      <p:ext uri="{BB962C8B-B14F-4D97-AF65-F5344CB8AC3E}">
        <p14:creationId xmlns:p14="http://schemas.microsoft.com/office/powerpoint/2010/main" val="2705722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1" dirty="0">
                <a:solidFill>
                  <a:schemeClr val="bg1"/>
                </a:solidFill>
                <a:latin typeface="+mn-lt"/>
              </a:rPr>
              <a:t>Đ</a:t>
            </a:r>
            <a:r>
              <a:rPr lang="vi-VN" sz="6000" b="1" i="0" dirty="0">
                <a:solidFill>
                  <a:schemeClr val="bg1"/>
                </a:solidFill>
                <a:effectLst/>
                <a:latin typeface="+mn-lt"/>
              </a:rPr>
              <a:t>ường theo Chúa đầy chông gai mệt nhoài, xin nâng đỡ con trong đời đi theo Chúa trọn ước mơ mà thôi.</a:t>
            </a:r>
            <a:endParaRPr lang="en-US" sz="6000" b="0" dirty="0">
              <a:solidFill>
                <a:schemeClr val="bg1"/>
              </a:solidFill>
              <a:effectLst/>
            </a:endParaRPr>
          </a:p>
        </p:txBody>
      </p:sp>
    </p:spTree>
    <p:extLst>
      <p:ext uri="{BB962C8B-B14F-4D97-AF65-F5344CB8AC3E}">
        <p14:creationId xmlns:p14="http://schemas.microsoft.com/office/powerpoint/2010/main" val="25013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vi-VN" sz="5400" b="1" i="0" dirty="0">
                <a:solidFill>
                  <a:schemeClr val="bg1"/>
                </a:solidFill>
                <a:effectLst/>
                <a:latin typeface="+mn-lt"/>
              </a:rPr>
              <a:t> Chúa là tình yêu mà con tìm kiếm suốt đời, Chúa bài tình ca giai điệu đời con đẹp lắm, dệt bằng hồng ân thơm ngát hương hoa, </a:t>
            </a:r>
            <a:endParaRPr lang="en-US" sz="5400" b="1" dirty="0">
              <a:solidFill>
                <a:schemeClr val="bg1"/>
              </a:solidFill>
              <a:effectLst/>
              <a:latin typeface="+mn-lt"/>
            </a:endParaRPr>
          </a:p>
        </p:txBody>
      </p:sp>
    </p:spTree>
    <p:extLst>
      <p:ext uri="{BB962C8B-B14F-4D97-AF65-F5344CB8AC3E}">
        <p14:creationId xmlns:p14="http://schemas.microsoft.com/office/powerpoint/2010/main" val="33735134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dirty="0">
                <a:solidFill>
                  <a:schemeClr val="bg1"/>
                </a:solidFill>
              </a:rPr>
              <a:t> </a:t>
            </a:r>
            <a:r>
              <a:rPr lang="vi-VN" sz="6600" b="1" dirty="0">
                <a:solidFill>
                  <a:schemeClr val="bg1"/>
                </a:solidFill>
                <a:latin typeface="+mn-lt"/>
              </a:rPr>
              <a:t>D</a:t>
            </a:r>
            <a:r>
              <a:rPr lang="vi-VN" sz="6600" b="1" i="0" dirty="0">
                <a:solidFill>
                  <a:schemeClr val="bg1"/>
                </a:solidFill>
                <a:effectLst/>
                <a:latin typeface="+mn-lt"/>
              </a:rPr>
              <a:t>ệt bằng buồn vui nối tiếp ngân nga, nguyện đời con trở thành một khúc hoan ca.</a:t>
            </a:r>
            <a:endParaRPr lang="en-US" sz="6600" b="0" dirty="0">
              <a:solidFill>
                <a:schemeClr val="bg1"/>
              </a:solidFill>
              <a:effectLst/>
            </a:endParaRPr>
          </a:p>
        </p:txBody>
      </p:sp>
    </p:spTree>
    <p:extLst>
      <p:ext uri="{BB962C8B-B14F-4D97-AF65-F5344CB8AC3E}">
        <p14:creationId xmlns:p14="http://schemas.microsoft.com/office/powerpoint/2010/main" val="710762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601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a:solidFill>
                  <a:srgbClr val="FFFF00"/>
                </a:solidFill>
                <a:effectLst/>
              </a:rPr>
              <a:t>Ca Kết Lễ</a:t>
            </a:r>
            <a:br>
              <a:rPr lang="en-US" sz="8000" b="0">
                <a:solidFill>
                  <a:srgbClr val="FFFF00"/>
                </a:solidFill>
                <a:effectLst/>
              </a:rPr>
            </a:br>
            <a:r>
              <a:rPr lang="en-US" sz="5400" b="0">
                <a:solidFill>
                  <a:srgbClr val="FFFF00"/>
                </a:solidFill>
                <a:effectLst/>
              </a:rPr>
              <a:t>Nguồn Cậy Trông</a:t>
            </a:r>
            <a:br>
              <a:rPr lang="en-US" sz="5400" b="0">
                <a:solidFill>
                  <a:srgbClr val="FFFF00"/>
                </a:solidFill>
                <a:effectLst/>
              </a:rPr>
            </a:br>
            <a:r>
              <a:rPr lang="en-US" sz="5400" i="1">
                <a:solidFill>
                  <a:schemeClr val="bg1"/>
                </a:solidFill>
              </a:rPr>
              <a:t>Hoàng Vũ</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Content Placeholder 2"/>
          <p:cNvSpPr>
            <a:spLocks noGrp="1"/>
          </p:cNvSpPr>
          <p:nvPr>
            <p:ph idx="1"/>
          </p:nvPr>
        </p:nvSpPr>
        <p:spPr>
          <a:xfrm>
            <a:off x="0" y="-14909"/>
            <a:ext cx="9144000" cy="5143500"/>
          </a:xfrm>
        </p:spPr>
        <p:txBody>
          <a:bodyPr>
            <a:noAutofit/>
          </a:bodyPr>
          <a:lstStyle/>
          <a:p>
            <a:pPr marL="0" indent="0" algn="just">
              <a:lnSpc>
                <a:spcPct val="120000"/>
              </a:lnSpc>
              <a:spcBef>
                <a:spcPts val="1350"/>
              </a:spcBef>
              <a:buNone/>
            </a:pPr>
            <a:r>
              <a:rPr lang="vi-VN" altLang="en-US" sz="4800" b="1" dirty="0">
                <a:solidFill>
                  <a:srgbClr val="FFFF00"/>
                </a:solidFill>
                <a:cs typeface="Tahoma" pitchFamily="34" charset="0"/>
              </a:rPr>
              <a:t>Tk1: </a:t>
            </a:r>
            <a:r>
              <a:rPr lang="vi-VN" altLang="en-US" sz="4800" b="1" dirty="0">
                <a:solidFill>
                  <a:schemeClr val="bg1"/>
                </a:solidFill>
                <a:cs typeface="Tahoma" pitchFamily="34" charset="0"/>
              </a:rPr>
              <a:t>Mẹ ơi bao người lạc bước lưu đày, ngày tháng chơi vơi như thuyền nan giữa khơi. Đoàn con xin Mẹ, Mẹ hãy thương tình, dìu dắt con thơ qua hiểm nguy cõi đời. </a:t>
            </a:r>
          </a:p>
        </p:txBody>
      </p:sp>
    </p:spTree>
    <p:extLst>
      <p:ext uri="{BB962C8B-B14F-4D97-AF65-F5344CB8AC3E}">
        <p14:creationId xmlns:p14="http://schemas.microsoft.com/office/powerpoint/2010/main" val="8522940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363"/>
            <a:ext cx="9144000" cy="5143500"/>
          </a:xfrm>
        </p:spPr>
        <p:txBody>
          <a:bodyPr>
            <a:noAutofit/>
          </a:bodyPr>
          <a:lstStyle/>
          <a:p>
            <a:pPr marL="0" indent="0" algn="just">
              <a:lnSpc>
                <a:spcPct val="120000"/>
              </a:lnSpc>
              <a:spcBef>
                <a:spcPts val="1350"/>
              </a:spcBef>
              <a:buNone/>
            </a:pPr>
            <a:r>
              <a:rPr lang="vi-VN" altLang="en-US" sz="5800" b="1" dirty="0">
                <a:solidFill>
                  <a:srgbClr val="FFFF00"/>
                </a:solidFill>
                <a:cs typeface="Tahoma" pitchFamily="34" charset="0"/>
              </a:rPr>
              <a:t>Đk: </a:t>
            </a:r>
            <a:r>
              <a:rPr lang="vi-VN" altLang="en-US" sz="5800" b="1" dirty="0">
                <a:solidFill>
                  <a:schemeClr val="bg1"/>
                </a:solidFill>
                <a:cs typeface="Tahoma" pitchFamily="34" charset="0"/>
              </a:rPr>
              <a:t>Mẹ nguồn cậy trông chưa thấy ai xin Mẹ về không,</a:t>
            </a:r>
            <a:r>
              <a:rPr lang="vi-VN" sz="5800" b="1" dirty="0">
                <a:solidFill>
                  <a:schemeClr val="bg1"/>
                </a:solidFill>
                <a:ea typeface="Tahoma" pitchFamily="34" charset="0"/>
                <a:cs typeface="Tahoma" pitchFamily="34" charset="0"/>
              </a:rPr>
              <a:t> hỡi Mẹ Thiên Chúa xin hãy lắng nghe con nài van. </a:t>
            </a:r>
          </a:p>
        </p:txBody>
      </p:sp>
    </p:spTree>
    <p:extLst>
      <p:ext uri="{BB962C8B-B14F-4D97-AF65-F5344CB8AC3E}">
        <p14:creationId xmlns:p14="http://schemas.microsoft.com/office/powerpoint/2010/main" val="36263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6600" dirty="0">
                <a:solidFill>
                  <a:schemeClr val="bg1"/>
                </a:solidFill>
                <a:effectLst>
                  <a:outerShdw blurRad="38100" dist="38100" dir="2700000" algn="tl">
                    <a:srgbClr val="000000">
                      <a:alpha val="43137"/>
                    </a:srgbClr>
                  </a:outerShdw>
                </a:effectLst>
              </a:rPr>
              <a:t> </a:t>
            </a:r>
            <a:r>
              <a:rPr lang="vi-VN" sz="6600" b="0" i="0" dirty="0">
                <a:solidFill>
                  <a:schemeClr val="bg1"/>
                </a:solidFill>
                <a:effectLst/>
              </a:rPr>
              <a:t>Về cùng Ngài chúng con vui mừng: hưởng tình yêu của Chúa Nhân từ. </a:t>
            </a:r>
            <a:endParaRPr lang="vi-VN"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05861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u="sng" dirty="0">
                <a:solidFill>
                  <a:srgbClr val="FFFF00"/>
                </a:solidFill>
                <a:cs typeface="Tahoma" pitchFamily="34" charset="0"/>
              </a:rPr>
              <a:t>***:</a:t>
            </a:r>
            <a:r>
              <a:rPr lang="vi-VN" altLang="en-US" sz="6000" b="1" dirty="0">
                <a:solidFill>
                  <a:schemeClr val="bg1"/>
                </a:solidFill>
                <a:cs typeface="Tahoma" pitchFamily="34" charset="0"/>
              </a:rPr>
              <a:t> Mẹ nguồn an vui ôi nữ trinh là nguồn an vui, hết tình kêu khấn con tin chắc Mẹ </a:t>
            </a:r>
            <a:r>
              <a:rPr lang="vi-VN" altLang="en-US" sz="6000" b="1">
                <a:solidFill>
                  <a:schemeClr val="bg1"/>
                </a:solidFill>
                <a:cs typeface="Tahoma" pitchFamily="34" charset="0"/>
              </a:rPr>
              <a:t>thương nhận </a:t>
            </a:r>
            <a:r>
              <a:rPr lang="vi-VN" altLang="en-US" sz="6000" b="1" dirty="0">
                <a:solidFill>
                  <a:schemeClr val="bg1"/>
                </a:solidFill>
                <a:cs typeface="Tahoma" pitchFamily="34" charset="0"/>
              </a:rPr>
              <a:t>lời.</a:t>
            </a:r>
          </a:p>
        </p:txBody>
      </p:sp>
    </p:spTree>
    <p:extLst>
      <p:ext uri="{BB962C8B-B14F-4D97-AF65-F5344CB8AC3E}">
        <p14:creationId xmlns:p14="http://schemas.microsoft.com/office/powerpoint/2010/main" val="6024968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2056</Words>
  <Application>Microsoft Macintosh PowerPoint</Application>
  <PresentationFormat>On-screen Show (16:9)</PresentationFormat>
  <Paragraphs>99</Paragraphs>
  <Slides>91</Slides>
  <Notes>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91</vt:i4>
      </vt:variant>
    </vt:vector>
  </HeadingPairs>
  <TitlesOfParts>
    <vt:vector size="105" baseType="lpstr">
      <vt:lpstr>Arial</vt:lpstr>
      <vt:lpstr>Calibri</vt:lpstr>
      <vt:lpstr>UTM American Sans</vt:lpstr>
      <vt:lpstr>Office Theme</vt:lpstr>
      <vt:lpstr>36_Default Design</vt:lpstr>
      <vt:lpstr>10_Office Theme</vt:lpstr>
      <vt:lpstr>37_Default Design</vt:lpstr>
      <vt:lpstr>1_Office Theme</vt:lpstr>
      <vt:lpstr>3_Office Theme</vt:lpstr>
      <vt:lpstr>4_Office Theme</vt:lpstr>
      <vt:lpstr>8_Office Theme</vt:lpstr>
      <vt:lpstr>11_Office Theme</vt:lpstr>
      <vt:lpstr>7_Office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122 CHÚA NHẬT XIV THƯỜNG NIÊN NĂM B  THANH LÂM</vt:lpstr>
      <vt:lpstr>Đk: Mắt chúng con nhìn vào Thiên Chúa cho đến khi nào Ngài xót thương chúng con.</vt:lpstr>
      <vt:lpstr>Tk1: Con ngước mắt nhìn lên Chúa trên trời, Vua của muôn loài. Như tôi tớ nam ngước mắt trông nhìn tay ông chủ mình.</vt:lpstr>
      <vt:lpstr>Đk: Mắt chúng con nhìn vào Thiên Chúa cho đến khi nào Ngài xót thương chúng con.</vt:lpstr>
      <vt:lpstr>Tk2: Như những nữ tỳ đưa mắt trông nhìn tay nữ chủ mình. Nhìn lên Chúa Trời cho đến khi nào Ngài thương xót phận.</vt:lpstr>
      <vt:lpstr>Đk: Mắt chúng con nhìn vào Thiên Chúa cho đến khi nào Ngài xót thương chúng con.</vt:lpstr>
      <vt:lpstr>Tk3: Nguyện xin Chúa nhìn thương xót thân này bao nỗi ê chề. Người sang giễu cợt, khinh ghét, miệt thị, lòng con não nề.</vt:lpstr>
      <vt:lpstr>Đk: Mắt chúng con nhìn vào Thiên Chúa cho đến khi nào Ngài xót thương chúng con.</vt:lpstr>
      <vt:lpstr>PowerPoint Presentation</vt:lpstr>
      <vt:lpstr>Thánh Thần Chúa ngự trên tôi, Ngài đã sai tôi đem Tin Mừng cho người nghèo khó.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Xin Lắp Đầy Trái Tim Con Kim Đường, O. Cist</vt:lpstr>
      <vt:lpstr>Tk1: Xin lấp đầy trái tim, con Chúa ơi bằng tình yêu của Ngài như dòng suối mát ngọt ngào tắm gội miền đất hoang cằn cỗi, </vt:lpstr>
      <vt:lpstr>***: Xin thiêu rụi trái tim con bằng lửa mến để yêu thương muôn người để từ đây con vang lời: “Tình yêu Chúa là hoan lạc của con”.</vt:lpstr>
      <vt:lpstr>Đk: Chúa là tình yêu mà con tìm kiếm suốt đời, Chúa bài tình ca giai điệu đời con đẹp lắm, dệt bằng hồng ân thơm ngát hương hoa, </vt:lpstr>
      <vt:lpstr>***: Dệt bằng buồn vui nối tiếp ngân nga, nguyện đời con trở thành một khúc hoan ca.</vt:lpstr>
      <vt:lpstr>Tk2: Bao nhiêu ngày tháng trông mong, Chúa ơi con nay đã toại lòng dâng về Chúa mối tình nồng cho dù còn đắm chìm lạy Chúa, </vt:lpstr>
      <vt:lpstr>***: Xin dâng trọn trái tim con hằng khao khát từ đất kia khô cằn, cậy lòng Chúa vẫn thương tình mà che lấp con quá nhiều tội khiên.</vt:lpstr>
      <vt:lpstr>Đk: Chúa là tình yêu mà con tìm kiếm suốt đời, Chúa bài tình ca giai điệu đời con đẹp lắm, dệt bằng hồng ân thơm ngát hương hoa, </vt:lpstr>
      <vt:lpstr>***: Dệt bằng buồn vui nối tiếp ngân nga, nguyện đời con trở thành một khúc hoan ca.</vt:lpstr>
      <vt:lpstr>Tk3: Chúa đã gọi chính tên con, kết giao bằng tình nghĩa nhiệm màu con dâng Chúa mối tình đầu nguyên vẹn tựa trái tim nhỏ bé, </vt:lpstr>
      <vt:lpstr>***: Chúa đối tượng của riêng con là lẽ sống là giấc mơ sum họp, niềm hạnh phúc khuyết u sầu là gió mát giữa cõi đời bể dâu.</vt:lpstr>
      <vt:lpstr>Đk: Chúa là tình yêu mà con tìm kiếm suốt đời, Chúa bài tình ca giai điệu đời con đẹp lắm, dệt bằng hồng ân thơm ngát hương hoa, </vt:lpstr>
      <vt:lpstr>***: Dệt bằng buồn vui nối tiếp ngân nga, nguyện đời con trở thành một khúc hoan ca.</vt:lpstr>
      <vt:lpstr>Tk4: Con xin nguyện mãi trung trinh, Chúa ơi đừng để con phụ tình cho con sống chết vì Ngài cho dù đời trắng đen lừa dối, xin lấp đầy những băn khoăn, </vt:lpstr>
      <vt:lpstr>***: Đường theo Chúa đầy chông gai mệt nhoài, xin nâng đỡ con trong đời đi theo Chúa trọn ước mơ mà thôi.</vt:lpstr>
      <vt:lpstr>Đk: Chúa là tình yêu mà con tìm kiếm suốt đời, Chúa bài tình ca giai điệu đời con đẹp lắm, dệt bằng hồng ân thơm ngát hương hoa, </vt:lpstr>
      <vt:lpstr>***: Dệt bằng buồn vui nối tiếp ngân nga, nguyện đời con trở thành một khúc hoan ca.</vt:lpstr>
      <vt:lpstr>PowerPoint Presentation</vt:lpstr>
      <vt:lpstr>PowerPoint Presentation</vt:lpstr>
      <vt:lpstr>Ca Kết Lễ Nguồn Cậy Trông Hoàng Vũ</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38</cp:revision>
  <dcterms:created xsi:type="dcterms:W3CDTF">2023-05-21T07:25:42Z</dcterms:created>
  <dcterms:modified xsi:type="dcterms:W3CDTF">2024-07-04T18:01:06Z</dcterms:modified>
</cp:coreProperties>
</file>