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692" r:id="rId3"/>
    <p:sldMasterId id="2147483704" r:id="rId4"/>
    <p:sldMasterId id="2147483724" r:id="rId5"/>
    <p:sldMasterId id="2147483844" r:id="rId6"/>
    <p:sldMasterId id="2147483868" r:id="rId7"/>
    <p:sldMasterId id="2147483952" r:id="rId8"/>
    <p:sldMasterId id="2147483964" r:id="rId9"/>
    <p:sldMasterId id="2147483976" r:id="rId10"/>
    <p:sldMasterId id="2147484000" r:id="rId11"/>
    <p:sldMasterId id="2147484012" r:id="rId12"/>
  </p:sldMasterIdLst>
  <p:sldIdLst>
    <p:sldId id="538" r:id="rId13"/>
    <p:sldId id="256" r:id="rId14"/>
    <p:sldId id="257" r:id="rId15"/>
    <p:sldId id="259" r:id="rId16"/>
    <p:sldId id="264" r:id="rId17"/>
    <p:sldId id="263" r:id="rId18"/>
    <p:sldId id="266" r:id="rId19"/>
    <p:sldId id="539" r:id="rId20"/>
    <p:sldId id="10033" r:id="rId21"/>
    <p:sldId id="10034" r:id="rId22"/>
    <p:sldId id="9806" r:id="rId23"/>
    <p:sldId id="10158" r:id="rId24"/>
    <p:sldId id="384" r:id="rId25"/>
    <p:sldId id="386" r:id="rId26"/>
    <p:sldId id="387" r:id="rId27"/>
    <p:sldId id="388" r:id="rId28"/>
    <p:sldId id="389" r:id="rId29"/>
    <p:sldId id="390" r:id="rId30"/>
    <p:sldId id="391" r:id="rId31"/>
    <p:sldId id="504" r:id="rId32"/>
    <p:sldId id="536" r:id="rId33"/>
    <p:sldId id="543" r:id="rId34"/>
    <p:sldId id="544" r:id="rId35"/>
    <p:sldId id="545" r:id="rId36"/>
    <p:sldId id="559" r:id="rId37"/>
    <p:sldId id="547" r:id="rId38"/>
    <p:sldId id="560" r:id="rId39"/>
    <p:sldId id="549" r:id="rId40"/>
    <p:sldId id="561" r:id="rId41"/>
    <p:sldId id="537" r:id="rId42"/>
    <p:sldId id="552" r:id="rId43"/>
    <p:sldId id="532" r:id="rId44"/>
    <p:sldId id="474" r:id="rId45"/>
    <p:sldId id="400" r:id="rId46"/>
    <p:sldId id="401" r:id="rId47"/>
    <p:sldId id="402" r:id="rId48"/>
    <p:sldId id="403" r:id="rId49"/>
    <p:sldId id="404" r:id="rId50"/>
    <p:sldId id="405" r:id="rId51"/>
    <p:sldId id="406" r:id="rId52"/>
    <p:sldId id="407" r:id="rId53"/>
    <p:sldId id="408" r:id="rId54"/>
    <p:sldId id="409" r:id="rId55"/>
    <p:sldId id="410" r:id="rId56"/>
    <p:sldId id="411" r:id="rId57"/>
    <p:sldId id="412" r:id="rId58"/>
    <p:sldId id="533" r:id="rId59"/>
    <p:sldId id="414" r:id="rId60"/>
    <p:sldId id="1322" r:id="rId61"/>
    <p:sldId id="1320" r:id="rId62"/>
    <p:sldId id="1326" r:id="rId63"/>
    <p:sldId id="1331" r:id="rId64"/>
    <p:sldId id="1330" r:id="rId65"/>
    <p:sldId id="1332" r:id="rId66"/>
    <p:sldId id="276" r:id="rId67"/>
    <p:sldId id="9813" r:id="rId68"/>
    <p:sldId id="9814" r:id="rId69"/>
    <p:sldId id="9815" r:id="rId70"/>
    <p:sldId id="10036" r:id="rId71"/>
    <p:sldId id="9816" r:id="rId72"/>
    <p:sldId id="9817" r:id="rId73"/>
    <p:sldId id="9818" r:id="rId74"/>
    <p:sldId id="10157" r:id="rId75"/>
    <p:sldId id="558" r:id="rId76"/>
    <p:sldId id="503" r:id="rId77"/>
    <p:sldId id="10139" r:id="rId78"/>
    <p:sldId id="10140" r:id="rId79"/>
    <p:sldId id="10035" r:id="rId80"/>
    <p:sldId id="10141" r:id="rId81"/>
    <p:sldId id="10142" r:id="rId82"/>
    <p:sldId id="10143" r:id="rId83"/>
    <p:sldId id="10144" r:id="rId84"/>
    <p:sldId id="10151" r:id="rId85"/>
    <p:sldId id="10152" r:id="rId86"/>
    <p:sldId id="10088" r:id="rId87"/>
    <p:sldId id="10089" r:id="rId88"/>
    <p:sldId id="10153" r:id="rId89"/>
    <p:sldId id="10154" r:id="rId90"/>
    <p:sldId id="10149" r:id="rId91"/>
    <p:sldId id="10150" r:id="rId92"/>
    <p:sldId id="10155" r:id="rId93"/>
    <p:sldId id="10156" r:id="rId94"/>
    <p:sldId id="292" r:id="rId95"/>
    <p:sldId id="541" r:id="rId96"/>
    <p:sldId id="293" r:id="rId97"/>
    <p:sldId id="700" r:id="rId98"/>
    <p:sldId id="563" r:id="rId99"/>
    <p:sldId id="10012" r:id="rId100"/>
    <p:sldId id="10011" r:id="rId101"/>
    <p:sldId id="542" r:id="rId10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68" autoAdjust="0"/>
    <p:restoredTop sz="94665" autoAdjust="0"/>
  </p:normalViewPr>
  <p:slideViewPr>
    <p:cSldViewPr>
      <p:cViewPr varScale="1">
        <p:scale>
          <a:sx n="124" d="100"/>
          <a:sy n="124" d="100"/>
        </p:scale>
        <p:origin x="176" y="480"/>
      </p:cViewPr>
      <p:guideLst>
        <p:guide orient="horz" pos="1620"/>
        <p:guide pos="2880"/>
      </p:guideLst>
    </p:cSldViewPr>
  </p:slideViewPr>
  <p:outlineViewPr>
    <p:cViewPr>
      <p:scale>
        <a:sx n="33" d="100"/>
        <a:sy n="33" d="100"/>
      </p:scale>
      <p:origin x="0" y="21595"/>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6" Type="http://schemas.openxmlformats.org/officeDocument/2006/relationships/slide" Target="slides/slide4.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slide" Target="slides/slide90.xml"/><Relationship Id="rId5" Type="http://schemas.openxmlformats.org/officeDocument/2006/relationships/slideMaster" Target="slideMasters/slideMaster5.xml"/><Relationship Id="rId90" Type="http://schemas.openxmlformats.org/officeDocument/2006/relationships/slide" Target="slides/slide78.xml"/><Relationship Id="rId95" Type="http://schemas.openxmlformats.org/officeDocument/2006/relationships/slide" Target="slides/slide83.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80" Type="http://schemas.openxmlformats.org/officeDocument/2006/relationships/slide" Target="slides/slide68.xml"/><Relationship Id="rId85" Type="http://schemas.openxmlformats.org/officeDocument/2006/relationships/slide" Target="slides/slide73.xml"/><Relationship Id="rId12" Type="http://schemas.openxmlformats.org/officeDocument/2006/relationships/slideMaster" Target="slideMasters/slideMaster12.xml"/><Relationship Id="rId17" Type="http://schemas.openxmlformats.org/officeDocument/2006/relationships/slide" Target="slides/slide5.xml"/><Relationship Id="rId33" Type="http://schemas.openxmlformats.org/officeDocument/2006/relationships/slide" Target="slides/slide21.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presProps" Target="presProps.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slide" Target="slides/slide8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6"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3" Type="http://schemas.openxmlformats.org/officeDocument/2006/relationships/slideMaster" Target="slideMasters/slideMaster3.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E39482-4EB0-4B14-B26D-943EB7BAF646}" type="datetimeFigureOut">
              <a:rPr lang="en-US" smtClean="0"/>
              <a:t>7/12/24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60812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t>7/12/24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7161805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303333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708017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834019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99C4AFC-49E7-4410-AD5D-CE20BB0DBB8C}" type="datetimeFigureOut">
              <a:rPr lang="en-US" smtClean="0">
                <a:solidFill>
                  <a:prstClr val="black">
                    <a:tint val="75000"/>
                  </a:prstClr>
                </a:solidFill>
              </a:rPr>
              <a:pPr/>
              <a:t>7/12/24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920349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9C4AFC-49E7-4410-AD5D-CE20BB0DBB8C}" type="datetimeFigureOut">
              <a:rPr lang="en-US" smtClean="0">
                <a:solidFill>
                  <a:prstClr val="black">
                    <a:tint val="75000"/>
                  </a:prstClr>
                </a:solidFill>
              </a:rPr>
              <a:pPr/>
              <a:t>7/12/24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800665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9C4AFC-49E7-4410-AD5D-CE20BB0DBB8C}" type="datetimeFigureOut">
              <a:rPr lang="en-US" smtClean="0">
                <a:solidFill>
                  <a:prstClr val="black">
                    <a:tint val="75000"/>
                  </a:prstClr>
                </a:solidFill>
              </a:rPr>
              <a:pPr/>
              <a:t>7/12/24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86030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99C4AFC-49E7-4410-AD5D-CE20BB0DBB8C}" type="datetimeFigureOut">
              <a:rPr lang="en-US" smtClean="0">
                <a:solidFill>
                  <a:prstClr val="black">
                    <a:tint val="75000"/>
                  </a:prstClr>
                </a:solidFill>
              </a:rPr>
              <a:pPr/>
              <a:t>7/12/24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523549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99C4AFC-49E7-4410-AD5D-CE20BB0DBB8C}" type="datetimeFigureOut">
              <a:rPr lang="en-US" smtClean="0">
                <a:solidFill>
                  <a:prstClr val="black">
                    <a:tint val="75000"/>
                  </a:prstClr>
                </a:solidFill>
              </a:rPr>
              <a:pPr/>
              <a:t>7/12/24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769933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99C4AFC-49E7-4410-AD5D-CE20BB0DBB8C}" type="datetimeFigureOut">
              <a:rPr lang="en-US" smtClean="0">
                <a:solidFill>
                  <a:prstClr val="black">
                    <a:tint val="75000"/>
                  </a:prstClr>
                </a:solidFill>
              </a:rPr>
              <a:pPr/>
              <a:t>7/12/24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97720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9C4AFC-49E7-4410-AD5D-CE20BB0DBB8C}" type="datetimeFigureOut">
              <a:rPr lang="en-US" smtClean="0">
                <a:solidFill>
                  <a:prstClr val="black">
                    <a:tint val="75000"/>
                  </a:prstClr>
                </a:solidFill>
              </a:rPr>
              <a:pPr/>
              <a:t>7/12/24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0526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t>7/12/24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4647720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8"/>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9C4AFC-49E7-4410-AD5D-CE20BB0DBB8C}" type="datetimeFigureOut">
              <a:rPr lang="en-US" smtClean="0">
                <a:solidFill>
                  <a:prstClr val="black">
                    <a:tint val="75000"/>
                  </a:prstClr>
                </a:solidFill>
              </a:rPr>
              <a:pPr/>
              <a:t>7/12/24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088275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9C4AFC-49E7-4410-AD5D-CE20BB0DBB8C}" type="datetimeFigureOut">
              <a:rPr lang="en-US" smtClean="0">
                <a:solidFill>
                  <a:prstClr val="black">
                    <a:tint val="75000"/>
                  </a:prstClr>
                </a:solidFill>
              </a:rPr>
              <a:pPr/>
              <a:t>7/12/24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809103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9C4AFC-49E7-4410-AD5D-CE20BB0DBB8C}" type="datetimeFigureOut">
              <a:rPr lang="en-US" smtClean="0">
                <a:solidFill>
                  <a:prstClr val="black">
                    <a:tint val="75000"/>
                  </a:prstClr>
                </a:solidFill>
              </a:rPr>
              <a:pPr/>
              <a:t>7/12/24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765224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9C4AFC-49E7-4410-AD5D-CE20BB0DBB8C}" type="datetimeFigureOut">
              <a:rPr lang="en-US" smtClean="0">
                <a:solidFill>
                  <a:prstClr val="black">
                    <a:tint val="75000"/>
                  </a:prstClr>
                </a:solidFill>
              </a:rPr>
              <a:pPr/>
              <a:t>7/12/24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036177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785796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807479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653489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284692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914722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1372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24134430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750620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585966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282763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755782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95185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24656505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1334417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25803271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41544624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11857638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5137380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7/12/24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7404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t>7/12/24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628363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7/12/24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6297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7/12/24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486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7/12/24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030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solidFill>
                  <a:prstClr val="black">
                    <a:tint val="75000"/>
                  </a:prstClr>
                </a:solidFill>
              </a:rPr>
              <a:pPr/>
              <a:t>7/12/24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9526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solidFill>
                  <a:prstClr val="black">
                    <a:tint val="75000"/>
                  </a:prstClr>
                </a:solidFill>
              </a:rPr>
              <a:pPr/>
              <a:t>7/12/24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6102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solidFill>
                  <a:prstClr val="black">
                    <a:tint val="75000"/>
                  </a:prstClr>
                </a:solidFill>
              </a:rPr>
              <a:pPr/>
              <a:t>7/12/24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785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1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7/12/24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1882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7/12/24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96830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7/12/24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3465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7/12/24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5591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t>7/12/24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306415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33427019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19276462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31022885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4296468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8483879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24887967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27196069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1446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22316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9373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E39482-4EB0-4B14-B26D-943EB7BAF646}" type="datetimeFigureOut">
              <a:rPr lang="en-US" smtClean="0"/>
              <a:t>7/12/24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8583785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46786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4323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17141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1474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52067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683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82855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8352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66848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458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E39482-4EB0-4B14-B26D-943EB7BAF646}" type="datetimeFigureOut">
              <a:rPr lang="en-US" smtClean="0"/>
              <a:t>7/12/24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7264358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88596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76828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18748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93235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44612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54731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75252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78877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9122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2315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E39482-4EB0-4B14-B26D-943EB7BAF646}" type="datetimeFigureOut">
              <a:rPr lang="en-US" smtClean="0"/>
              <a:t>7/12/24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0265763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394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73853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01139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44144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83485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54252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18928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2701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26021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6694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t>7/12/24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6234946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27111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78701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63081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09717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42027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76445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98466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093077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52934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7555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7/12/24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9644260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672258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380247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386933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76618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52332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622444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443232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902147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245939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3033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7/12/24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2735448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708017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834019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38024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386933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766186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523329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622444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443232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902147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2459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jp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4.jp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jp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3.jp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9" Type="http://schemas.openxmlformats.org/officeDocument/2006/relationships/image" Target="../media/image3.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jp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jp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1.jp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1.jp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1.jp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t>7/12/24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t>‹#›</a:t>
            </a:fld>
            <a:endParaRPr lang="en-US"/>
          </a:p>
        </p:txBody>
      </p:sp>
    </p:spTree>
    <p:extLst>
      <p:ext uri="{BB962C8B-B14F-4D97-AF65-F5344CB8AC3E}">
        <p14:creationId xmlns:p14="http://schemas.microsoft.com/office/powerpoint/2010/main" val="20223431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285225"/>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0"/>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99C4AFC-49E7-4410-AD5D-CE20BB0DBB8C}" type="datetimeFigureOut">
              <a:rPr lang="en-US" smtClean="0">
                <a:solidFill>
                  <a:prstClr val="black">
                    <a:tint val="75000"/>
                  </a:prstClr>
                </a:solidFill>
              </a:rPr>
              <a:pPr/>
              <a:t>7/12/24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691110"/>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8985981"/>
      </p:ext>
    </p:extLst>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24920577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solidFill>
                  <a:prstClr val="black">
                    <a:tint val="75000"/>
                  </a:prstClr>
                </a:solidFill>
              </a:rPr>
              <a:pPr/>
              <a:t>7/12/24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901572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168349351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Ls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66629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0343593"/>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077598"/>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5685510"/>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7/12/24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285225"/>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92.xml"/></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9.xml"/></Relationships>
</file>

<file path=ppt/slides/_rels/slide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0.xml"/></Relationships>
</file>

<file path=ppt/slides/_rels/slide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03.xml"/></Relationships>
</file>

<file path=ppt/slides/_rels/slide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03.xml"/></Relationships>
</file>

<file path=ppt/slides/_rels/slide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03.xml"/></Relationships>
</file>

<file path=ppt/slides/_rels/slide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03.xml"/></Relationships>
</file>

<file path=ppt/slides/_rels/slide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03.xml"/></Relationships>
</file>

<file path=ppt/slides/_rels/slide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03.xml"/></Relationships>
</file>

<file path=ppt/slides/_rels/slide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03.xml"/></Relationships>
</file>

<file path=ppt/slides/_rels/slide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0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03.xml"/></Relationships>
</file>

<file path=ppt/slides/_rels/slide3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8.xml"/></Relationships>
</file>

<file path=ppt/slides/_rels/slide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14.xml"/></Relationships>
</file>

<file path=ppt/slides/_rels/slide6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9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9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651470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a:extLst>
              <a:ext uri="{FF2B5EF4-FFF2-40B4-BE49-F238E27FC236}">
                <a16:creationId xmlns:a16="http://schemas.microsoft.com/office/drawing/2014/main" id="{DE2F24C9-E167-5A15-2200-1BC93B6AB572}"/>
              </a:ext>
            </a:extLst>
          </p:cNvPr>
          <p:cNvSpPr>
            <a:spLocks noGrp="1" noChangeArrowheads="1"/>
          </p:cNvSpPr>
          <p:nvPr>
            <p:ph type="subTitle" idx="1"/>
          </p:nvPr>
        </p:nvSpPr>
        <p:spPr>
          <a:xfrm>
            <a:off x="0" y="0"/>
            <a:ext cx="9144000" cy="5143500"/>
          </a:xfrm>
        </p:spPr>
        <p:txBody>
          <a:bodyPr>
            <a:noAutofit/>
          </a:bodyPr>
          <a:lstStyle/>
          <a:p>
            <a:pPr algn="just">
              <a:lnSpc>
                <a:spcPct val="120000"/>
              </a:lnSpc>
              <a:spcBef>
                <a:spcPts val="1350"/>
              </a:spcBef>
            </a:pPr>
            <a:r>
              <a:rPr lang="vi-VN" sz="4800" b="0" i="0" dirty="0">
                <a:solidFill>
                  <a:schemeClr val="bg1"/>
                </a:solidFill>
                <a:effectLst/>
              </a:rPr>
              <a:t>Xin Chúa thương xót chúng con. Xin Chúa thương (nguyện) xin Chúa thương, xin thương xót chúng con. Xin Chúa Ki-tô, xin Chúa Ki-tô thương xót chúng con.</a:t>
            </a:r>
            <a:endParaRPr lang="en-US" altLang="en-US" sz="4800" b="1" dirty="0">
              <a:solidFill>
                <a:schemeClr val="bg1"/>
              </a:solidFill>
              <a:cs typeface="Tahoma" panose="020B0604030504040204" pitchFamily="34" charset="0"/>
            </a:endParaRPr>
          </a:p>
        </p:txBody>
      </p:sp>
    </p:spTree>
    <p:extLst>
      <p:ext uri="{BB962C8B-B14F-4D97-AF65-F5344CB8AC3E}">
        <p14:creationId xmlns:p14="http://schemas.microsoft.com/office/powerpoint/2010/main" val="32901462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a:extLst>
              <a:ext uri="{FF2B5EF4-FFF2-40B4-BE49-F238E27FC236}">
                <a16:creationId xmlns:a16="http://schemas.microsoft.com/office/drawing/2014/main" id="{B1D8B0FD-29EC-CAB3-46C7-E3170250F29E}"/>
              </a:ext>
            </a:extLst>
          </p:cNvPr>
          <p:cNvSpPr>
            <a:spLocks noGrp="1" noChangeArrowheads="1"/>
          </p:cNvSpPr>
          <p:nvPr>
            <p:ph type="subTitle" idx="1"/>
          </p:nvPr>
        </p:nvSpPr>
        <p:spPr>
          <a:xfrm>
            <a:off x="0" y="0"/>
            <a:ext cx="9144000" cy="5143500"/>
          </a:xfrm>
        </p:spPr>
        <p:txBody>
          <a:bodyPr>
            <a:noAutofit/>
          </a:bodyPr>
          <a:lstStyle/>
          <a:p>
            <a:pPr algn="just" fontAlgn="base"/>
            <a:r>
              <a:rPr lang="vi-VN" sz="5700" dirty="0">
                <a:solidFill>
                  <a:srgbClr val="FFFF00"/>
                </a:solidFill>
              </a:rPr>
              <a:t>**</a:t>
            </a:r>
            <a:r>
              <a:rPr lang="vi-VN" sz="5700" b="0" i="0" dirty="0">
                <a:solidFill>
                  <a:schemeClr val="bg1"/>
                </a:solidFill>
                <a:effectLst/>
              </a:rPr>
              <a:t>Xin Chúa Ki-tô, thương xót chúng con. </a:t>
            </a:r>
            <a:r>
              <a:rPr lang="vi-VN" sz="6000" b="0" i="0" dirty="0">
                <a:solidFill>
                  <a:schemeClr val="bg1"/>
                </a:solidFill>
                <a:effectLst/>
              </a:rPr>
              <a:t>Xin Chúa thương (nguyện) xin Chúa thương, xin thương xót chúng con, xin thương xót chúng con.</a:t>
            </a:r>
            <a:endParaRPr lang="en-US" altLang="en-US" sz="5700" b="1" dirty="0">
              <a:solidFill>
                <a:schemeClr val="bg1"/>
              </a:solidFill>
              <a:cs typeface="Tahoma" panose="020B0604030504040204" pitchFamily="34" charset="0"/>
            </a:endParaRPr>
          </a:p>
        </p:txBody>
      </p:sp>
    </p:spTree>
    <p:extLst>
      <p:ext uri="{BB962C8B-B14F-4D97-AF65-F5344CB8AC3E}">
        <p14:creationId xmlns:p14="http://schemas.microsoft.com/office/powerpoint/2010/main" val="1562588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63667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0">
              <a:solidFill>
                <a:srgbClr val="FFFF00"/>
              </a:solidFill>
              <a:effectLst/>
              <a:latin typeface="+mj-lt"/>
              <a:cs typeface="Times New Roman" panose="02020603050405020304" pitchFamily="18" charset="0"/>
            </a:endParaRPr>
          </a:p>
          <a:p>
            <a:pPr eaLnBrk="1" hangingPunct="1">
              <a:lnSpc>
                <a:spcPct val="150000"/>
              </a:lnSpc>
            </a:pPr>
            <a:r>
              <a:rPr lang="en-US" sz="7200" b="0" i="1">
                <a:solidFill>
                  <a:srgbClr val="FFFF00"/>
                </a:solidFill>
                <a:effectLst/>
                <a:latin typeface="+mj-lt"/>
                <a:cs typeface="Times New Roman" panose="02020603050405020304" pitchFamily="18" charset="0"/>
              </a:rPr>
              <a:t>KINH VINH DANH</a:t>
            </a:r>
          </a:p>
          <a:p>
            <a:pPr eaLnBrk="1" hangingPunct="1">
              <a:lnSpc>
                <a:spcPct val="150000"/>
              </a:lnSpc>
            </a:pPr>
            <a:r>
              <a:rPr lang="en-US" sz="7200" b="0" i="1">
                <a:solidFill>
                  <a:srgbClr val="FFFF00"/>
                </a:solidFill>
                <a:effectLst/>
                <a:latin typeface="+mj-lt"/>
                <a:cs typeface="Times New Roman" panose="02020603050405020304" pitchFamily="18" charset="0"/>
              </a:rPr>
              <a:t>Ca Lên Đi 2</a:t>
            </a:r>
            <a:endParaRPr lang="vi-VN" sz="7200" b="0" i="1">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30687447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algn="just" eaLnBrk="1" hangingPunct="1">
              <a:lnSpc>
                <a:spcPct val="150000"/>
              </a:lnSpc>
            </a:pPr>
            <a:r>
              <a:rPr lang="vi-VN" sz="5400" b="0" i="1" u="sng">
                <a:solidFill>
                  <a:srgbClr val="FFFF00"/>
                </a:solidFill>
                <a:effectLst/>
                <a:latin typeface="+mj-lt"/>
                <a:cs typeface="Times New Roman" panose="02020603050405020304" pitchFamily="18" charset="0"/>
              </a:rPr>
              <a:t>Chủ tế: </a:t>
            </a:r>
            <a:r>
              <a:rPr lang="vi-VN" sz="5400" b="0" i="1">
                <a:solidFill>
                  <a:srgbClr val="FFFF00"/>
                </a:solidFill>
                <a:effectLst/>
                <a:latin typeface="+mj-lt"/>
                <a:cs typeface="Times New Roman" panose="02020603050405020304" pitchFamily="18" charset="0"/>
              </a:rPr>
              <a:t>Vinh danh Thiên Chúa trên các tầng trời. </a:t>
            </a:r>
            <a:r>
              <a:rPr lang="vi-VN" sz="5400" b="0">
                <a:solidFill>
                  <a:schemeClr val="bg1"/>
                </a:solidFill>
                <a:effectLst/>
                <a:latin typeface="+mj-lt"/>
                <a:cs typeface="Times New Roman" panose="02020603050405020304" pitchFamily="18" charset="0"/>
              </a:rPr>
              <a:t>Và bình an dưới thế, bình an dưới thế cho người thiện tâm. </a:t>
            </a:r>
            <a:endParaRPr lang="vi-VN" sz="7200" b="0">
              <a:solidFill>
                <a:schemeClr val="bg1"/>
              </a:solidFill>
              <a:effectLst/>
              <a:latin typeface="+mj-lt"/>
              <a:cs typeface="Times New Roman" panose="02020603050405020304" pitchFamily="18" charset="0"/>
            </a:endParaRPr>
          </a:p>
        </p:txBody>
      </p:sp>
    </p:spTree>
    <p:extLst>
      <p:ext uri="{BB962C8B-B14F-4D97-AF65-F5344CB8AC3E}">
        <p14:creationId xmlns:p14="http://schemas.microsoft.com/office/powerpoint/2010/main" val="93278713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br>
              <a:rPr lang="en-US" b="0">
                <a:solidFill>
                  <a:schemeClr val="bg1"/>
                </a:solidFill>
                <a:effectLst/>
                <a:latin typeface="+mj-lt"/>
              </a:rPr>
            </a:br>
            <a:endParaRPr lang="en-US" b="0">
              <a:solidFill>
                <a:schemeClr val="bg1"/>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a:lstStyle/>
          <a:p>
            <a:pPr algn="just" eaLnBrk="1" hangingPunct="1">
              <a:lnSpc>
                <a:spcPct val="140000"/>
              </a:lnSpc>
            </a:pPr>
            <a:r>
              <a:rPr lang="en-US" sz="4800" b="0">
                <a:solidFill>
                  <a:schemeClr val="bg1"/>
                </a:solidFill>
                <a:effectLst/>
                <a:latin typeface="+mj-lt"/>
                <a:cs typeface="Times New Roman" panose="02020603050405020304" pitchFamily="18" charset="0"/>
              </a:rPr>
              <a:t>Chúng con ca ngợi Chúa. Chúng con chúc tụng Chúa. Chúng con thờ lạy Chúa. Chúng con tôn vinh Chúa. Chúng con cảm tạ Chúa vì vinh quang cao cả Chúa. </a:t>
            </a:r>
          </a:p>
        </p:txBody>
      </p:sp>
    </p:spTree>
    <p:extLst>
      <p:ext uri="{BB962C8B-B14F-4D97-AF65-F5344CB8AC3E}">
        <p14:creationId xmlns:p14="http://schemas.microsoft.com/office/powerpoint/2010/main" val="34530946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br>
              <a:rPr lang="en-US" sz="4000" b="0">
                <a:solidFill>
                  <a:schemeClr val="bg1"/>
                </a:solidFill>
                <a:effectLst/>
                <a:latin typeface="+mj-lt"/>
              </a:rPr>
            </a:br>
            <a:endParaRPr lang="en-US" sz="4000" b="0">
              <a:solidFill>
                <a:schemeClr val="bg1"/>
              </a:solidFill>
              <a:effectLst/>
              <a:latin typeface="+mj-lt"/>
            </a:endParaRPr>
          </a:p>
        </p:txBody>
      </p:sp>
      <p:sp>
        <p:nvSpPr>
          <p:cNvPr id="82947" name="Rectangle 3"/>
          <p:cNvSpPr>
            <a:spLocks noGrp="1" noChangeArrowheads="1"/>
          </p:cNvSpPr>
          <p:nvPr>
            <p:ph type="body" idx="1"/>
          </p:nvPr>
        </p:nvSpPr>
        <p:spPr>
          <a:xfrm>
            <a:off x="0" y="0"/>
            <a:ext cx="9144000" cy="5143500"/>
          </a:xfrm>
        </p:spPr>
        <p:txBody>
          <a:bodyPr/>
          <a:lstStyle/>
          <a:p>
            <a:pPr marL="0" indent="0" algn="just" eaLnBrk="1" hangingPunct="1">
              <a:lnSpc>
                <a:spcPct val="140000"/>
              </a:lnSpc>
              <a:buFontTx/>
              <a:buNone/>
            </a:pPr>
            <a:r>
              <a:rPr lang="vi-VN" sz="5400" b="0">
                <a:solidFill>
                  <a:schemeClr val="bg1"/>
                </a:solidFill>
                <a:effectLst/>
                <a:latin typeface="+mj-lt"/>
                <a:cs typeface="Times New Roman" panose="02020603050405020304" pitchFamily="18" charset="0"/>
              </a:rPr>
              <a:t>Lạy Chúa là Thiên Chúa, là Vua trên trời, là Chúa Cha toàn năng. Lạy Con Một Thiên Chúa, </a:t>
            </a:r>
            <a:r>
              <a:rPr lang="vi-VN" sz="5400" b="0">
                <a:solidFill>
                  <a:srgbClr val="FFFF00"/>
                </a:solidFill>
                <a:effectLst/>
                <a:latin typeface="+mj-lt"/>
                <a:cs typeface="Times New Roman" panose="02020603050405020304" pitchFamily="18" charset="0"/>
              </a:rPr>
              <a:t>Chúa Giê-su Ki-tô. </a:t>
            </a:r>
          </a:p>
        </p:txBody>
      </p:sp>
    </p:spTree>
    <p:extLst>
      <p:ext uri="{BB962C8B-B14F-4D97-AF65-F5344CB8AC3E}">
        <p14:creationId xmlns:p14="http://schemas.microsoft.com/office/powerpoint/2010/main" val="13612673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br>
              <a:rPr lang="en-US" sz="4000" b="0">
                <a:solidFill>
                  <a:schemeClr val="bg1"/>
                </a:solidFill>
                <a:effectLst/>
                <a:latin typeface="+mj-lt"/>
              </a:rPr>
            </a:br>
            <a:endParaRPr lang="en-US" sz="4000" b="0">
              <a:solidFill>
                <a:schemeClr val="bg1"/>
              </a:solidFill>
              <a:effectLst/>
              <a:latin typeface="+mj-lt"/>
            </a:endParaRPr>
          </a:p>
        </p:txBody>
      </p:sp>
      <p:sp>
        <p:nvSpPr>
          <p:cNvPr id="84995" name="Rectangle 3"/>
          <p:cNvSpPr>
            <a:spLocks noGrp="1" noChangeArrowheads="1"/>
          </p:cNvSpPr>
          <p:nvPr>
            <p:ph type="body" idx="1"/>
          </p:nvPr>
        </p:nvSpPr>
        <p:spPr>
          <a:xfrm>
            <a:off x="0" y="-247650"/>
            <a:ext cx="9144000" cy="5391150"/>
          </a:xfrm>
        </p:spPr>
        <p:txBody>
          <a:bodyPr/>
          <a:lstStyle/>
          <a:p>
            <a:pPr marL="0" indent="0" algn="just" eaLnBrk="1" hangingPunct="1">
              <a:lnSpc>
                <a:spcPct val="145000"/>
              </a:lnSpc>
              <a:buFontTx/>
              <a:buNone/>
            </a:pPr>
            <a:r>
              <a:rPr lang="vi-VN" sz="4800" b="0">
                <a:solidFill>
                  <a:schemeClr val="bg1"/>
                </a:solidFill>
                <a:effectLst/>
                <a:latin typeface="+mj-lt"/>
                <a:cs typeface="Times New Roman" panose="02020603050405020304" pitchFamily="18" charset="0"/>
              </a:rPr>
              <a:t>Lạy Chúa là Thiên Chúa, là Chiên Thiên Chúa, là Con Đức Chúa Cha. Chúa xoá tội trần gian, xin thương, xin thương, xin thương xót chúng con.</a:t>
            </a:r>
          </a:p>
        </p:txBody>
      </p:sp>
    </p:spTree>
    <p:extLst>
      <p:ext uri="{BB962C8B-B14F-4D97-AF65-F5344CB8AC3E}">
        <p14:creationId xmlns:p14="http://schemas.microsoft.com/office/powerpoint/2010/main" val="393044910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br>
              <a:rPr lang="en-US" sz="4000" b="0">
                <a:solidFill>
                  <a:schemeClr val="bg1"/>
                </a:solidFill>
                <a:effectLst/>
                <a:latin typeface="+mj-lt"/>
              </a:rPr>
            </a:br>
            <a:endParaRPr lang="en-US" sz="4000" b="0">
              <a:solidFill>
                <a:schemeClr val="bg1"/>
              </a:solidFill>
              <a:effectLst/>
              <a:latin typeface="+mj-lt"/>
            </a:endParaRPr>
          </a:p>
        </p:txBody>
      </p:sp>
      <p:sp>
        <p:nvSpPr>
          <p:cNvPr id="87043" name="Rectangle 3"/>
          <p:cNvSpPr>
            <a:spLocks noGrp="1" noChangeArrowheads="1"/>
          </p:cNvSpPr>
          <p:nvPr>
            <p:ph type="body" idx="1"/>
          </p:nvPr>
        </p:nvSpPr>
        <p:spPr>
          <a:xfrm>
            <a:off x="0" y="-171450"/>
            <a:ext cx="9144000" cy="5314950"/>
          </a:xfrm>
        </p:spPr>
        <p:txBody>
          <a:bodyPr/>
          <a:lstStyle/>
          <a:p>
            <a:pPr marL="0" indent="0" algn="just" eaLnBrk="1" hangingPunct="1">
              <a:lnSpc>
                <a:spcPct val="145000"/>
              </a:lnSpc>
              <a:buFontTx/>
              <a:buNone/>
            </a:pPr>
            <a:r>
              <a:rPr lang="vi-VN" sz="4800" b="0">
                <a:solidFill>
                  <a:schemeClr val="bg1"/>
                </a:solidFill>
                <a:effectLst/>
                <a:latin typeface="+mj-lt"/>
                <a:cs typeface="Times New Roman" panose="02020603050405020304" pitchFamily="18" charset="0"/>
              </a:rPr>
              <a:t>Chúa xoá tội trần gian, Xin nhận lời chúng con cầu khẩn. Chúa ngự bên hữu Đức Chúa Cha, xin thương, xin thương, xin thương xót chúng con.</a:t>
            </a:r>
            <a:endParaRPr lang="en-US" sz="4800" b="0">
              <a:solidFill>
                <a:schemeClr val="bg1"/>
              </a:solidFill>
              <a:effectLst/>
              <a:latin typeface="+mj-lt"/>
              <a:cs typeface="Times New Roman" panose="02020603050405020304" pitchFamily="18" charset="0"/>
            </a:endParaRPr>
          </a:p>
        </p:txBody>
      </p:sp>
    </p:spTree>
    <p:extLst>
      <p:ext uri="{BB962C8B-B14F-4D97-AF65-F5344CB8AC3E}">
        <p14:creationId xmlns:p14="http://schemas.microsoft.com/office/powerpoint/2010/main" val="30555058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br>
              <a:rPr lang="en-US" sz="4000" b="0">
                <a:solidFill>
                  <a:schemeClr val="bg1"/>
                </a:solidFill>
                <a:effectLst/>
                <a:latin typeface="+mj-lt"/>
              </a:rPr>
            </a:br>
            <a:endParaRPr lang="en-US" sz="4000" b="0">
              <a:solidFill>
                <a:schemeClr val="bg1"/>
              </a:solidFill>
              <a:effectLst/>
              <a:latin typeface="+mj-lt"/>
            </a:endParaRPr>
          </a:p>
        </p:txBody>
      </p:sp>
      <p:sp>
        <p:nvSpPr>
          <p:cNvPr id="89091" name="Rectangle 3"/>
          <p:cNvSpPr>
            <a:spLocks noGrp="1" noChangeArrowheads="1"/>
          </p:cNvSpPr>
          <p:nvPr>
            <p:ph type="body" idx="1"/>
          </p:nvPr>
        </p:nvSpPr>
        <p:spPr>
          <a:xfrm>
            <a:off x="0" y="0"/>
            <a:ext cx="9144000" cy="5143500"/>
          </a:xfrm>
        </p:spPr>
        <p:txBody>
          <a:bodyPr/>
          <a:lstStyle/>
          <a:p>
            <a:pPr marL="0" indent="0" algn="just" eaLnBrk="1" hangingPunct="1">
              <a:lnSpc>
                <a:spcPct val="150000"/>
              </a:lnSpc>
              <a:buFontTx/>
              <a:buNone/>
            </a:pPr>
            <a:r>
              <a:rPr lang="en-US" sz="4400" b="0">
                <a:solidFill>
                  <a:schemeClr val="bg1"/>
                </a:solidFill>
                <a:effectLst/>
                <a:latin typeface="+mj-lt"/>
                <a:cs typeface="Times New Roman" panose="02020603050405020304" pitchFamily="18" charset="0"/>
              </a:rPr>
              <a:t>Vì lạy </a:t>
            </a:r>
            <a:r>
              <a:rPr lang="en-US" sz="4400" b="0">
                <a:solidFill>
                  <a:srgbClr val="FFFF00"/>
                </a:solidFill>
                <a:effectLst/>
                <a:latin typeface="+mj-lt"/>
                <a:cs typeface="Times New Roman" panose="02020603050405020304" pitchFamily="18" charset="0"/>
              </a:rPr>
              <a:t>Chúa Giê-su Ki-tô, </a:t>
            </a:r>
            <a:r>
              <a:rPr lang="en-US" sz="4400" b="0">
                <a:solidFill>
                  <a:schemeClr val="bg1"/>
                </a:solidFill>
                <a:effectLst/>
                <a:latin typeface="+mj-lt"/>
                <a:cs typeface="Times New Roman" panose="02020603050405020304" pitchFamily="18" charset="0"/>
              </a:rPr>
              <a:t>chỉ có Chúa là Đấng Thánh, chỉ có Chúa là Chúa, chỉ có Chúa là Đấng Tối Cao, cùng Đức Chúa Thánh Thần trong vinh quang Đức Chúa Cha. </a:t>
            </a:r>
            <a:r>
              <a:rPr lang="en-US" sz="4400" b="0" u="sng">
                <a:solidFill>
                  <a:srgbClr val="FFFF00"/>
                </a:solidFill>
                <a:effectLst/>
                <a:latin typeface="+mj-lt"/>
                <a:cs typeface="Times New Roman" panose="02020603050405020304" pitchFamily="18" charset="0"/>
              </a:rPr>
              <a:t>A-men. A-men. </a:t>
            </a:r>
            <a:endParaRPr lang="vi-VN" sz="4400" b="0" u="sng">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419559612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600" b="0" dirty="0">
                <a:solidFill>
                  <a:srgbClr val="FFFF00"/>
                </a:solidFill>
                <a:effectLst/>
              </a:rPr>
              <a:t>Ca </a:t>
            </a:r>
            <a:r>
              <a:rPr lang="en-US" sz="6600" b="0" dirty="0" err="1">
                <a:solidFill>
                  <a:srgbClr val="FFFF00"/>
                </a:solidFill>
                <a:effectLst/>
              </a:rPr>
              <a:t>Nhập</a:t>
            </a:r>
            <a:r>
              <a:rPr lang="en-US" sz="6600" b="0" dirty="0">
                <a:solidFill>
                  <a:srgbClr val="FFFF00"/>
                </a:solidFill>
                <a:effectLst/>
              </a:rPr>
              <a:t> </a:t>
            </a:r>
            <a:r>
              <a:rPr lang="en-US" sz="6600" b="0" dirty="0" err="1">
                <a:solidFill>
                  <a:srgbClr val="FFFF00"/>
                </a:solidFill>
                <a:effectLst/>
              </a:rPr>
              <a:t>Lễ</a:t>
            </a:r>
            <a:br>
              <a:rPr lang="en-US" sz="6600" b="0" dirty="0">
                <a:solidFill>
                  <a:srgbClr val="FFFF00"/>
                </a:solidFill>
                <a:effectLst/>
              </a:rPr>
            </a:br>
            <a:r>
              <a:rPr lang="en-US" sz="6600" dirty="0" err="1">
                <a:solidFill>
                  <a:srgbClr val="FFFF00"/>
                </a:solidFill>
              </a:rPr>
              <a:t>Nào</a:t>
            </a:r>
            <a:r>
              <a:rPr lang="en-US" sz="6600" dirty="0">
                <a:solidFill>
                  <a:srgbClr val="FFFF00"/>
                </a:solidFill>
              </a:rPr>
              <a:t> </a:t>
            </a:r>
            <a:r>
              <a:rPr lang="en-US" sz="6600" dirty="0" err="1">
                <a:solidFill>
                  <a:srgbClr val="FFFF00"/>
                </a:solidFill>
              </a:rPr>
              <a:t>Về</a:t>
            </a:r>
            <a:r>
              <a:rPr lang="en-US" sz="6600" dirty="0">
                <a:solidFill>
                  <a:srgbClr val="FFFF00"/>
                </a:solidFill>
              </a:rPr>
              <a:t> </a:t>
            </a:r>
            <a:r>
              <a:rPr lang="en-US" sz="6600" dirty="0" err="1">
                <a:solidFill>
                  <a:srgbClr val="FFFF00"/>
                </a:solidFill>
              </a:rPr>
              <a:t>Đây</a:t>
            </a:r>
            <a:endParaRPr lang="en-US" sz="6600" b="0" i="1" dirty="0">
              <a:solidFill>
                <a:schemeClr val="bg1"/>
              </a:solidFill>
              <a:effectLst/>
            </a:endParaRPr>
          </a:p>
        </p:txBody>
      </p:sp>
    </p:spTree>
    <p:extLst>
      <p:ext uri="{BB962C8B-B14F-4D97-AF65-F5344CB8AC3E}">
        <p14:creationId xmlns:p14="http://schemas.microsoft.com/office/powerpoint/2010/main" val="4608242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65"/>
            <a:ext cx="9144000" cy="5134570"/>
          </a:xfrm>
          <a:prstGeom prst="rect">
            <a:avLst/>
          </a:prstGeom>
        </p:spPr>
      </p:pic>
    </p:spTree>
    <p:extLst>
      <p:ext uri="{BB962C8B-B14F-4D97-AF65-F5344CB8AC3E}">
        <p14:creationId xmlns:p14="http://schemas.microsoft.com/office/powerpoint/2010/main" val="11860819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152400" y="133350"/>
            <a:ext cx="5856090" cy="1200329"/>
          </a:xfrm>
          <a:prstGeom prst="rect">
            <a:avLst/>
          </a:prstGeom>
          <a:noFill/>
        </p:spPr>
        <p:txBody>
          <a:bodyPr wrap="none" rtlCol="0">
            <a:spAutoFit/>
          </a:bodyPr>
          <a:lstStyle/>
          <a:p>
            <a:r>
              <a:rPr lang="en-US" sz="3600" dirty="0" err="1">
                <a:solidFill>
                  <a:srgbClr val="FFFF00"/>
                </a:solidFill>
              </a:rPr>
              <a:t>Bài</a:t>
            </a:r>
            <a:r>
              <a:rPr lang="en-US" sz="3600" dirty="0">
                <a:solidFill>
                  <a:srgbClr val="FFFF00"/>
                </a:solidFill>
              </a:rPr>
              <a:t> </a:t>
            </a:r>
            <a:r>
              <a:rPr lang="en-US" sz="3600" dirty="0" err="1">
                <a:solidFill>
                  <a:srgbClr val="FFFF00"/>
                </a:solidFill>
              </a:rPr>
              <a:t>đọc</a:t>
            </a:r>
            <a:r>
              <a:rPr lang="en-US" sz="3600" dirty="0">
                <a:solidFill>
                  <a:srgbClr val="FFFF00"/>
                </a:solidFill>
              </a:rPr>
              <a:t> 1</a:t>
            </a:r>
          </a:p>
          <a:p>
            <a:r>
              <a:rPr lang="en-US" sz="3600" dirty="0" err="1">
                <a:solidFill>
                  <a:srgbClr val="FFFF00"/>
                </a:solidFill>
              </a:rPr>
              <a:t>Bài</a:t>
            </a:r>
            <a:r>
              <a:rPr lang="en-US" sz="3600" dirty="0">
                <a:solidFill>
                  <a:srgbClr val="FFFF00"/>
                </a:solidFill>
              </a:rPr>
              <a:t> </a:t>
            </a:r>
            <a:r>
              <a:rPr lang="en-US" sz="3600" dirty="0" err="1">
                <a:solidFill>
                  <a:srgbClr val="FFFF00"/>
                </a:solidFill>
              </a:rPr>
              <a:t>trích</a:t>
            </a:r>
            <a:r>
              <a:rPr lang="en-US" sz="3600" dirty="0">
                <a:solidFill>
                  <a:srgbClr val="FFFF00"/>
                </a:solidFill>
              </a:rPr>
              <a:t> </a:t>
            </a:r>
            <a:r>
              <a:rPr lang="en-US" sz="3600" dirty="0" err="1">
                <a:solidFill>
                  <a:srgbClr val="FFFF00"/>
                </a:solidFill>
              </a:rPr>
              <a:t>sách</a:t>
            </a:r>
            <a:r>
              <a:rPr lang="en-US" sz="3600" dirty="0">
                <a:solidFill>
                  <a:srgbClr val="FFFF00"/>
                </a:solidFill>
              </a:rPr>
              <a:t> </a:t>
            </a:r>
            <a:r>
              <a:rPr lang="en-US" sz="3600" dirty="0" err="1">
                <a:solidFill>
                  <a:srgbClr val="FFFF00"/>
                </a:solidFill>
              </a:rPr>
              <a:t>ngôn</a:t>
            </a:r>
            <a:r>
              <a:rPr lang="en-US" sz="3600" dirty="0">
                <a:solidFill>
                  <a:srgbClr val="FFFF00"/>
                </a:solidFill>
              </a:rPr>
              <a:t> </a:t>
            </a:r>
            <a:r>
              <a:rPr lang="en-US" sz="3600" dirty="0" err="1">
                <a:solidFill>
                  <a:srgbClr val="FFFF00"/>
                </a:solidFill>
              </a:rPr>
              <a:t>sứ</a:t>
            </a:r>
            <a:r>
              <a:rPr lang="en-US" sz="3600" dirty="0">
                <a:solidFill>
                  <a:srgbClr val="FFFF00"/>
                </a:solidFill>
              </a:rPr>
              <a:t> A-</a:t>
            </a:r>
            <a:r>
              <a:rPr lang="en-US" sz="3600" dirty="0" err="1">
                <a:solidFill>
                  <a:srgbClr val="FFFF00"/>
                </a:solidFill>
              </a:rPr>
              <a:t>mốt</a:t>
            </a:r>
            <a:r>
              <a:rPr lang="en-US" sz="3600" dirty="0">
                <a:solidFill>
                  <a:srgbClr val="FFFF00"/>
                </a:solidFill>
              </a:rPr>
              <a:t>.</a:t>
            </a:r>
          </a:p>
        </p:txBody>
      </p:sp>
      <p:sp>
        <p:nvSpPr>
          <p:cNvPr id="7" name="TextBox 6"/>
          <p:cNvSpPr txBox="1"/>
          <p:nvPr/>
        </p:nvSpPr>
        <p:spPr>
          <a:xfrm>
            <a:off x="228600" y="3486150"/>
            <a:ext cx="8686800" cy="1077218"/>
          </a:xfrm>
          <a:prstGeom prst="rect">
            <a:avLst/>
          </a:prstGeom>
          <a:noFill/>
        </p:spPr>
        <p:txBody>
          <a:bodyPr wrap="square" rtlCol="0">
            <a:spAutoFit/>
          </a:bodyPr>
          <a:lstStyle/>
          <a:p>
            <a:r>
              <a:rPr lang="vi-VN" sz="3200" dirty="0">
                <a:solidFill>
                  <a:srgbClr val="FFFF00"/>
                </a:solidFill>
              </a:rPr>
              <a:t>Hãy đi làm ngôn sứ, tuyên sấm cho Ít-ra-en dân Ta.</a:t>
            </a:r>
            <a:endParaRPr lang="en-US" sz="3200" dirty="0">
              <a:solidFill>
                <a:srgbClr val="FFFF00"/>
              </a:solidFill>
            </a:endParaRPr>
          </a:p>
        </p:txBody>
      </p:sp>
    </p:spTree>
    <p:extLst>
      <p:ext uri="{BB962C8B-B14F-4D97-AF65-F5344CB8AC3E}">
        <p14:creationId xmlns:p14="http://schemas.microsoft.com/office/powerpoint/2010/main" val="5631287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r>
              <a:rPr lang="en-US" dirty="0">
                <a:solidFill>
                  <a:srgbClr val="FFFF00"/>
                </a:solidFill>
              </a:rPr>
              <a:t>THÁNH VỊNH 84</a:t>
            </a:r>
            <a:br>
              <a:rPr lang="en-US" dirty="0">
                <a:solidFill>
                  <a:srgbClr val="FFFF00"/>
                </a:solidFill>
              </a:rPr>
            </a:br>
            <a:r>
              <a:rPr lang="en-US" dirty="0">
                <a:solidFill>
                  <a:srgbClr val="FFFF00"/>
                </a:solidFill>
              </a:rPr>
              <a:t>CHÚA NHẬT XV THƯỜNG NIÊN</a:t>
            </a:r>
            <a:br>
              <a:rPr lang="en-US" dirty="0">
                <a:solidFill>
                  <a:srgbClr val="FFFF00"/>
                </a:solidFill>
              </a:rPr>
            </a:br>
            <a:r>
              <a:rPr lang="en-US" dirty="0">
                <a:solidFill>
                  <a:srgbClr val="FFFF00"/>
                </a:solidFill>
              </a:rPr>
              <a:t>NĂM B </a:t>
            </a:r>
            <a:br>
              <a:rPr lang="en-US" dirty="0">
                <a:solidFill>
                  <a:srgbClr val="FFFF00"/>
                </a:solidFill>
              </a:rPr>
            </a:br>
            <a:r>
              <a:rPr lang="en-US" i="1" dirty="0">
                <a:solidFill>
                  <a:schemeClr val="bg1"/>
                </a:solidFill>
              </a:rPr>
              <a:t>LM </a:t>
            </a:r>
            <a:r>
              <a:rPr lang="en-US" i="1" dirty="0" err="1">
                <a:solidFill>
                  <a:schemeClr val="bg1"/>
                </a:solidFill>
              </a:rPr>
              <a:t>Thái</a:t>
            </a:r>
            <a:r>
              <a:rPr lang="en-US" i="1" dirty="0">
                <a:solidFill>
                  <a:schemeClr val="bg1"/>
                </a:solidFill>
              </a:rPr>
              <a:t> </a:t>
            </a:r>
            <a:r>
              <a:rPr lang="en-US" i="1" dirty="0" err="1">
                <a:solidFill>
                  <a:schemeClr val="bg1"/>
                </a:solidFill>
              </a:rPr>
              <a:t>Nguyên</a:t>
            </a:r>
            <a:br>
              <a:rPr lang="en-US" i="1" dirty="0">
                <a:solidFill>
                  <a:schemeClr val="bg1"/>
                </a:solidFill>
              </a:rPr>
            </a:br>
            <a:r>
              <a:rPr lang="en-US" i="1" dirty="0">
                <a:solidFill>
                  <a:schemeClr val="bg1"/>
                </a:solidFill>
              </a:rPr>
              <a:t>03 </a:t>
            </a:r>
            <a:r>
              <a:rPr lang="en-US" i="1" dirty="0" err="1">
                <a:solidFill>
                  <a:schemeClr val="bg1"/>
                </a:solidFill>
              </a:rPr>
              <a:t>câu</a:t>
            </a:r>
            <a:endParaRPr lang="en-US" i="1" dirty="0">
              <a:solidFill>
                <a:schemeClr val="bg1"/>
              </a:solidFill>
            </a:endParaRPr>
          </a:p>
        </p:txBody>
      </p:sp>
    </p:spTree>
    <p:extLst>
      <p:ext uri="{BB962C8B-B14F-4D97-AF65-F5344CB8AC3E}">
        <p14:creationId xmlns:p14="http://schemas.microsoft.com/office/powerpoint/2010/main" val="8722209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u="sng" dirty="0" err="1">
                <a:solidFill>
                  <a:srgbClr val="FFFF00"/>
                </a:solidFill>
              </a:rPr>
              <a:t>Đk</a:t>
            </a:r>
            <a:r>
              <a:rPr lang="en-US" sz="5400" u="sng" dirty="0">
                <a:solidFill>
                  <a:srgbClr val="FFFF00"/>
                </a:solidFill>
              </a:rPr>
              <a:t>:</a:t>
            </a:r>
            <a:r>
              <a:rPr lang="en-US" sz="5400" dirty="0">
                <a:solidFill>
                  <a:schemeClr val="bg1"/>
                </a:solidFill>
              </a:rPr>
              <a:t> </a:t>
            </a:r>
            <a:r>
              <a:rPr lang="vi-VN" sz="5400" b="0" i="0" dirty="0">
                <a:solidFill>
                  <a:schemeClr val="bg1"/>
                </a:solidFill>
                <a:effectLst/>
                <a:latin typeface="+mn-lt"/>
              </a:rPr>
              <a:t>Lạy Chúa xin cho chúng con, được nhìn thấy tình thương của Ngài. Nguyện Ngài thương ban cho chúng con ơn cứu độ của Chúa muôn đời.</a:t>
            </a:r>
            <a:endParaRPr lang="en-US" sz="5400" dirty="0">
              <a:solidFill>
                <a:schemeClr val="bg1"/>
              </a:solidFill>
            </a:endParaRPr>
          </a:p>
        </p:txBody>
      </p:sp>
    </p:spTree>
    <p:extLst>
      <p:ext uri="{BB962C8B-B14F-4D97-AF65-F5344CB8AC3E}">
        <p14:creationId xmlns:p14="http://schemas.microsoft.com/office/powerpoint/2010/main" val="24025988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fontAlgn="base"/>
            <a:r>
              <a:rPr lang="en-US" sz="5400" u="sng" dirty="0">
                <a:solidFill>
                  <a:srgbClr val="FFFF00"/>
                </a:solidFill>
              </a:rPr>
              <a:t>Tk1:</a:t>
            </a:r>
            <a:r>
              <a:rPr lang="en-US" sz="5400" dirty="0">
                <a:solidFill>
                  <a:schemeClr val="bg1"/>
                </a:solidFill>
              </a:rPr>
              <a:t> </a:t>
            </a:r>
            <a:r>
              <a:rPr lang="vi-VN" sz="5400" b="0" i="0" dirty="0">
                <a:solidFill>
                  <a:schemeClr val="bg1"/>
                </a:solidFill>
                <a:effectLst/>
                <a:latin typeface="+mn-lt"/>
              </a:rPr>
              <a:t>Con nay lẳng lặng nghe Chúa nay phán truyền, lời cầu bình an ban tặng dân Chúa. Cứu ai hằng kính sợ tôn danh Chúa dọi chiếu ánh quang vinh Ngài.</a:t>
            </a:r>
            <a:endParaRPr lang="en-US" sz="5400" dirty="0">
              <a:solidFill>
                <a:schemeClr val="bg1"/>
              </a:solidFill>
              <a:latin typeface="+mn-lt"/>
            </a:endParaRPr>
          </a:p>
        </p:txBody>
      </p:sp>
    </p:spTree>
    <p:extLst>
      <p:ext uri="{BB962C8B-B14F-4D97-AF65-F5344CB8AC3E}">
        <p14:creationId xmlns:p14="http://schemas.microsoft.com/office/powerpoint/2010/main" val="24414689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u="sng" dirty="0" err="1">
                <a:solidFill>
                  <a:srgbClr val="FFFF00"/>
                </a:solidFill>
              </a:rPr>
              <a:t>Đk</a:t>
            </a:r>
            <a:r>
              <a:rPr lang="en-US" sz="5400" u="sng" dirty="0">
                <a:solidFill>
                  <a:srgbClr val="FFFF00"/>
                </a:solidFill>
              </a:rPr>
              <a:t>:</a:t>
            </a:r>
            <a:r>
              <a:rPr lang="en-US" sz="5400" dirty="0">
                <a:solidFill>
                  <a:schemeClr val="bg1"/>
                </a:solidFill>
              </a:rPr>
              <a:t> </a:t>
            </a:r>
            <a:r>
              <a:rPr lang="vi-VN" sz="5400" b="0" i="0" dirty="0">
                <a:solidFill>
                  <a:schemeClr val="bg1"/>
                </a:solidFill>
                <a:effectLst/>
                <a:latin typeface="+mn-lt"/>
              </a:rPr>
              <a:t>Lạy Chúa xin cho chúng con, được nhìn thấy tình thương của Ngài. Nguyện Ngài thương ban cho chúng con ơn cứu độ của Chúa muôn đời.</a:t>
            </a:r>
            <a:endParaRPr lang="en-US" sz="5400" dirty="0">
              <a:solidFill>
                <a:schemeClr val="bg1"/>
              </a:solidFill>
            </a:endParaRPr>
          </a:p>
        </p:txBody>
      </p:sp>
    </p:spTree>
    <p:extLst>
      <p:ext uri="{BB962C8B-B14F-4D97-AF65-F5344CB8AC3E}">
        <p14:creationId xmlns:p14="http://schemas.microsoft.com/office/powerpoint/2010/main" val="7307945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u="sng" dirty="0">
                <a:solidFill>
                  <a:srgbClr val="FFFF00"/>
                </a:solidFill>
              </a:rPr>
              <a:t>Tk2:</a:t>
            </a:r>
            <a:r>
              <a:rPr lang="en-US" sz="5400" dirty="0">
                <a:solidFill>
                  <a:schemeClr val="bg1"/>
                </a:solidFill>
              </a:rPr>
              <a:t> </a:t>
            </a:r>
            <a:r>
              <a:rPr lang="vi-VN" sz="5400" b="0" i="0" dirty="0">
                <a:solidFill>
                  <a:schemeClr val="bg1"/>
                </a:solidFill>
                <a:effectLst/>
                <a:latin typeface="+mn-lt"/>
              </a:rPr>
              <a:t>Tín nghĩa và ân phúc đến nay tao ngộ, hoà bình công lý nay đã giao duyên. Đất nay đã nẩy mầm sự công chính, thành tín giáng lâm bởi trời.</a:t>
            </a:r>
            <a:endParaRPr lang="en-US" sz="5400" dirty="0">
              <a:solidFill>
                <a:schemeClr val="bg1"/>
              </a:solidFill>
            </a:endParaRPr>
          </a:p>
        </p:txBody>
      </p:sp>
    </p:spTree>
    <p:extLst>
      <p:ext uri="{BB962C8B-B14F-4D97-AF65-F5344CB8AC3E}">
        <p14:creationId xmlns:p14="http://schemas.microsoft.com/office/powerpoint/2010/main" val="1618463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u="sng" dirty="0" err="1">
                <a:solidFill>
                  <a:srgbClr val="FFFF00"/>
                </a:solidFill>
              </a:rPr>
              <a:t>Đk</a:t>
            </a:r>
            <a:r>
              <a:rPr lang="en-US" sz="5400" u="sng" dirty="0">
                <a:solidFill>
                  <a:srgbClr val="FFFF00"/>
                </a:solidFill>
              </a:rPr>
              <a:t>:</a:t>
            </a:r>
            <a:r>
              <a:rPr lang="en-US" sz="5400" dirty="0">
                <a:solidFill>
                  <a:schemeClr val="bg1"/>
                </a:solidFill>
              </a:rPr>
              <a:t> </a:t>
            </a:r>
            <a:r>
              <a:rPr lang="vi-VN" sz="5400" b="0" i="0" dirty="0">
                <a:solidFill>
                  <a:schemeClr val="bg1"/>
                </a:solidFill>
                <a:effectLst/>
                <a:latin typeface="+mn-lt"/>
              </a:rPr>
              <a:t>Lạy Chúa xin cho chúng con, được nhìn thấy tình thương của Ngài. Nguyện Ngài thương ban cho chúng con ơn cứu độ của Chúa muôn đời.</a:t>
            </a:r>
            <a:endParaRPr lang="en-US" sz="5400" dirty="0">
              <a:solidFill>
                <a:schemeClr val="bg1"/>
              </a:solidFill>
            </a:endParaRPr>
          </a:p>
        </p:txBody>
      </p:sp>
    </p:spTree>
    <p:extLst>
      <p:ext uri="{BB962C8B-B14F-4D97-AF65-F5344CB8AC3E}">
        <p14:creationId xmlns:p14="http://schemas.microsoft.com/office/powerpoint/2010/main" val="8570587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u="sng" dirty="0">
                <a:solidFill>
                  <a:srgbClr val="FFFF00"/>
                </a:solidFill>
              </a:rPr>
              <a:t>Tk3:</a:t>
            </a:r>
            <a:r>
              <a:rPr lang="en-US" sz="5400" dirty="0">
                <a:solidFill>
                  <a:schemeClr val="bg1"/>
                </a:solidFill>
              </a:rPr>
              <a:t> </a:t>
            </a:r>
            <a:r>
              <a:rPr lang="vi-VN" sz="5400" b="0" i="0" dirty="0">
                <a:solidFill>
                  <a:schemeClr val="bg1"/>
                </a:solidFill>
                <a:effectLst/>
                <a:latin typeface="+mn-lt"/>
              </a:rPr>
              <a:t>Đây chính Ngài ban phúc quá ư dư đầy, và đồng ruộng đã nở rộ hoa trái. Tín trung rầy đã là tiền phong Chúa, mở lối bước chân của Ngài.</a:t>
            </a:r>
            <a:endParaRPr lang="en-US" sz="5400" dirty="0">
              <a:solidFill>
                <a:schemeClr val="bg1"/>
              </a:solidFill>
            </a:endParaRPr>
          </a:p>
        </p:txBody>
      </p:sp>
    </p:spTree>
    <p:extLst>
      <p:ext uri="{BB962C8B-B14F-4D97-AF65-F5344CB8AC3E}">
        <p14:creationId xmlns:p14="http://schemas.microsoft.com/office/powerpoint/2010/main" val="1006169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u="sng" dirty="0" err="1">
                <a:solidFill>
                  <a:srgbClr val="FFFF00"/>
                </a:solidFill>
              </a:rPr>
              <a:t>Đk</a:t>
            </a:r>
            <a:r>
              <a:rPr lang="en-US" sz="5400" u="sng" dirty="0">
                <a:solidFill>
                  <a:srgbClr val="FFFF00"/>
                </a:solidFill>
              </a:rPr>
              <a:t>:</a:t>
            </a:r>
            <a:r>
              <a:rPr lang="en-US" sz="5400" dirty="0">
                <a:solidFill>
                  <a:schemeClr val="bg1"/>
                </a:solidFill>
              </a:rPr>
              <a:t> </a:t>
            </a:r>
            <a:r>
              <a:rPr lang="vi-VN" sz="5400" b="0" i="0" dirty="0">
                <a:solidFill>
                  <a:schemeClr val="bg1"/>
                </a:solidFill>
                <a:effectLst/>
                <a:latin typeface="+mn-lt"/>
              </a:rPr>
              <a:t>Lạy Chúa xin cho chúng con, được nhìn thấy tình thương của Ngài. Nguyện Ngài thương ban cho chúng con ơn cứu độ của Chúa muôn đời.</a:t>
            </a:r>
            <a:endParaRPr lang="en-US" sz="5400" dirty="0">
              <a:solidFill>
                <a:schemeClr val="bg1"/>
              </a:solidFill>
            </a:endParaRPr>
          </a:p>
        </p:txBody>
      </p:sp>
    </p:spTree>
    <p:extLst>
      <p:ext uri="{BB962C8B-B14F-4D97-AF65-F5344CB8AC3E}">
        <p14:creationId xmlns:p14="http://schemas.microsoft.com/office/powerpoint/2010/main" val="30362037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Content Placeholder 2"/>
          <p:cNvSpPr>
            <a:spLocks noGrp="1"/>
          </p:cNvSpPr>
          <p:nvPr>
            <p:ph idx="1"/>
          </p:nvPr>
        </p:nvSpPr>
        <p:spPr>
          <a:xfrm>
            <a:off x="0" y="11825"/>
            <a:ext cx="9144000" cy="5143500"/>
          </a:xfrm>
        </p:spPr>
        <p:txBody>
          <a:bodyPr>
            <a:normAutofit/>
          </a:bodyPr>
          <a:lstStyle/>
          <a:p>
            <a:pPr marL="0" indent="0" algn="just">
              <a:lnSpc>
                <a:spcPct val="120000"/>
              </a:lnSpc>
              <a:spcBef>
                <a:spcPts val="1350"/>
              </a:spcBef>
              <a:buNone/>
            </a:pPr>
            <a:r>
              <a:rPr lang="vi-VN" altLang="en-US" sz="5250" b="1" dirty="0">
                <a:solidFill>
                  <a:srgbClr val="FFFF00"/>
                </a:solidFill>
                <a:cs typeface="Times New Roman" panose="02020603050405020304" pitchFamily="18" charset="0"/>
              </a:rPr>
              <a:t>Đk: </a:t>
            </a:r>
            <a:r>
              <a:rPr lang="vi-VN" altLang="en-US" sz="5250" b="1" dirty="0">
                <a:solidFill>
                  <a:schemeClr val="bg1"/>
                </a:solidFill>
                <a:cs typeface="Times New Roman" panose="02020603050405020304" pitchFamily="18" charset="0"/>
              </a:rPr>
              <a:t>Nào về đây gặp gỡ Đức Kitô, Người là Đấng trung gian đất trời, Người liên kết chúng ta nên một, một chủ chiên và một đàn chiên.</a:t>
            </a:r>
          </a:p>
        </p:txBody>
      </p:sp>
    </p:spTree>
    <p:extLst>
      <p:ext uri="{BB962C8B-B14F-4D97-AF65-F5344CB8AC3E}">
        <p14:creationId xmlns:p14="http://schemas.microsoft.com/office/powerpoint/2010/main" val="34177497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152400" y="133350"/>
            <a:ext cx="7919156" cy="1754326"/>
          </a:xfrm>
          <a:prstGeom prst="rect">
            <a:avLst/>
          </a:prstGeom>
          <a:noFill/>
        </p:spPr>
        <p:txBody>
          <a:bodyPr wrap="none" rtlCol="0">
            <a:spAutoFit/>
          </a:bodyPr>
          <a:lstStyle/>
          <a:p>
            <a:r>
              <a:rPr lang="en-US" sz="3600" dirty="0" err="1">
                <a:solidFill>
                  <a:srgbClr val="FFFF00"/>
                </a:solidFill>
              </a:rPr>
              <a:t>Bài</a:t>
            </a:r>
            <a:r>
              <a:rPr lang="en-US" sz="3600" dirty="0">
                <a:solidFill>
                  <a:srgbClr val="FFFF00"/>
                </a:solidFill>
              </a:rPr>
              <a:t> </a:t>
            </a:r>
            <a:r>
              <a:rPr lang="en-US" sz="3600" dirty="0" err="1">
                <a:solidFill>
                  <a:srgbClr val="FFFF00"/>
                </a:solidFill>
              </a:rPr>
              <a:t>đọc</a:t>
            </a:r>
            <a:r>
              <a:rPr lang="en-US" sz="3600" dirty="0">
                <a:solidFill>
                  <a:srgbClr val="FFFF00"/>
                </a:solidFill>
              </a:rPr>
              <a:t> 2</a:t>
            </a:r>
          </a:p>
          <a:p>
            <a:r>
              <a:rPr lang="vi-VN" sz="3600" dirty="0">
                <a:solidFill>
                  <a:srgbClr val="FFFF00"/>
                </a:solidFill>
              </a:rPr>
              <a:t>Bài trích thư của thánh Phao-lô</a:t>
            </a:r>
            <a:r>
              <a:rPr lang="en-US" sz="3600" dirty="0">
                <a:solidFill>
                  <a:srgbClr val="FFFF00"/>
                </a:solidFill>
              </a:rPr>
              <a:t> </a:t>
            </a:r>
            <a:r>
              <a:rPr lang="vi-VN" sz="3600" dirty="0">
                <a:solidFill>
                  <a:srgbClr val="FFFF00"/>
                </a:solidFill>
              </a:rPr>
              <a:t>tông đồ</a:t>
            </a:r>
            <a:endParaRPr lang="en-US" sz="3600" dirty="0">
              <a:solidFill>
                <a:srgbClr val="FFFF00"/>
              </a:solidFill>
            </a:endParaRPr>
          </a:p>
          <a:p>
            <a:r>
              <a:rPr lang="vi-VN" sz="3600" dirty="0">
                <a:solidFill>
                  <a:srgbClr val="FFFF00"/>
                </a:solidFill>
              </a:rPr>
              <a:t>gửi tín hữu Ê-phê-xô.</a:t>
            </a:r>
            <a:endParaRPr lang="en-US" sz="3600" dirty="0">
              <a:solidFill>
                <a:srgbClr val="FFFF00"/>
              </a:solidFill>
            </a:endParaRPr>
          </a:p>
        </p:txBody>
      </p:sp>
      <p:sp>
        <p:nvSpPr>
          <p:cNvPr id="7" name="TextBox 6"/>
          <p:cNvSpPr txBox="1"/>
          <p:nvPr/>
        </p:nvSpPr>
        <p:spPr>
          <a:xfrm>
            <a:off x="188976" y="3714750"/>
            <a:ext cx="6912341" cy="1200329"/>
          </a:xfrm>
          <a:prstGeom prst="rect">
            <a:avLst/>
          </a:prstGeom>
          <a:noFill/>
        </p:spPr>
        <p:txBody>
          <a:bodyPr wrap="none" rtlCol="0">
            <a:spAutoFit/>
          </a:bodyPr>
          <a:lstStyle/>
          <a:p>
            <a:r>
              <a:rPr lang="vi-VN" sz="3600" dirty="0">
                <a:solidFill>
                  <a:srgbClr val="FFFF00"/>
                </a:solidFill>
              </a:rPr>
              <a:t>Trong Đức Ki-tô, Người đã chọn ta</a:t>
            </a:r>
            <a:endParaRPr lang="en-US" sz="3600" dirty="0">
              <a:solidFill>
                <a:srgbClr val="FFFF00"/>
              </a:solidFill>
            </a:endParaRPr>
          </a:p>
          <a:p>
            <a:r>
              <a:rPr lang="vi-VN" sz="3600" dirty="0">
                <a:solidFill>
                  <a:srgbClr val="FFFF00"/>
                </a:solidFill>
              </a:rPr>
              <a:t>trước cả khi tạo thành vũ trụ.</a:t>
            </a:r>
            <a:endParaRPr lang="en-US" sz="3600" dirty="0">
              <a:solidFill>
                <a:srgbClr val="FFFF00"/>
              </a:solidFill>
            </a:endParaRPr>
          </a:p>
        </p:txBody>
      </p:sp>
    </p:spTree>
    <p:extLst>
      <p:ext uri="{BB962C8B-B14F-4D97-AF65-F5344CB8AC3E}">
        <p14:creationId xmlns:p14="http://schemas.microsoft.com/office/powerpoint/2010/main" val="23498539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794159"/>
            <a:ext cx="9144000" cy="3581400"/>
          </a:xfrm>
        </p:spPr>
        <p:txBody>
          <a:bodyPr>
            <a:noAutofit/>
          </a:bodyPr>
          <a:lstStyle/>
          <a:p>
            <a:pPr algn="just"/>
            <a:r>
              <a:rPr lang="vi-VN" dirty="0">
                <a:solidFill>
                  <a:schemeClr val="bg1"/>
                </a:solidFill>
              </a:rPr>
              <a:t>Xin Thiên Chúa là Thân Phụ Đức </a:t>
            </a:r>
            <a:br>
              <a:rPr lang="vi-VN" dirty="0">
                <a:solidFill>
                  <a:schemeClr val="bg1"/>
                </a:solidFill>
              </a:rPr>
            </a:br>
            <a:r>
              <a:rPr lang="vi-VN" dirty="0">
                <a:solidFill>
                  <a:schemeClr val="bg1"/>
                </a:solidFill>
              </a:rPr>
              <a:t>Giê-su Ki-tô, Chúa chúng ta, soi mắt tâm hồn chúng ta, cho chúng ta nhận rõ, đâu là niềm hy vọng mà ơn Ngài kêu gọi mang lại cho chúng ta. </a:t>
            </a:r>
          </a:p>
        </p:txBody>
      </p:sp>
      <p:sp>
        <p:nvSpPr>
          <p:cNvPr id="3" name="Rectangle 2"/>
          <p:cNvSpPr/>
          <p:nvPr/>
        </p:nvSpPr>
        <p:spPr>
          <a:xfrm>
            <a:off x="76200" y="133350"/>
            <a:ext cx="6477000" cy="646331"/>
          </a:xfrm>
          <a:prstGeom prst="rect">
            <a:avLst/>
          </a:prstGeom>
        </p:spPr>
        <p:txBody>
          <a:bodyPr wrap="square">
            <a:spAutoFit/>
          </a:bodyPr>
          <a:lstStyle/>
          <a:p>
            <a:r>
              <a:rPr lang="en-US" sz="3600" u="sng">
                <a:solidFill>
                  <a:srgbClr val="FFFF00"/>
                </a:solidFill>
              </a:rPr>
              <a:t>Alleluia-Alleluia</a:t>
            </a:r>
          </a:p>
        </p:txBody>
      </p:sp>
      <p:sp>
        <p:nvSpPr>
          <p:cNvPr id="4" name="Rectangle 3"/>
          <p:cNvSpPr/>
          <p:nvPr/>
        </p:nvSpPr>
        <p:spPr>
          <a:xfrm>
            <a:off x="6400800" y="4458474"/>
            <a:ext cx="2108269" cy="707886"/>
          </a:xfrm>
          <a:prstGeom prst="rect">
            <a:avLst/>
          </a:prstGeom>
        </p:spPr>
        <p:txBody>
          <a:bodyPr wrap="none">
            <a:spAutoFit/>
          </a:bodyPr>
          <a:lstStyle/>
          <a:p>
            <a:r>
              <a:rPr lang="en-US" sz="4000">
                <a:solidFill>
                  <a:srgbClr val="FFFF00"/>
                </a:solidFill>
              </a:rPr>
              <a:t>Alleluia…</a:t>
            </a:r>
          </a:p>
        </p:txBody>
      </p:sp>
    </p:spTree>
    <p:extLst>
      <p:ext uri="{BB962C8B-B14F-4D97-AF65-F5344CB8AC3E}">
        <p14:creationId xmlns:p14="http://schemas.microsoft.com/office/powerpoint/2010/main" val="5023511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377"/>
            <a:ext cx="9144000" cy="5132745"/>
          </a:xfrm>
          <a:prstGeom prst="rect">
            <a:avLst/>
          </a:prstGeom>
        </p:spPr>
      </p:pic>
    </p:spTree>
    <p:extLst>
      <p:ext uri="{BB962C8B-B14F-4D97-AF65-F5344CB8AC3E}">
        <p14:creationId xmlns:p14="http://schemas.microsoft.com/office/powerpoint/2010/main" val="28089852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4288533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r>
              <a:rPr lang="en-US" sz="6000" b="0" dirty="0">
                <a:solidFill>
                  <a:srgbClr val="FFFF00"/>
                </a:solidFill>
                <a:effectLst/>
                <a:latin typeface="+mj-lt"/>
                <a:cs typeface="Times New Roman" pitchFamily="18" charset="0"/>
              </a:rPr>
              <a:t>KINH TIN KÍNH</a:t>
            </a:r>
          </a:p>
        </p:txBody>
      </p:sp>
    </p:spTree>
    <p:extLst>
      <p:ext uri="{BB962C8B-B14F-4D97-AF65-F5344CB8AC3E}">
        <p14:creationId xmlns:p14="http://schemas.microsoft.com/office/powerpoint/2010/main" val="16221069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FFFF00"/>
                </a:solidFill>
                <a:effectLst/>
                <a:latin typeface="+mj-lt"/>
                <a:cs typeface="Times New Roman" pitchFamily="18" charset="0"/>
              </a:rPr>
              <a:t>Tôi tin kính một Thiên Chúa là Cha toàn năng, </a:t>
            </a:r>
            <a:r>
              <a:rPr lang="vi-VN" sz="6600" b="0" dirty="0">
                <a:solidFill>
                  <a:schemeClr val="bg1"/>
                </a:solidFill>
                <a:effectLst/>
                <a:latin typeface="+mj-lt"/>
                <a:cs typeface="Times New Roman" pitchFamily="18" charset="0"/>
              </a:rPr>
              <a:t>Đấng tạo thành trời đất, muôn vật hữu hình và vô hình. </a:t>
            </a:r>
            <a:endParaRPr lang="en-US" sz="66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3763457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en-US" sz="6600" b="0" dirty="0" err="1">
                <a:solidFill>
                  <a:schemeClr val="bg1"/>
                </a:solidFill>
                <a:effectLst/>
                <a:latin typeface="+mj-lt"/>
                <a:cs typeface="Times New Roman" pitchFamily="18" charset="0"/>
              </a:rPr>
              <a:t>Tôi</a:t>
            </a:r>
            <a:r>
              <a:rPr lang="en-US" sz="6600" b="0" dirty="0">
                <a:solidFill>
                  <a:schemeClr val="bg1"/>
                </a:solidFill>
                <a:effectLst/>
                <a:latin typeface="+mj-lt"/>
                <a:cs typeface="Times New Roman" pitchFamily="18" charset="0"/>
              </a:rPr>
              <a:t> tin </a:t>
            </a:r>
            <a:r>
              <a:rPr lang="en-US" sz="6600" b="0" dirty="0" err="1">
                <a:solidFill>
                  <a:schemeClr val="bg1"/>
                </a:solidFill>
                <a:effectLst/>
                <a:latin typeface="+mj-lt"/>
                <a:cs typeface="Times New Roman" pitchFamily="18" charset="0"/>
              </a:rPr>
              <a:t>kính</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một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Giêsu</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Kitô</a:t>
            </a:r>
            <a:r>
              <a:rPr lang="en-US" sz="6600" b="0" dirty="0">
                <a:solidFill>
                  <a:schemeClr val="bg1"/>
                </a:solidFill>
                <a:effectLst/>
                <a:latin typeface="+mj-lt"/>
                <a:cs typeface="Times New Roman" pitchFamily="18" charset="0"/>
              </a:rPr>
              <a:t>, Con </a:t>
            </a:r>
            <a:r>
              <a:rPr lang="en-US" sz="6600" b="0" dirty="0" err="1">
                <a:solidFill>
                  <a:schemeClr val="bg1"/>
                </a:solidFill>
                <a:effectLst/>
                <a:latin typeface="+mj-lt"/>
                <a:cs typeface="Times New Roman" pitchFamily="18" charset="0"/>
              </a:rPr>
              <a:t>Một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vi-VN" sz="6600" b="0" dirty="0">
                <a:solidFill>
                  <a:schemeClr val="bg1"/>
                </a:solidFill>
                <a:effectLst/>
                <a:latin typeface="+mj-lt"/>
                <a:cs typeface="Times New Roman" pitchFamily="18" charset="0"/>
              </a:rPr>
              <a:t>Sinh bởi Đức Chúa Cha từ trước muôn đời. </a:t>
            </a:r>
            <a:endParaRPr lang="en-US" sz="66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42798304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chemeClr val="bg1"/>
                </a:solidFill>
                <a:effectLst/>
                <a:latin typeface="+mj-lt"/>
                <a:cs typeface="Times New Roman" pitchFamily="18" charset="0"/>
              </a:rPr>
              <a:t>Người là Thiên Chúa bởi Thiên Chúa, Ánh Sáng bởi Ánh Sáng,</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thật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bởi</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thật</a:t>
            </a:r>
            <a:r>
              <a:rPr lang="en-US" sz="6600" b="0" dirty="0">
                <a:solidFill>
                  <a:schemeClr val="bg1"/>
                </a:solidFill>
                <a:effectLst/>
                <a:latin typeface="+mj-lt"/>
                <a:cs typeface="Times New Roman" pitchFamily="18" charset="0"/>
              </a:rPr>
              <a:t>,</a:t>
            </a:r>
          </a:p>
        </p:txBody>
      </p:sp>
    </p:spTree>
    <p:extLst>
      <p:ext uri="{BB962C8B-B14F-4D97-AF65-F5344CB8AC3E}">
        <p14:creationId xmlns:p14="http://schemas.microsoft.com/office/powerpoint/2010/main" val="22164421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dirty="0">
                <a:solidFill>
                  <a:schemeClr val="bg1"/>
                </a:solidFill>
                <a:effectLst/>
                <a:latin typeface="+mj-lt"/>
              </a:rPr>
              <a:t>được sinh ra mà không phải được tạo thành, đồng bản thể với Đức Chúa Cha: nhờ Người mà muôn vật được tạo thành. </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763506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7200" b="0" dirty="0">
                <a:solidFill>
                  <a:schemeClr val="bg1"/>
                </a:solidFill>
                <a:effectLst/>
                <a:latin typeface="+mj-lt"/>
              </a:rPr>
              <a:t>Vì loài người chúng ta và để cứu độ chúng ta,</a:t>
            </a:r>
            <a:r>
              <a:rPr lang="en-US" sz="7200" b="0" dirty="0">
                <a:solidFill>
                  <a:schemeClr val="bg1"/>
                </a:solidFill>
                <a:effectLst/>
                <a:latin typeface="+mj-lt"/>
              </a:rPr>
              <a:t> </a:t>
            </a:r>
            <a:r>
              <a:rPr lang="vi-VN" sz="7200" b="0" dirty="0">
                <a:solidFill>
                  <a:schemeClr val="bg1"/>
                </a:solidFill>
                <a:effectLst/>
                <a:latin typeface="+mj-lt"/>
                <a:cs typeface="Times New Roman" pitchFamily="18" charset="0"/>
              </a:rPr>
              <a:t>Người đã từ trời xuống thế. </a:t>
            </a:r>
            <a:endParaRPr lang="en-US" sz="72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2649211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Content Placeholder 2"/>
          <p:cNvSpPr>
            <a:spLocks noGrp="1"/>
          </p:cNvSpPr>
          <p:nvPr>
            <p:ph idx="1"/>
          </p:nvPr>
        </p:nvSpPr>
        <p:spPr>
          <a:xfrm>
            <a:off x="0" y="0"/>
            <a:ext cx="9144000" cy="5143500"/>
          </a:xfrm>
        </p:spPr>
        <p:txBody>
          <a:bodyPr>
            <a:normAutofit/>
          </a:bodyPr>
          <a:lstStyle/>
          <a:p>
            <a:pPr marL="0" indent="0" algn="just">
              <a:lnSpc>
                <a:spcPct val="120000"/>
              </a:lnSpc>
              <a:spcBef>
                <a:spcPts val="1350"/>
              </a:spcBef>
              <a:buNone/>
            </a:pPr>
            <a:r>
              <a:rPr lang="vi-VN" altLang="en-US" sz="5250" b="1" dirty="0">
                <a:solidFill>
                  <a:srgbClr val="FFFF00"/>
                </a:solidFill>
                <a:cs typeface="Times New Roman" panose="02020603050405020304" pitchFamily="18" charset="0"/>
              </a:rPr>
              <a:t>Tk1: </a:t>
            </a:r>
            <a:r>
              <a:rPr lang="vi-VN" altLang="en-US" sz="5250" b="1" dirty="0">
                <a:solidFill>
                  <a:schemeClr val="bg1"/>
                </a:solidFill>
                <a:cs typeface="Times New Roman" panose="02020603050405020304" pitchFamily="18" charset="0"/>
              </a:rPr>
              <a:t>Hãy về đây hợp tiếng tung hô, Chúa là đấng giao hòa trời đất, Người là đấng cứu chuộc thế nhân, hãy đến đây đón nhận thánh ân.</a:t>
            </a:r>
          </a:p>
        </p:txBody>
      </p:sp>
    </p:spTree>
    <p:extLst>
      <p:ext uri="{BB962C8B-B14F-4D97-AF65-F5344CB8AC3E}">
        <p14:creationId xmlns:p14="http://schemas.microsoft.com/office/powerpoint/2010/main" val="11688790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FFFF00"/>
                </a:solidFill>
                <a:effectLst/>
                <a:latin typeface="+mj-lt"/>
                <a:cs typeface="Times New Roman" pitchFamily="18" charset="0"/>
              </a:rPr>
              <a:t>Bởi phép Đức Chúa Thánh Thần, Người đã nhập thể trong lòng Trinh Nữ Maria, và đã làm người.</a:t>
            </a:r>
            <a:endParaRPr lang="en-US" sz="6600" b="0" dirty="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12740551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fontScale="90000"/>
          </a:bodyPr>
          <a:lstStyle/>
          <a:p>
            <a:pPr algn="just"/>
            <a:r>
              <a:rPr lang="vi-VN" sz="6000" b="0" dirty="0">
                <a:solidFill>
                  <a:schemeClr val="bg1"/>
                </a:solidFill>
                <a:effectLst/>
                <a:latin typeface="+mj-lt"/>
                <a:cs typeface="Times New Roman" pitchFamily="18" charset="0"/>
              </a:rPr>
              <a:t>Người chịu đóng đinh vào thập giá vì chúng ta, thời quan Phongxiô Philatô; Người chịu khổ hình và mai táng, ngày thứ ba Người sống lại như lời Thánh Kinh.</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3682055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5300" b="0" dirty="0">
                <a:solidFill>
                  <a:schemeClr val="bg1"/>
                </a:solidFill>
                <a:effectLst/>
                <a:latin typeface="+mj-lt"/>
              </a:rPr>
              <a:t>Người lên trời, ngự bên hữu Đức Chúa Cha, và Người sẽ lại đến trong vinh quang để phán xét kẻ sống và kẻ chết, Nước Người sẽ không bao giờ cùng.</a:t>
            </a:r>
            <a:endParaRPr lang="en-US" sz="53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3612422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dirty="0">
                <a:solidFill>
                  <a:schemeClr val="bg1"/>
                </a:solidFill>
                <a:effectLst/>
                <a:latin typeface="+mj-lt"/>
                <a:cs typeface="Times New Roman" pitchFamily="18" charset="0"/>
              </a:rPr>
              <a:t>Tôi tin kính Đức Chúa Thánh Thần là Thiên Chúa và là Đấng ban sự sống, Người bởi Đức Chúa Cha và Đức Chúa Con mà ra,</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9817876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6000" b="0" dirty="0">
                <a:solidFill>
                  <a:schemeClr val="bg1"/>
                </a:solidFill>
                <a:effectLst/>
                <a:latin typeface="+mj-lt"/>
              </a:rPr>
              <a:t>Người được phụng thờ và tôn vinh cùng với Đức Chúa Cha và Đức Chúa Con: Người đã dùng các tiên tri mà phán dạy. </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7148983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8000" b="0" dirty="0">
                <a:solidFill>
                  <a:schemeClr val="bg1"/>
                </a:solidFill>
                <a:effectLst/>
                <a:latin typeface="+mj-lt"/>
              </a:rPr>
              <a:t>Tôi tin Hội Thánh duy nhất thánh thiện công giáo và tông truyền.</a:t>
            </a:r>
            <a:endParaRPr lang="en-US" sz="8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7474244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chemeClr val="bg1"/>
                </a:solidFill>
                <a:effectLst/>
                <a:latin typeface="+mj-lt"/>
                <a:cs typeface="Times New Roman" pitchFamily="18" charset="0"/>
              </a:rPr>
              <a:t>Tôi tuyên xưng có một Phép Rửa để tha tội. Tôi trông đợi kẻ chết sống lại và sự</a:t>
            </a:r>
            <a:r>
              <a:rPr lang="en-US" sz="6600" b="0" dirty="0">
                <a:solidFill>
                  <a:schemeClr val="bg1"/>
                </a:solidFill>
                <a:effectLst/>
                <a:latin typeface="+mj-lt"/>
                <a:cs typeface="Times New Roman" pitchFamily="18" charset="0"/>
              </a:rPr>
              <a:t> </a:t>
            </a:r>
            <a:r>
              <a:rPr lang="vi-VN" sz="6600" b="0" dirty="0">
                <a:solidFill>
                  <a:schemeClr val="bg1"/>
                </a:solidFill>
                <a:effectLst/>
                <a:latin typeface="+mj-lt"/>
                <a:cs typeface="Times New Roman" pitchFamily="18" charset="0"/>
              </a:rPr>
              <a:t>sống đời sau. </a:t>
            </a:r>
            <a:r>
              <a:rPr lang="vi-VN" sz="6600" b="0" dirty="0">
                <a:solidFill>
                  <a:srgbClr val="FFFF00"/>
                </a:solidFill>
                <a:effectLst/>
                <a:latin typeface="+mj-lt"/>
                <a:cs typeface="Times New Roman" pitchFamily="18" charset="0"/>
              </a:rPr>
              <a:t>Amen.</a:t>
            </a:r>
            <a:endParaRPr lang="en-US" sz="6600" b="0" dirty="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40541172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Rectangle 4"/>
          <p:cNvSpPr/>
          <p:nvPr/>
        </p:nvSpPr>
        <p:spPr>
          <a:xfrm>
            <a:off x="0" y="0"/>
            <a:ext cx="3581400" cy="5078313"/>
          </a:xfrm>
          <a:prstGeom prst="rect">
            <a:avLst/>
          </a:prstGeom>
        </p:spPr>
        <p:txBody>
          <a:bodyPr wrap="square">
            <a:spAutoFit/>
          </a:bodyPr>
          <a:lstStyle/>
          <a:p>
            <a:pPr algn="just"/>
            <a:r>
              <a:rPr lang="en-US" sz="3600" dirty="0" err="1">
                <a:solidFill>
                  <a:srgbClr val="FFFF00"/>
                </a:solidFill>
              </a:rPr>
              <a:t>Anh</a:t>
            </a:r>
            <a:r>
              <a:rPr lang="en-US" sz="3600" dirty="0">
                <a:solidFill>
                  <a:srgbClr val="FFFF00"/>
                </a:solidFill>
              </a:rPr>
              <a:t> </a:t>
            </a:r>
            <a:r>
              <a:rPr lang="en-US" sz="3600" dirty="0" err="1">
                <a:solidFill>
                  <a:srgbClr val="FFFF00"/>
                </a:solidFill>
              </a:rPr>
              <a:t>chị</a:t>
            </a:r>
            <a:r>
              <a:rPr lang="en-US" sz="3600" dirty="0">
                <a:solidFill>
                  <a:srgbClr val="FFFF00"/>
                </a:solidFill>
              </a:rPr>
              <a:t> </a:t>
            </a:r>
            <a:r>
              <a:rPr lang="en-US" sz="3600" dirty="0" err="1">
                <a:solidFill>
                  <a:srgbClr val="FFFF00"/>
                </a:solidFill>
              </a:rPr>
              <a:t>em</a:t>
            </a:r>
            <a:r>
              <a:rPr lang="en-US" sz="3600" dirty="0">
                <a:solidFill>
                  <a:srgbClr val="FFFF00"/>
                </a:solidFill>
              </a:rPr>
              <a:t> </a:t>
            </a:r>
            <a:r>
              <a:rPr lang="en-US" sz="3600" dirty="0" err="1">
                <a:solidFill>
                  <a:srgbClr val="FFFF00"/>
                </a:solidFill>
              </a:rPr>
              <a:t>thân</a:t>
            </a:r>
            <a:r>
              <a:rPr lang="en-US" sz="3600" dirty="0">
                <a:solidFill>
                  <a:srgbClr val="FFFF00"/>
                </a:solidFill>
              </a:rPr>
              <a:t> </a:t>
            </a:r>
            <a:r>
              <a:rPr lang="en-US" sz="3600" dirty="0" err="1">
                <a:solidFill>
                  <a:srgbClr val="FFFF00"/>
                </a:solidFill>
              </a:rPr>
              <a:t>mến</a:t>
            </a:r>
            <a:r>
              <a:rPr lang="en-US" sz="3600" dirty="0">
                <a:solidFill>
                  <a:srgbClr val="FFFF00"/>
                </a:solidFill>
              </a:rPr>
              <a:t>, </a:t>
            </a:r>
            <a:r>
              <a:rPr lang="en-US" sz="3600" dirty="0" err="1">
                <a:solidFill>
                  <a:srgbClr val="FFFF00"/>
                </a:solidFill>
              </a:rPr>
              <a:t>vì</a:t>
            </a:r>
            <a:r>
              <a:rPr lang="en-US" sz="3600" dirty="0">
                <a:solidFill>
                  <a:srgbClr val="FFFF00"/>
                </a:solidFill>
              </a:rPr>
              <a:t> </a:t>
            </a:r>
            <a:r>
              <a:rPr lang="en-US" sz="3600" dirty="0" err="1">
                <a:solidFill>
                  <a:srgbClr val="FFFF00"/>
                </a:solidFill>
              </a:rPr>
              <a:t>yêu</a:t>
            </a:r>
            <a:r>
              <a:rPr lang="en-US" sz="3600" dirty="0">
                <a:solidFill>
                  <a:srgbClr val="FFFF00"/>
                </a:solidFill>
              </a:rPr>
              <a:t> </a:t>
            </a:r>
            <a:r>
              <a:rPr lang="en-US" sz="3600" dirty="0" err="1">
                <a:solidFill>
                  <a:srgbClr val="FFFF00"/>
                </a:solidFill>
              </a:rPr>
              <a:t>thương</a:t>
            </a:r>
            <a:r>
              <a:rPr lang="en-US" sz="3600" dirty="0">
                <a:solidFill>
                  <a:srgbClr val="FFFF00"/>
                </a:solidFill>
              </a:rPr>
              <a:t> </a:t>
            </a:r>
            <a:r>
              <a:rPr lang="en-US" sz="3600" dirty="0" err="1">
                <a:solidFill>
                  <a:srgbClr val="FFFF00"/>
                </a:solidFill>
              </a:rPr>
              <a:t>Chúa</a:t>
            </a:r>
            <a:r>
              <a:rPr lang="en-US" sz="3600" dirty="0">
                <a:solidFill>
                  <a:srgbClr val="FFFF00"/>
                </a:solidFill>
              </a:rPr>
              <a:t> </a:t>
            </a:r>
            <a:r>
              <a:rPr lang="en-US" sz="3600" dirty="0" err="1">
                <a:solidFill>
                  <a:srgbClr val="FFFF00"/>
                </a:solidFill>
              </a:rPr>
              <a:t>đã</a:t>
            </a:r>
            <a:r>
              <a:rPr lang="en-US" sz="3600" dirty="0">
                <a:solidFill>
                  <a:srgbClr val="FFFF00"/>
                </a:solidFill>
              </a:rPr>
              <a:t> </a:t>
            </a:r>
            <a:r>
              <a:rPr lang="en-US" sz="3600" dirty="0" err="1">
                <a:solidFill>
                  <a:srgbClr val="FFFF00"/>
                </a:solidFill>
              </a:rPr>
              <a:t>chọn</a:t>
            </a:r>
            <a:r>
              <a:rPr lang="en-US" sz="3600" dirty="0">
                <a:solidFill>
                  <a:srgbClr val="FFFF00"/>
                </a:solidFill>
              </a:rPr>
              <a:t> </a:t>
            </a:r>
            <a:r>
              <a:rPr lang="en-US" sz="3600" dirty="0" err="1">
                <a:solidFill>
                  <a:srgbClr val="FFFF00"/>
                </a:solidFill>
              </a:rPr>
              <a:t>chúng</a:t>
            </a:r>
            <a:r>
              <a:rPr lang="en-US" sz="3600" dirty="0">
                <a:solidFill>
                  <a:srgbClr val="FFFF00"/>
                </a:solidFill>
              </a:rPr>
              <a:t> ta </a:t>
            </a:r>
            <a:r>
              <a:rPr lang="en-US" sz="3600" dirty="0" err="1">
                <a:solidFill>
                  <a:srgbClr val="FFFF00"/>
                </a:solidFill>
              </a:rPr>
              <a:t>làm</a:t>
            </a:r>
            <a:r>
              <a:rPr lang="en-US" sz="3600" dirty="0">
                <a:solidFill>
                  <a:srgbClr val="FFFF00"/>
                </a:solidFill>
              </a:rPr>
              <a:t> con </a:t>
            </a:r>
            <a:r>
              <a:rPr lang="en-US" sz="3600" dirty="0" err="1">
                <a:solidFill>
                  <a:srgbClr val="FFFF00"/>
                </a:solidFill>
              </a:rPr>
              <a:t>cái</a:t>
            </a:r>
            <a:r>
              <a:rPr lang="en-US" sz="3600" dirty="0">
                <a:solidFill>
                  <a:srgbClr val="FFFF00"/>
                </a:solidFill>
              </a:rPr>
              <a:t> </a:t>
            </a:r>
            <a:r>
              <a:rPr lang="en-US" sz="3600" dirty="0" err="1">
                <a:solidFill>
                  <a:srgbClr val="FFFF00"/>
                </a:solidFill>
              </a:rPr>
              <a:t>của</a:t>
            </a:r>
            <a:r>
              <a:rPr lang="en-US" sz="3600" dirty="0">
                <a:solidFill>
                  <a:srgbClr val="FFFF00"/>
                </a:solidFill>
              </a:rPr>
              <a:t> </a:t>
            </a:r>
            <a:r>
              <a:rPr lang="en-US" sz="3600" dirty="0" err="1">
                <a:solidFill>
                  <a:srgbClr val="FFFF00"/>
                </a:solidFill>
              </a:rPr>
              <a:t>Người</a:t>
            </a:r>
            <a:r>
              <a:rPr lang="en-US" sz="3600" dirty="0">
                <a:solidFill>
                  <a:srgbClr val="FFFF00"/>
                </a:solidFill>
              </a:rPr>
              <a:t>. </a:t>
            </a:r>
            <a:r>
              <a:rPr lang="en-US" sz="3600" dirty="0" err="1">
                <a:solidFill>
                  <a:srgbClr val="FFFF00"/>
                </a:solidFill>
              </a:rPr>
              <a:t>Chúng</a:t>
            </a:r>
            <a:r>
              <a:rPr lang="en-US" sz="3600" dirty="0">
                <a:solidFill>
                  <a:srgbClr val="FFFF00"/>
                </a:solidFill>
              </a:rPr>
              <a:t> ta </a:t>
            </a:r>
            <a:r>
              <a:rPr lang="en-US" sz="3600" dirty="0" err="1">
                <a:solidFill>
                  <a:srgbClr val="FFFF00"/>
                </a:solidFill>
              </a:rPr>
              <a:t>cùng</a:t>
            </a:r>
            <a:r>
              <a:rPr lang="en-US" sz="3600" dirty="0">
                <a:solidFill>
                  <a:srgbClr val="FFFF00"/>
                </a:solidFill>
              </a:rPr>
              <a:t> </a:t>
            </a:r>
            <a:r>
              <a:rPr lang="en-US" sz="3600" dirty="0" err="1">
                <a:solidFill>
                  <a:srgbClr val="FFFF00"/>
                </a:solidFill>
              </a:rPr>
              <a:t>cảm</a:t>
            </a:r>
            <a:r>
              <a:rPr lang="en-US" sz="3600" dirty="0">
                <a:solidFill>
                  <a:srgbClr val="FFFF00"/>
                </a:solidFill>
              </a:rPr>
              <a:t> </a:t>
            </a:r>
            <a:r>
              <a:rPr lang="en-US" sz="3600" dirty="0" err="1">
                <a:solidFill>
                  <a:srgbClr val="FFFF00"/>
                </a:solidFill>
              </a:rPr>
              <a:t>tạ</a:t>
            </a:r>
            <a:r>
              <a:rPr lang="en-US" sz="3600" dirty="0">
                <a:solidFill>
                  <a:srgbClr val="FFFF00"/>
                </a:solidFill>
              </a:rPr>
              <a:t> </a:t>
            </a:r>
            <a:r>
              <a:rPr lang="en-US" sz="3600" dirty="0" err="1">
                <a:solidFill>
                  <a:srgbClr val="FFFF00"/>
                </a:solidFill>
              </a:rPr>
              <a:t>Chúa</a:t>
            </a:r>
            <a:r>
              <a:rPr lang="en-US" sz="3600" dirty="0">
                <a:solidFill>
                  <a:srgbClr val="FFFF00"/>
                </a:solidFill>
              </a:rPr>
              <a:t> </a:t>
            </a:r>
            <a:r>
              <a:rPr lang="en-US" sz="3600" dirty="0" err="1">
                <a:solidFill>
                  <a:srgbClr val="FFFF00"/>
                </a:solidFill>
              </a:rPr>
              <a:t>và</a:t>
            </a:r>
            <a:r>
              <a:rPr lang="en-US" sz="3600" dirty="0">
                <a:solidFill>
                  <a:srgbClr val="FFFF00"/>
                </a:solidFill>
              </a:rPr>
              <a:t> </a:t>
            </a:r>
            <a:r>
              <a:rPr lang="en-US" sz="3600" dirty="0" err="1">
                <a:solidFill>
                  <a:srgbClr val="FFFF00"/>
                </a:solidFill>
              </a:rPr>
              <a:t>dâng</a:t>
            </a:r>
            <a:r>
              <a:rPr lang="en-US" sz="3600" dirty="0">
                <a:solidFill>
                  <a:srgbClr val="FFFF00"/>
                </a:solidFill>
              </a:rPr>
              <a:t> </a:t>
            </a:r>
            <a:r>
              <a:rPr lang="en-US" sz="3600" dirty="0" err="1">
                <a:solidFill>
                  <a:srgbClr val="FFFF00"/>
                </a:solidFill>
              </a:rPr>
              <a:t>lời</a:t>
            </a:r>
            <a:r>
              <a:rPr lang="en-US" sz="3600" dirty="0">
                <a:solidFill>
                  <a:srgbClr val="FFFF00"/>
                </a:solidFill>
              </a:rPr>
              <a:t> </a:t>
            </a:r>
            <a:r>
              <a:rPr lang="en-US" sz="3600" dirty="0" err="1">
                <a:solidFill>
                  <a:srgbClr val="FFFF00"/>
                </a:solidFill>
              </a:rPr>
              <a:t>cầu</a:t>
            </a:r>
            <a:r>
              <a:rPr lang="en-US" sz="3600" dirty="0">
                <a:solidFill>
                  <a:srgbClr val="FFFF00"/>
                </a:solidFill>
              </a:rPr>
              <a:t> </a:t>
            </a:r>
            <a:r>
              <a:rPr lang="en-US" sz="3600" dirty="0" err="1">
                <a:solidFill>
                  <a:srgbClr val="FFFF00"/>
                </a:solidFill>
              </a:rPr>
              <a:t>xin</a:t>
            </a:r>
            <a:endParaRPr lang="en-US" sz="3600" dirty="0">
              <a:solidFill>
                <a:srgbClr val="FFFF00"/>
              </a:solidFill>
            </a:endParaRPr>
          </a:p>
        </p:txBody>
      </p:sp>
    </p:spTree>
    <p:extLst>
      <p:ext uri="{BB962C8B-B14F-4D97-AF65-F5344CB8AC3E}">
        <p14:creationId xmlns:p14="http://schemas.microsoft.com/office/powerpoint/2010/main" val="28089852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id="{05BDEE00-57BB-65F8-DF24-1931DD5EDEB4}"/>
              </a:ext>
            </a:extLst>
          </p:cNvPr>
          <p:cNvSpPr txBox="1"/>
          <p:nvPr/>
        </p:nvSpPr>
        <p:spPr>
          <a:xfrm>
            <a:off x="4191000" y="2571750"/>
            <a:ext cx="4572000" cy="1754326"/>
          </a:xfrm>
          <a:prstGeom prst="rect">
            <a:avLst/>
          </a:prstGeom>
          <a:noFill/>
        </p:spPr>
        <p:txBody>
          <a:bodyPr wrap="square">
            <a:spAutoFit/>
          </a:bodyPr>
          <a:lstStyle/>
          <a:p>
            <a:pPr algn="ctr"/>
            <a:r>
              <a:rPr lang="en-US" sz="5400" dirty="0">
                <a:solidFill>
                  <a:srgbClr val="FFFF00"/>
                </a:solidFill>
              </a:rPr>
              <a:t>XIN DÂNG LÊN</a:t>
            </a:r>
          </a:p>
          <a:p>
            <a:pPr algn="ctr"/>
            <a:r>
              <a:rPr lang="en-US" sz="5400" dirty="0" err="1">
                <a:solidFill>
                  <a:schemeClr val="bg1"/>
                </a:solidFill>
              </a:rPr>
              <a:t>Vũ</a:t>
            </a:r>
            <a:r>
              <a:rPr lang="en-US" sz="5400" dirty="0">
                <a:solidFill>
                  <a:schemeClr val="bg1"/>
                </a:solidFill>
              </a:rPr>
              <a:t> </a:t>
            </a:r>
            <a:r>
              <a:rPr lang="en-US" sz="5400" dirty="0" err="1">
                <a:solidFill>
                  <a:schemeClr val="bg1"/>
                </a:solidFill>
              </a:rPr>
              <a:t>Lâm</a:t>
            </a:r>
            <a:endParaRPr lang="en-VN" sz="5400" dirty="0">
              <a:solidFill>
                <a:schemeClr val="bg1"/>
              </a:solidFill>
            </a:endParaRPr>
          </a:p>
        </p:txBody>
      </p:sp>
    </p:spTree>
    <p:extLst>
      <p:ext uri="{BB962C8B-B14F-4D97-AF65-F5344CB8AC3E}">
        <p14:creationId xmlns:p14="http://schemas.microsoft.com/office/powerpoint/2010/main" val="3905010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Content Placeholder 2">
            <a:extLst>
              <a:ext uri="{FF2B5EF4-FFF2-40B4-BE49-F238E27FC236}">
                <a16:creationId xmlns:a16="http://schemas.microsoft.com/office/drawing/2014/main" id="{60EEB50A-53CB-44B4-BDA7-98A5EBFDC545}"/>
              </a:ext>
            </a:extLst>
          </p:cNvPr>
          <p:cNvSpPr>
            <a:spLocks noGrp="1"/>
          </p:cNvSpPr>
          <p:nvPr>
            <p:ph idx="1"/>
          </p:nvPr>
        </p:nvSpPr>
        <p:spPr>
          <a:xfrm>
            <a:off x="0" y="0"/>
            <a:ext cx="9144000" cy="5143500"/>
          </a:xfrm>
        </p:spPr>
        <p:txBody>
          <a:bodyPr>
            <a:normAutofit/>
          </a:bodyPr>
          <a:lstStyle/>
          <a:p>
            <a:pPr marL="0" indent="0" algn="just">
              <a:lnSpc>
                <a:spcPct val="120000"/>
              </a:lnSpc>
              <a:spcBef>
                <a:spcPts val="1350"/>
              </a:spcBef>
              <a:buNone/>
            </a:pPr>
            <a:r>
              <a:rPr lang="en-US" altLang="en-US" sz="5200" b="1" dirty="0">
                <a:solidFill>
                  <a:srgbClr val="FFFF00"/>
                </a:solidFill>
                <a:cs typeface="Tahoma" panose="020B0604030504040204" pitchFamily="34" charset="0"/>
              </a:rPr>
              <a:t>Tk1</a:t>
            </a:r>
            <a:r>
              <a:rPr lang="vi-VN" altLang="en-US" sz="5200" b="1" dirty="0">
                <a:solidFill>
                  <a:srgbClr val="FFFF00"/>
                </a:solidFill>
                <a:cs typeface="Tahoma" panose="020B0604030504040204" pitchFamily="34" charset="0"/>
              </a:rPr>
              <a:t>: </a:t>
            </a:r>
            <a:r>
              <a:rPr lang="vi-VN" sz="5200" dirty="0">
                <a:solidFill>
                  <a:schemeClr val="bg1"/>
                </a:solidFill>
              </a:rPr>
              <a:t>Xin dâng lên chén rượu nồng thơm trọn tình con dâng về nhan Chúa. Xin dâng lên tấm bánh tinh tuyền, con xin dâng này đây xác thân linh hồn...</a:t>
            </a:r>
            <a:endParaRPr lang="vi-VN" altLang="en-US" sz="5200" b="1" dirty="0">
              <a:solidFill>
                <a:schemeClr val="bg1"/>
              </a:solidFill>
              <a:cs typeface="Tahoma" panose="020B0604030504040204" pitchFamily="34" charset="0"/>
            </a:endParaRPr>
          </a:p>
        </p:txBody>
      </p:sp>
    </p:spTree>
    <p:extLst>
      <p:ext uri="{BB962C8B-B14F-4D97-AF65-F5344CB8AC3E}">
        <p14:creationId xmlns:p14="http://schemas.microsoft.com/office/powerpoint/2010/main" val="1102853123"/>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Content Placeholder 2"/>
          <p:cNvSpPr>
            <a:spLocks noGrp="1"/>
          </p:cNvSpPr>
          <p:nvPr>
            <p:ph idx="1"/>
          </p:nvPr>
        </p:nvSpPr>
        <p:spPr>
          <a:xfrm>
            <a:off x="0" y="11825"/>
            <a:ext cx="9144000" cy="5143500"/>
          </a:xfrm>
        </p:spPr>
        <p:txBody>
          <a:bodyPr>
            <a:normAutofit/>
          </a:bodyPr>
          <a:lstStyle/>
          <a:p>
            <a:pPr marL="0" indent="0" algn="just">
              <a:lnSpc>
                <a:spcPct val="120000"/>
              </a:lnSpc>
              <a:spcBef>
                <a:spcPts val="1350"/>
              </a:spcBef>
              <a:buNone/>
            </a:pPr>
            <a:r>
              <a:rPr lang="vi-VN" altLang="en-US" sz="5250" b="1" dirty="0">
                <a:solidFill>
                  <a:srgbClr val="FFFF00"/>
                </a:solidFill>
                <a:cs typeface="Times New Roman" panose="02020603050405020304" pitchFamily="18" charset="0"/>
              </a:rPr>
              <a:t>Đk: </a:t>
            </a:r>
            <a:r>
              <a:rPr lang="vi-VN" altLang="en-US" sz="5250" b="1" dirty="0">
                <a:solidFill>
                  <a:schemeClr val="bg1"/>
                </a:solidFill>
                <a:cs typeface="Times New Roman" panose="02020603050405020304" pitchFamily="18" charset="0"/>
              </a:rPr>
              <a:t>Nào về đây gặp gỡ Đức Kitô, Người là đấng trung gian đất trời, Người liên kết chúng ta nên một, một chủ chiên và một đàn chiên.</a:t>
            </a:r>
          </a:p>
        </p:txBody>
      </p:sp>
    </p:spTree>
    <p:extLst>
      <p:ext uri="{BB962C8B-B14F-4D97-AF65-F5344CB8AC3E}">
        <p14:creationId xmlns:p14="http://schemas.microsoft.com/office/powerpoint/2010/main" val="6464672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Content Placeholder 2">
            <a:extLst>
              <a:ext uri="{FF2B5EF4-FFF2-40B4-BE49-F238E27FC236}">
                <a16:creationId xmlns:a16="http://schemas.microsoft.com/office/drawing/2014/main" id="{60EEB50A-53CB-44B4-BDA7-98A5EBFDC545}"/>
              </a:ext>
            </a:extLst>
          </p:cNvPr>
          <p:cNvSpPr>
            <a:spLocks noGrp="1"/>
          </p:cNvSpPr>
          <p:nvPr>
            <p:ph idx="1"/>
          </p:nvPr>
        </p:nvSpPr>
        <p:spPr>
          <a:xfrm>
            <a:off x="0" y="0"/>
            <a:ext cx="9144000" cy="5143500"/>
          </a:xfrm>
        </p:spPr>
        <p:txBody>
          <a:bodyPr>
            <a:noAutofit/>
          </a:bodyPr>
          <a:lstStyle/>
          <a:p>
            <a:pPr marL="0" indent="0" algn="just">
              <a:lnSpc>
                <a:spcPct val="120000"/>
              </a:lnSpc>
              <a:spcBef>
                <a:spcPts val="1350"/>
              </a:spcBef>
              <a:buNone/>
            </a:pPr>
            <a:r>
              <a:rPr lang="en-US" altLang="en-US" sz="4600" b="1" dirty="0" err="1">
                <a:solidFill>
                  <a:srgbClr val="FFFF00"/>
                </a:solidFill>
                <a:cs typeface="Tahoma" panose="020B0604030504040204" pitchFamily="34" charset="0"/>
              </a:rPr>
              <a:t>Đk</a:t>
            </a:r>
            <a:r>
              <a:rPr lang="vi-VN" altLang="en-US" sz="4600" b="1" dirty="0">
                <a:solidFill>
                  <a:srgbClr val="FFFF00"/>
                </a:solidFill>
                <a:cs typeface="Tahoma" panose="020B0604030504040204" pitchFamily="34" charset="0"/>
              </a:rPr>
              <a:t>: </a:t>
            </a:r>
            <a:r>
              <a:rPr lang="vi-VN" altLang="en-US" sz="4600" dirty="0">
                <a:solidFill>
                  <a:schemeClr val="bg1"/>
                </a:solidFill>
                <a:cs typeface="Tahoma" panose="020B0604030504040204" pitchFamily="34" charset="0"/>
              </a:rPr>
              <a:t>L</a:t>
            </a:r>
            <a:r>
              <a:rPr lang="vi-VN" sz="4600" dirty="0">
                <a:solidFill>
                  <a:schemeClr val="bg1"/>
                </a:solidFill>
              </a:rPr>
              <a:t>àm của lễ chung kết dâng hết tin yêu, hoà lời kinh triền miên êm đềm dâng tiến. Xin thương ban hồng phúc dư đầy cho hôm nay và mãi tương lai, nguyện dâng trái tim nồng say.</a:t>
            </a:r>
            <a:endParaRPr lang="vi-VN" altLang="en-US" sz="4600" b="1" dirty="0">
              <a:solidFill>
                <a:schemeClr val="bg1"/>
              </a:solidFill>
              <a:cs typeface="Tahoma" panose="020B0604030504040204" pitchFamily="34" charset="0"/>
            </a:endParaRPr>
          </a:p>
        </p:txBody>
      </p:sp>
    </p:spTree>
    <p:extLst>
      <p:ext uri="{BB962C8B-B14F-4D97-AF65-F5344CB8AC3E}">
        <p14:creationId xmlns:p14="http://schemas.microsoft.com/office/powerpoint/2010/main" val="1471364271"/>
      </p:ext>
    </p:extLst>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Content Placeholder 2">
            <a:extLst>
              <a:ext uri="{FF2B5EF4-FFF2-40B4-BE49-F238E27FC236}">
                <a16:creationId xmlns:a16="http://schemas.microsoft.com/office/drawing/2014/main" id="{DD7716F1-D960-43FA-B40A-0182A553E745}"/>
              </a:ext>
            </a:extLst>
          </p:cNvPr>
          <p:cNvSpPr>
            <a:spLocks noGrp="1"/>
          </p:cNvSpPr>
          <p:nvPr>
            <p:ph idx="1"/>
          </p:nvPr>
        </p:nvSpPr>
        <p:spPr>
          <a:xfrm>
            <a:off x="0" y="0"/>
            <a:ext cx="9144000" cy="5143500"/>
          </a:xfrm>
        </p:spPr>
        <p:txBody>
          <a:bodyPr>
            <a:noAutofit/>
          </a:bodyPr>
          <a:lstStyle/>
          <a:p>
            <a:pPr marL="0" indent="0" algn="just">
              <a:lnSpc>
                <a:spcPct val="120000"/>
              </a:lnSpc>
              <a:spcBef>
                <a:spcPts val="1350"/>
              </a:spcBef>
              <a:buNone/>
            </a:pPr>
            <a:r>
              <a:rPr lang="vi-VN" altLang="en-US" sz="5100" b="1" dirty="0">
                <a:solidFill>
                  <a:srgbClr val="FFFF00"/>
                </a:solidFill>
                <a:cs typeface="Tahoma" panose="020B0604030504040204" pitchFamily="34" charset="0"/>
              </a:rPr>
              <a:t>Tk2: </a:t>
            </a:r>
            <a:r>
              <a:rPr lang="vi-VN" sz="5100" dirty="0">
                <a:solidFill>
                  <a:schemeClr val="bg1"/>
                </a:solidFill>
              </a:rPr>
              <a:t>Xin dâng lên Chúa tuổi thanh xuân là tình yêu chan hoà sức sống. Xin dâng lên những ước mơ hồng, con xin dâng niềm tin ngất ngây hương lòng...</a:t>
            </a:r>
            <a:endParaRPr lang="en-US" altLang="en-US" sz="5100" b="1" dirty="0">
              <a:solidFill>
                <a:schemeClr val="bg1"/>
              </a:solidFill>
              <a:cs typeface="Tahoma" panose="020B0604030504040204" pitchFamily="34" charset="0"/>
            </a:endParaRPr>
          </a:p>
        </p:txBody>
      </p:sp>
    </p:spTree>
    <p:extLst>
      <p:ext uri="{BB962C8B-B14F-4D97-AF65-F5344CB8AC3E}">
        <p14:creationId xmlns:p14="http://schemas.microsoft.com/office/powerpoint/2010/main" val="3042407234"/>
      </p:ext>
    </p:extLst>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Content Placeholder 2">
            <a:extLst>
              <a:ext uri="{FF2B5EF4-FFF2-40B4-BE49-F238E27FC236}">
                <a16:creationId xmlns:a16="http://schemas.microsoft.com/office/drawing/2014/main" id="{60EEB50A-53CB-44B4-BDA7-98A5EBFDC545}"/>
              </a:ext>
            </a:extLst>
          </p:cNvPr>
          <p:cNvSpPr>
            <a:spLocks noGrp="1"/>
          </p:cNvSpPr>
          <p:nvPr>
            <p:ph idx="1"/>
          </p:nvPr>
        </p:nvSpPr>
        <p:spPr>
          <a:xfrm>
            <a:off x="0" y="0"/>
            <a:ext cx="9144000" cy="5143500"/>
          </a:xfrm>
        </p:spPr>
        <p:txBody>
          <a:bodyPr>
            <a:noAutofit/>
          </a:bodyPr>
          <a:lstStyle/>
          <a:p>
            <a:pPr marL="0" indent="0" algn="just">
              <a:lnSpc>
                <a:spcPct val="120000"/>
              </a:lnSpc>
              <a:spcBef>
                <a:spcPts val="1350"/>
              </a:spcBef>
              <a:buNone/>
            </a:pPr>
            <a:r>
              <a:rPr lang="en-US" altLang="en-US" sz="4600" b="1" dirty="0" err="1">
                <a:solidFill>
                  <a:srgbClr val="FFFF00"/>
                </a:solidFill>
                <a:cs typeface="Tahoma" panose="020B0604030504040204" pitchFamily="34" charset="0"/>
              </a:rPr>
              <a:t>Đk</a:t>
            </a:r>
            <a:r>
              <a:rPr lang="vi-VN" altLang="en-US" sz="4600" b="1" dirty="0">
                <a:solidFill>
                  <a:srgbClr val="FFFF00"/>
                </a:solidFill>
                <a:cs typeface="Tahoma" panose="020B0604030504040204" pitchFamily="34" charset="0"/>
              </a:rPr>
              <a:t>: </a:t>
            </a:r>
            <a:r>
              <a:rPr lang="vi-VN" altLang="en-US" sz="4600" dirty="0">
                <a:solidFill>
                  <a:schemeClr val="bg1"/>
                </a:solidFill>
                <a:cs typeface="Tahoma" panose="020B0604030504040204" pitchFamily="34" charset="0"/>
              </a:rPr>
              <a:t>L</a:t>
            </a:r>
            <a:r>
              <a:rPr lang="vi-VN" sz="4600" dirty="0">
                <a:solidFill>
                  <a:schemeClr val="bg1"/>
                </a:solidFill>
              </a:rPr>
              <a:t>àm của lễ chung kết dâng hết tin yêu, hoà lời kinh triền miên êm đềm dâng tiến. Xin thương ban hồng phúc dư đầy cho hôm nay và mãi tương lai, nguyện dâng trái tim nồng say.</a:t>
            </a:r>
            <a:endParaRPr lang="vi-VN" altLang="en-US" sz="4600" b="1" dirty="0">
              <a:solidFill>
                <a:schemeClr val="bg1"/>
              </a:solidFill>
              <a:cs typeface="Tahoma" panose="020B0604030504040204" pitchFamily="34" charset="0"/>
            </a:endParaRPr>
          </a:p>
        </p:txBody>
      </p:sp>
    </p:spTree>
    <p:extLst>
      <p:ext uri="{BB962C8B-B14F-4D97-AF65-F5344CB8AC3E}">
        <p14:creationId xmlns:p14="http://schemas.microsoft.com/office/powerpoint/2010/main" val="3480506947"/>
      </p:ext>
    </p:extLst>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Content Placeholder 2">
            <a:extLst>
              <a:ext uri="{FF2B5EF4-FFF2-40B4-BE49-F238E27FC236}">
                <a16:creationId xmlns:a16="http://schemas.microsoft.com/office/drawing/2014/main" id="{DD7716F1-D960-43FA-B40A-0182A553E745}"/>
              </a:ext>
            </a:extLst>
          </p:cNvPr>
          <p:cNvSpPr>
            <a:spLocks noGrp="1"/>
          </p:cNvSpPr>
          <p:nvPr>
            <p:ph idx="1"/>
          </p:nvPr>
        </p:nvSpPr>
        <p:spPr>
          <a:xfrm>
            <a:off x="0" y="0"/>
            <a:ext cx="9144000" cy="5143500"/>
          </a:xfrm>
        </p:spPr>
        <p:txBody>
          <a:bodyPr>
            <a:noAutofit/>
          </a:bodyPr>
          <a:lstStyle/>
          <a:p>
            <a:pPr marL="0" indent="0" algn="just">
              <a:lnSpc>
                <a:spcPct val="120000"/>
              </a:lnSpc>
              <a:spcBef>
                <a:spcPts val="1350"/>
              </a:spcBef>
              <a:buNone/>
            </a:pPr>
            <a:r>
              <a:rPr lang="vi-VN" altLang="en-US" sz="5400" b="1" dirty="0">
                <a:solidFill>
                  <a:srgbClr val="FFFF00"/>
                </a:solidFill>
                <a:cs typeface="Tahoma" panose="020B0604030504040204" pitchFamily="34" charset="0"/>
              </a:rPr>
              <a:t>Tk3:</a:t>
            </a:r>
            <a:r>
              <a:rPr lang="vi-VN" altLang="en-US" sz="5400" b="1" dirty="0">
                <a:solidFill>
                  <a:schemeClr val="bg1"/>
                </a:solidFill>
                <a:cs typeface="Tahoma" panose="020B0604030504040204" pitchFamily="34" charset="0"/>
              </a:rPr>
              <a:t> </a:t>
            </a:r>
            <a:r>
              <a:rPr lang="vi-VN" sz="5400" dirty="0">
                <a:solidFill>
                  <a:schemeClr val="bg1"/>
                </a:solidFill>
              </a:rPr>
              <a:t>Xin dâng lên những niềm khổ đau dù ngày qua mây mù che lối. Xin dâng lên kiếp sống đơn nghèo, con xin dâng là bao khó nguy trong đời…</a:t>
            </a:r>
            <a:endParaRPr lang="en-US" altLang="en-US" sz="5400" b="1" dirty="0">
              <a:solidFill>
                <a:schemeClr val="bg1"/>
              </a:solidFill>
              <a:cs typeface="Tahoma" panose="020B0604030504040204" pitchFamily="34" charset="0"/>
            </a:endParaRPr>
          </a:p>
        </p:txBody>
      </p:sp>
    </p:spTree>
    <p:extLst>
      <p:ext uri="{BB962C8B-B14F-4D97-AF65-F5344CB8AC3E}">
        <p14:creationId xmlns:p14="http://schemas.microsoft.com/office/powerpoint/2010/main" val="833403345"/>
      </p:ext>
    </p:extLst>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Content Placeholder 2">
            <a:extLst>
              <a:ext uri="{FF2B5EF4-FFF2-40B4-BE49-F238E27FC236}">
                <a16:creationId xmlns:a16="http://schemas.microsoft.com/office/drawing/2014/main" id="{60EEB50A-53CB-44B4-BDA7-98A5EBFDC545}"/>
              </a:ext>
            </a:extLst>
          </p:cNvPr>
          <p:cNvSpPr>
            <a:spLocks noGrp="1"/>
          </p:cNvSpPr>
          <p:nvPr>
            <p:ph idx="1"/>
          </p:nvPr>
        </p:nvSpPr>
        <p:spPr>
          <a:xfrm>
            <a:off x="0" y="0"/>
            <a:ext cx="9144000" cy="5143500"/>
          </a:xfrm>
        </p:spPr>
        <p:txBody>
          <a:bodyPr>
            <a:noAutofit/>
          </a:bodyPr>
          <a:lstStyle/>
          <a:p>
            <a:pPr marL="0" indent="0" algn="just">
              <a:lnSpc>
                <a:spcPct val="120000"/>
              </a:lnSpc>
              <a:spcBef>
                <a:spcPts val="1350"/>
              </a:spcBef>
              <a:buNone/>
            </a:pPr>
            <a:r>
              <a:rPr lang="en-US" altLang="en-US" sz="4600" b="1" dirty="0" err="1">
                <a:solidFill>
                  <a:srgbClr val="FFFF00"/>
                </a:solidFill>
                <a:cs typeface="Tahoma" panose="020B0604030504040204" pitchFamily="34" charset="0"/>
              </a:rPr>
              <a:t>Đk</a:t>
            </a:r>
            <a:r>
              <a:rPr lang="vi-VN" altLang="en-US" sz="4600" b="1" dirty="0">
                <a:solidFill>
                  <a:srgbClr val="FFFF00"/>
                </a:solidFill>
                <a:cs typeface="Tahoma" panose="020B0604030504040204" pitchFamily="34" charset="0"/>
              </a:rPr>
              <a:t>: </a:t>
            </a:r>
            <a:r>
              <a:rPr lang="vi-VN" altLang="en-US" sz="4600" dirty="0">
                <a:solidFill>
                  <a:schemeClr val="bg1"/>
                </a:solidFill>
                <a:cs typeface="Tahoma" panose="020B0604030504040204" pitchFamily="34" charset="0"/>
              </a:rPr>
              <a:t>L</a:t>
            </a:r>
            <a:r>
              <a:rPr lang="vi-VN" sz="4600" dirty="0">
                <a:solidFill>
                  <a:schemeClr val="bg1"/>
                </a:solidFill>
              </a:rPr>
              <a:t>àm của lễ chung kết dâng hết tin yêu, hoà lời kinh triền miên êm đềm dâng tiến. Xin thương ban hồng phúc dư đầy cho hôm nay và mãi tương lai, nguyện dâng trái tim nồng say.</a:t>
            </a:r>
            <a:endParaRPr lang="vi-VN" altLang="en-US" sz="4600" b="1" dirty="0">
              <a:solidFill>
                <a:schemeClr val="bg1"/>
              </a:solidFill>
              <a:cs typeface="Tahoma" panose="020B0604030504040204" pitchFamily="34" charset="0"/>
            </a:endParaRPr>
          </a:p>
        </p:txBody>
      </p:sp>
    </p:spTree>
    <p:extLst>
      <p:ext uri="{BB962C8B-B14F-4D97-AF65-F5344CB8AC3E}">
        <p14:creationId xmlns:p14="http://schemas.microsoft.com/office/powerpoint/2010/main" val="3107320066"/>
      </p:ext>
    </p:extLst>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14820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rmAutofit/>
          </a:bodyPr>
          <a:lstStyle/>
          <a:p>
            <a:br>
              <a:rPr lang="en-US" sz="6600" u="sng" dirty="0">
                <a:solidFill>
                  <a:srgbClr val="FFFF00"/>
                </a:solidFill>
                <a:ea typeface="Tahoma" pitchFamily="34" charset="0"/>
                <a:cs typeface="Times New Roman" pitchFamily="18" charset="0"/>
              </a:rPr>
            </a:br>
            <a:r>
              <a:rPr lang="en-US" sz="6000" u="sng" dirty="0" err="1">
                <a:solidFill>
                  <a:srgbClr val="FFFF00"/>
                </a:solidFill>
                <a:ea typeface="Tahoma" pitchFamily="34" charset="0"/>
                <a:cs typeface="Times New Roman" pitchFamily="18" charset="0"/>
              </a:rPr>
              <a:t>Thánh</a:t>
            </a:r>
            <a:r>
              <a:rPr lang="en-US" sz="6000" u="sng" dirty="0">
                <a:solidFill>
                  <a:srgbClr val="FFFF00"/>
                </a:solidFill>
                <a:ea typeface="Tahoma" pitchFamily="34" charset="0"/>
                <a:cs typeface="Times New Roman" pitchFamily="18" charset="0"/>
              </a:rPr>
              <a:t> </a:t>
            </a:r>
            <a:r>
              <a:rPr lang="en-US" sz="6000" u="sng" dirty="0" err="1">
                <a:solidFill>
                  <a:srgbClr val="FFFF00"/>
                </a:solidFill>
                <a:ea typeface="Tahoma" pitchFamily="34" charset="0"/>
                <a:cs typeface="Times New Roman" pitchFamily="18" charset="0"/>
              </a:rPr>
              <a:t>Thánh</a:t>
            </a:r>
            <a:r>
              <a:rPr lang="en-US" sz="6000" u="sng" dirty="0">
                <a:solidFill>
                  <a:srgbClr val="FFFF00"/>
                </a:solidFill>
                <a:ea typeface="Tahoma" pitchFamily="34" charset="0"/>
                <a:cs typeface="Times New Roman" pitchFamily="18" charset="0"/>
              </a:rPr>
              <a:t> </a:t>
            </a:r>
            <a:r>
              <a:rPr lang="en-US" sz="6000" u="sng" dirty="0" err="1">
                <a:solidFill>
                  <a:srgbClr val="FFFF00"/>
                </a:solidFill>
                <a:ea typeface="Tahoma" pitchFamily="34" charset="0"/>
                <a:cs typeface="Times New Roman" pitchFamily="18" charset="0"/>
              </a:rPr>
              <a:t>Thánh</a:t>
            </a:r>
            <a:br>
              <a:rPr lang="en-US" sz="13800" dirty="0">
                <a:solidFill>
                  <a:srgbClr val="FFFF00"/>
                </a:solidFill>
                <a:ea typeface="Tahoma" pitchFamily="34" charset="0"/>
                <a:cs typeface="Times New Roman" pitchFamily="18" charset="0"/>
              </a:rPr>
            </a:br>
            <a:endParaRPr lang="en-US" sz="6600" i="1" dirty="0">
              <a:solidFill>
                <a:schemeClr val="bg1"/>
              </a:solidFill>
              <a:ea typeface="Tahoma" pitchFamily="34" charset="0"/>
              <a:cs typeface="Times New Roman" pitchFamily="18" charset="0"/>
            </a:endParaRPr>
          </a:p>
        </p:txBody>
      </p:sp>
    </p:spTree>
    <p:extLst>
      <p:ext uri="{BB962C8B-B14F-4D97-AF65-F5344CB8AC3E}">
        <p14:creationId xmlns:p14="http://schemas.microsoft.com/office/powerpoint/2010/main" val="3094086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a:extLst>
              <a:ext uri="{FF2B5EF4-FFF2-40B4-BE49-F238E27FC236}">
                <a16:creationId xmlns:a16="http://schemas.microsoft.com/office/drawing/2014/main" id="{DE2F24C9-E167-5A15-2200-1BC93B6AB572}"/>
              </a:ext>
            </a:extLst>
          </p:cNvPr>
          <p:cNvSpPr>
            <a:spLocks noGrp="1" noChangeArrowheads="1"/>
          </p:cNvSpPr>
          <p:nvPr>
            <p:ph type="subTitle" idx="1"/>
          </p:nvPr>
        </p:nvSpPr>
        <p:spPr>
          <a:xfrm>
            <a:off x="0" y="0"/>
            <a:ext cx="9144000" cy="5143500"/>
          </a:xfrm>
        </p:spPr>
        <p:txBody>
          <a:bodyPr>
            <a:noAutofit/>
          </a:bodyPr>
          <a:lstStyle/>
          <a:p>
            <a:pPr algn="just">
              <a:lnSpc>
                <a:spcPct val="120000"/>
              </a:lnSpc>
              <a:spcBef>
                <a:spcPts val="1350"/>
              </a:spcBef>
            </a:pPr>
            <a:r>
              <a:rPr lang="en-US" sz="5600" b="0" i="0" dirty="0" err="1">
                <a:solidFill>
                  <a:schemeClr val="bg1"/>
                </a:solidFill>
                <a:effectLst/>
              </a:rPr>
              <a:t>Thánh</a:t>
            </a:r>
            <a:r>
              <a:rPr lang="en-US" sz="5600" b="0" i="0" dirty="0">
                <a:solidFill>
                  <a:schemeClr val="bg1"/>
                </a:solidFill>
                <a:effectLst/>
              </a:rPr>
              <a:t>! </a:t>
            </a:r>
            <a:r>
              <a:rPr lang="en-US" sz="5600" b="0" i="0" dirty="0" err="1">
                <a:solidFill>
                  <a:schemeClr val="bg1"/>
                </a:solidFill>
                <a:effectLst/>
              </a:rPr>
              <a:t>Thánh</a:t>
            </a:r>
            <a:r>
              <a:rPr lang="en-US" sz="5600" b="0" i="0" dirty="0">
                <a:solidFill>
                  <a:schemeClr val="bg1"/>
                </a:solidFill>
                <a:effectLst/>
              </a:rPr>
              <a:t>! </a:t>
            </a:r>
            <a:r>
              <a:rPr lang="en-US" sz="5600" b="0" i="0" dirty="0" err="1">
                <a:solidFill>
                  <a:schemeClr val="bg1"/>
                </a:solidFill>
                <a:effectLst/>
              </a:rPr>
              <a:t>Thánh</a:t>
            </a:r>
            <a:r>
              <a:rPr lang="en-US" sz="5600" b="0" i="0" dirty="0">
                <a:solidFill>
                  <a:schemeClr val="bg1"/>
                </a:solidFill>
                <a:effectLst/>
              </a:rPr>
              <a:t>! </a:t>
            </a:r>
            <a:r>
              <a:rPr lang="en-US" sz="5600" b="0" i="0" dirty="0" err="1">
                <a:solidFill>
                  <a:schemeClr val="bg1"/>
                </a:solidFill>
                <a:effectLst/>
              </a:rPr>
              <a:t>Chúa</a:t>
            </a:r>
            <a:r>
              <a:rPr lang="en-US" sz="5600" b="0" i="0" dirty="0">
                <a:solidFill>
                  <a:schemeClr val="bg1"/>
                </a:solidFill>
                <a:effectLst/>
              </a:rPr>
              <a:t> </a:t>
            </a:r>
            <a:r>
              <a:rPr lang="en-US" sz="5600" b="0" i="0" dirty="0" err="1">
                <a:solidFill>
                  <a:schemeClr val="bg1"/>
                </a:solidFill>
                <a:effectLst/>
              </a:rPr>
              <a:t>là</a:t>
            </a:r>
            <a:r>
              <a:rPr lang="en-US" sz="5600" b="0" i="0" dirty="0">
                <a:solidFill>
                  <a:schemeClr val="bg1"/>
                </a:solidFill>
                <a:effectLst/>
              </a:rPr>
              <a:t> </a:t>
            </a:r>
            <a:r>
              <a:rPr lang="en-US" sz="5600" b="0" i="0" dirty="0" err="1">
                <a:solidFill>
                  <a:schemeClr val="bg1"/>
                </a:solidFill>
                <a:effectLst/>
              </a:rPr>
              <a:t>Thiên</a:t>
            </a:r>
            <a:r>
              <a:rPr lang="en-US" sz="5600" b="0" i="0" dirty="0">
                <a:solidFill>
                  <a:schemeClr val="bg1"/>
                </a:solidFill>
                <a:effectLst/>
              </a:rPr>
              <a:t> </a:t>
            </a:r>
            <a:r>
              <a:rPr lang="en-US" sz="5600" b="0" i="0" dirty="0" err="1">
                <a:solidFill>
                  <a:schemeClr val="bg1"/>
                </a:solidFill>
                <a:effectLst/>
              </a:rPr>
              <a:t>Chúa</a:t>
            </a:r>
            <a:r>
              <a:rPr lang="en-US" sz="5600" b="0" i="0" dirty="0">
                <a:solidFill>
                  <a:schemeClr val="bg1"/>
                </a:solidFill>
                <a:effectLst/>
              </a:rPr>
              <a:t> </a:t>
            </a:r>
            <a:r>
              <a:rPr lang="en-US" sz="5600" b="0" i="0" dirty="0" err="1">
                <a:solidFill>
                  <a:schemeClr val="bg1"/>
                </a:solidFill>
                <a:effectLst/>
              </a:rPr>
              <a:t>các</a:t>
            </a:r>
            <a:r>
              <a:rPr lang="en-US" sz="5600" b="0" i="0" dirty="0">
                <a:solidFill>
                  <a:schemeClr val="bg1"/>
                </a:solidFill>
                <a:effectLst/>
              </a:rPr>
              <a:t> </a:t>
            </a:r>
            <a:r>
              <a:rPr lang="en-US" sz="5600" b="0" i="0" dirty="0" err="1">
                <a:solidFill>
                  <a:schemeClr val="bg1"/>
                </a:solidFill>
                <a:effectLst/>
              </a:rPr>
              <a:t>đạo</a:t>
            </a:r>
            <a:r>
              <a:rPr lang="en-US" sz="5600" b="0" i="0" dirty="0">
                <a:solidFill>
                  <a:schemeClr val="bg1"/>
                </a:solidFill>
                <a:effectLst/>
              </a:rPr>
              <a:t> </a:t>
            </a:r>
            <a:r>
              <a:rPr lang="en-US" sz="5600" b="0" i="0" dirty="0" err="1">
                <a:solidFill>
                  <a:schemeClr val="bg1"/>
                </a:solidFill>
                <a:effectLst/>
              </a:rPr>
              <a:t>binh</a:t>
            </a:r>
            <a:r>
              <a:rPr lang="en-US" sz="5600" b="0" i="0" dirty="0">
                <a:solidFill>
                  <a:schemeClr val="bg1"/>
                </a:solidFill>
                <a:effectLst/>
              </a:rPr>
              <a:t>. </a:t>
            </a:r>
            <a:r>
              <a:rPr lang="en-US" sz="5600" b="0" i="0" dirty="0" err="1">
                <a:solidFill>
                  <a:schemeClr val="bg1"/>
                </a:solidFill>
                <a:effectLst/>
              </a:rPr>
              <a:t>Trời</a:t>
            </a:r>
            <a:r>
              <a:rPr lang="en-US" sz="5600" b="0" i="0" dirty="0">
                <a:solidFill>
                  <a:schemeClr val="bg1"/>
                </a:solidFill>
                <a:effectLst/>
              </a:rPr>
              <a:t> </a:t>
            </a:r>
            <a:r>
              <a:rPr lang="en-US" sz="5600" b="0" i="0" dirty="0" err="1">
                <a:solidFill>
                  <a:schemeClr val="bg1"/>
                </a:solidFill>
                <a:effectLst/>
              </a:rPr>
              <a:t>đất</a:t>
            </a:r>
            <a:r>
              <a:rPr lang="en-US" sz="5600" b="0" i="0" dirty="0">
                <a:solidFill>
                  <a:schemeClr val="bg1"/>
                </a:solidFill>
                <a:effectLst/>
              </a:rPr>
              <a:t> </a:t>
            </a:r>
            <a:r>
              <a:rPr lang="en-US" sz="5600" b="0" i="0" dirty="0" err="1">
                <a:solidFill>
                  <a:schemeClr val="bg1"/>
                </a:solidFill>
                <a:effectLst/>
              </a:rPr>
              <a:t>đầy</a:t>
            </a:r>
            <a:r>
              <a:rPr lang="en-US" sz="5600" b="0" i="0" dirty="0">
                <a:solidFill>
                  <a:schemeClr val="bg1"/>
                </a:solidFill>
                <a:effectLst/>
              </a:rPr>
              <a:t> </a:t>
            </a:r>
            <a:r>
              <a:rPr lang="en-US" sz="5600" b="0" i="0" dirty="0" err="1">
                <a:solidFill>
                  <a:schemeClr val="bg1"/>
                </a:solidFill>
                <a:effectLst/>
              </a:rPr>
              <a:t>vinh</a:t>
            </a:r>
            <a:r>
              <a:rPr lang="en-US" sz="5600" b="0" i="0" dirty="0">
                <a:solidFill>
                  <a:schemeClr val="bg1"/>
                </a:solidFill>
                <a:effectLst/>
              </a:rPr>
              <a:t> </a:t>
            </a:r>
            <a:r>
              <a:rPr lang="en-US" sz="5600" b="0" i="0" dirty="0" err="1">
                <a:solidFill>
                  <a:schemeClr val="bg1"/>
                </a:solidFill>
                <a:effectLst/>
              </a:rPr>
              <a:t>quang</a:t>
            </a:r>
            <a:r>
              <a:rPr lang="en-US" sz="5600" b="0" i="0" dirty="0">
                <a:solidFill>
                  <a:schemeClr val="bg1"/>
                </a:solidFill>
                <a:effectLst/>
              </a:rPr>
              <a:t> </a:t>
            </a:r>
            <a:r>
              <a:rPr lang="en-US" sz="5600" b="0" i="0" dirty="0" err="1">
                <a:solidFill>
                  <a:schemeClr val="bg1"/>
                </a:solidFill>
                <a:effectLst/>
              </a:rPr>
              <a:t>Chúa</a:t>
            </a:r>
            <a:r>
              <a:rPr lang="en-US" sz="5600" b="0" i="0" dirty="0">
                <a:solidFill>
                  <a:schemeClr val="bg1"/>
                </a:solidFill>
                <a:effectLst/>
              </a:rPr>
              <a:t>. </a:t>
            </a:r>
            <a:r>
              <a:rPr lang="en-US" sz="5600" b="0" i="0" dirty="0" err="1">
                <a:solidFill>
                  <a:schemeClr val="bg1"/>
                </a:solidFill>
                <a:effectLst/>
              </a:rPr>
              <a:t>Hoan</a:t>
            </a:r>
            <a:r>
              <a:rPr lang="en-US" sz="5600" b="0" i="0" dirty="0">
                <a:solidFill>
                  <a:schemeClr val="bg1"/>
                </a:solidFill>
                <a:effectLst/>
              </a:rPr>
              <a:t> </a:t>
            </a:r>
            <a:r>
              <a:rPr lang="en-US" sz="5600" b="0" i="0" dirty="0" err="1">
                <a:solidFill>
                  <a:schemeClr val="bg1"/>
                </a:solidFill>
                <a:effectLst/>
              </a:rPr>
              <a:t>hô</a:t>
            </a:r>
            <a:r>
              <a:rPr lang="en-US" sz="5600" b="0" i="0" dirty="0">
                <a:solidFill>
                  <a:schemeClr val="bg1"/>
                </a:solidFill>
                <a:effectLst/>
              </a:rPr>
              <a:t> </a:t>
            </a:r>
            <a:r>
              <a:rPr lang="en-US" sz="5600" b="0" i="0" dirty="0" err="1">
                <a:solidFill>
                  <a:schemeClr val="bg1"/>
                </a:solidFill>
                <a:effectLst/>
              </a:rPr>
              <a:t>Chúa</a:t>
            </a:r>
            <a:r>
              <a:rPr lang="en-US" sz="5600" b="0" i="0" dirty="0">
                <a:solidFill>
                  <a:schemeClr val="bg1"/>
                </a:solidFill>
                <a:effectLst/>
              </a:rPr>
              <a:t> </a:t>
            </a:r>
            <a:r>
              <a:rPr lang="en-US" sz="5600" b="0" i="0" dirty="0" err="1">
                <a:solidFill>
                  <a:schemeClr val="bg1"/>
                </a:solidFill>
                <a:effectLst/>
              </a:rPr>
              <a:t>trên</a:t>
            </a:r>
            <a:r>
              <a:rPr lang="en-US" sz="5600" b="0" i="0" dirty="0">
                <a:solidFill>
                  <a:schemeClr val="bg1"/>
                </a:solidFill>
                <a:effectLst/>
              </a:rPr>
              <a:t> </a:t>
            </a:r>
            <a:r>
              <a:rPr lang="en-US" sz="5600" b="0" i="0" dirty="0" err="1">
                <a:solidFill>
                  <a:schemeClr val="bg1"/>
                </a:solidFill>
                <a:effectLst/>
              </a:rPr>
              <a:t>các</a:t>
            </a:r>
            <a:r>
              <a:rPr lang="en-US" sz="5600" b="0" i="0" dirty="0">
                <a:solidFill>
                  <a:schemeClr val="bg1"/>
                </a:solidFill>
                <a:effectLst/>
              </a:rPr>
              <a:t> </a:t>
            </a:r>
            <a:r>
              <a:rPr lang="en-US" sz="5600" b="0" i="0" dirty="0" err="1">
                <a:solidFill>
                  <a:schemeClr val="bg1"/>
                </a:solidFill>
                <a:effectLst/>
              </a:rPr>
              <a:t>tầng</a:t>
            </a:r>
            <a:r>
              <a:rPr lang="en-US" sz="5600" b="0" i="0" dirty="0">
                <a:solidFill>
                  <a:schemeClr val="bg1"/>
                </a:solidFill>
                <a:effectLst/>
              </a:rPr>
              <a:t> </a:t>
            </a:r>
            <a:r>
              <a:rPr lang="en-US" sz="5600" b="0" i="0" dirty="0" err="1">
                <a:solidFill>
                  <a:schemeClr val="bg1"/>
                </a:solidFill>
                <a:effectLst/>
              </a:rPr>
              <a:t>trời</a:t>
            </a:r>
            <a:r>
              <a:rPr lang="en-US" sz="5600" b="0" i="0" dirty="0">
                <a:solidFill>
                  <a:schemeClr val="bg1"/>
                </a:solidFill>
                <a:effectLst/>
              </a:rPr>
              <a:t>. </a:t>
            </a:r>
            <a:endParaRPr lang="en-US" altLang="en-US" sz="5600" b="1" dirty="0">
              <a:solidFill>
                <a:schemeClr val="bg1"/>
              </a:solidFill>
              <a:cs typeface="Tahoma" panose="020B0604030504040204" pitchFamily="34" charset="0"/>
            </a:endParaRPr>
          </a:p>
        </p:txBody>
      </p:sp>
    </p:spTree>
    <p:extLst>
      <p:ext uri="{BB962C8B-B14F-4D97-AF65-F5344CB8AC3E}">
        <p14:creationId xmlns:p14="http://schemas.microsoft.com/office/powerpoint/2010/main" val="15229033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a:extLst>
              <a:ext uri="{FF2B5EF4-FFF2-40B4-BE49-F238E27FC236}">
                <a16:creationId xmlns:a16="http://schemas.microsoft.com/office/drawing/2014/main" id="{B1D8B0FD-29EC-CAB3-46C7-E3170250F29E}"/>
              </a:ext>
            </a:extLst>
          </p:cNvPr>
          <p:cNvSpPr>
            <a:spLocks noGrp="1" noChangeArrowheads="1"/>
          </p:cNvSpPr>
          <p:nvPr>
            <p:ph type="subTitle" idx="1"/>
          </p:nvPr>
        </p:nvSpPr>
        <p:spPr>
          <a:xfrm>
            <a:off x="0" y="0"/>
            <a:ext cx="9144000" cy="5143500"/>
          </a:xfrm>
        </p:spPr>
        <p:txBody>
          <a:bodyPr>
            <a:noAutofit/>
          </a:bodyPr>
          <a:lstStyle/>
          <a:p>
            <a:pPr algn="just" fontAlgn="base"/>
            <a:r>
              <a:rPr lang="vi-VN" sz="5500" dirty="0">
                <a:solidFill>
                  <a:srgbClr val="FFFF00"/>
                </a:solidFill>
              </a:rPr>
              <a:t>**</a:t>
            </a:r>
            <a:r>
              <a:rPr lang="en-US" sz="5500" b="0" i="0" dirty="0">
                <a:solidFill>
                  <a:schemeClr val="bg1"/>
                </a:solidFill>
                <a:effectLst/>
              </a:rPr>
              <a:t> </a:t>
            </a:r>
            <a:r>
              <a:rPr lang="en-US" sz="5500" b="0" i="0" dirty="0" err="1">
                <a:solidFill>
                  <a:schemeClr val="bg1"/>
                </a:solidFill>
                <a:effectLst/>
              </a:rPr>
              <a:t>Hoan</a:t>
            </a:r>
            <a:r>
              <a:rPr lang="en-US" sz="5500" b="0" i="0" dirty="0">
                <a:solidFill>
                  <a:schemeClr val="bg1"/>
                </a:solidFill>
                <a:effectLst/>
              </a:rPr>
              <a:t> </a:t>
            </a:r>
            <a:r>
              <a:rPr lang="en-US" sz="5500" b="0" i="0" dirty="0" err="1">
                <a:solidFill>
                  <a:schemeClr val="bg1"/>
                </a:solidFill>
                <a:effectLst/>
              </a:rPr>
              <a:t>hô</a:t>
            </a:r>
            <a:r>
              <a:rPr lang="en-US" sz="5500" b="0" i="0" dirty="0">
                <a:solidFill>
                  <a:schemeClr val="bg1"/>
                </a:solidFill>
                <a:effectLst/>
              </a:rPr>
              <a:t> </a:t>
            </a:r>
            <a:r>
              <a:rPr lang="en-US" sz="5500" b="0" i="0" dirty="0" err="1">
                <a:solidFill>
                  <a:schemeClr val="bg1"/>
                </a:solidFill>
                <a:effectLst/>
              </a:rPr>
              <a:t>Chúa</a:t>
            </a:r>
            <a:r>
              <a:rPr lang="en-US" sz="5500" b="0" i="0" dirty="0">
                <a:solidFill>
                  <a:schemeClr val="bg1"/>
                </a:solidFill>
                <a:effectLst/>
              </a:rPr>
              <a:t> </a:t>
            </a:r>
            <a:r>
              <a:rPr lang="en-US" sz="5500" b="0" i="0" dirty="0" err="1">
                <a:solidFill>
                  <a:schemeClr val="bg1"/>
                </a:solidFill>
                <a:effectLst/>
              </a:rPr>
              <a:t>trên</a:t>
            </a:r>
            <a:r>
              <a:rPr lang="en-US" sz="5500" b="0" i="0" dirty="0">
                <a:solidFill>
                  <a:schemeClr val="bg1"/>
                </a:solidFill>
                <a:effectLst/>
              </a:rPr>
              <a:t> </a:t>
            </a:r>
            <a:r>
              <a:rPr lang="en-US" sz="5500" b="0" i="0" dirty="0" err="1">
                <a:solidFill>
                  <a:schemeClr val="bg1"/>
                </a:solidFill>
                <a:effectLst/>
              </a:rPr>
              <a:t>các</a:t>
            </a:r>
            <a:r>
              <a:rPr lang="en-US" sz="5500" b="0" i="0" dirty="0">
                <a:solidFill>
                  <a:schemeClr val="bg1"/>
                </a:solidFill>
                <a:effectLst/>
              </a:rPr>
              <a:t> </a:t>
            </a:r>
            <a:r>
              <a:rPr lang="en-US" sz="5500" b="0" i="0" dirty="0" err="1">
                <a:solidFill>
                  <a:schemeClr val="bg1"/>
                </a:solidFill>
                <a:effectLst/>
              </a:rPr>
              <a:t>tầng</a:t>
            </a:r>
            <a:r>
              <a:rPr lang="en-US" sz="5500" b="0" i="0" dirty="0">
                <a:solidFill>
                  <a:schemeClr val="bg1"/>
                </a:solidFill>
                <a:effectLst/>
              </a:rPr>
              <a:t> </a:t>
            </a:r>
            <a:r>
              <a:rPr lang="en-US" sz="5500" b="0" i="0" dirty="0" err="1">
                <a:solidFill>
                  <a:schemeClr val="bg1"/>
                </a:solidFill>
                <a:effectLst/>
              </a:rPr>
              <a:t>trời</a:t>
            </a:r>
            <a:r>
              <a:rPr lang="en-US" sz="5500" b="0" i="0" dirty="0">
                <a:solidFill>
                  <a:schemeClr val="bg1"/>
                </a:solidFill>
                <a:effectLst/>
              </a:rPr>
              <a:t>. </a:t>
            </a:r>
            <a:r>
              <a:rPr lang="en-US" sz="5500" b="0" i="0" dirty="0" err="1">
                <a:solidFill>
                  <a:schemeClr val="bg1"/>
                </a:solidFill>
                <a:effectLst/>
              </a:rPr>
              <a:t>Chúc</a:t>
            </a:r>
            <a:r>
              <a:rPr lang="en-US" sz="5500" b="0" i="0" dirty="0">
                <a:solidFill>
                  <a:schemeClr val="bg1"/>
                </a:solidFill>
                <a:effectLst/>
              </a:rPr>
              <a:t> </a:t>
            </a:r>
            <a:r>
              <a:rPr lang="en-US" sz="5500" b="0" i="0" dirty="0" err="1">
                <a:solidFill>
                  <a:schemeClr val="bg1"/>
                </a:solidFill>
                <a:effectLst/>
              </a:rPr>
              <a:t>tụng</a:t>
            </a:r>
            <a:r>
              <a:rPr lang="en-US" sz="5500" b="0" i="0" dirty="0">
                <a:solidFill>
                  <a:schemeClr val="bg1"/>
                </a:solidFill>
                <a:effectLst/>
              </a:rPr>
              <a:t> </a:t>
            </a:r>
            <a:r>
              <a:rPr lang="en-US" sz="5500" b="0" i="0" dirty="0" err="1">
                <a:solidFill>
                  <a:schemeClr val="bg1"/>
                </a:solidFill>
                <a:effectLst/>
              </a:rPr>
              <a:t>Đấng</a:t>
            </a:r>
            <a:r>
              <a:rPr lang="en-US" sz="5500" b="0" i="0" dirty="0">
                <a:solidFill>
                  <a:schemeClr val="bg1"/>
                </a:solidFill>
                <a:effectLst/>
              </a:rPr>
              <a:t> </a:t>
            </a:r>
            <a:r>
              <a:rPr lang="en-US" sz="5500" b="0" i="0" dirty="0" err="1">
                <a:solidFill>
                  <a:schemeClr val="bg1"/>
                </a:solidFill>
                <a:effectLst/>
              </a:rPr>
              <a:t>ngự</a:t>
            </a:r>
            <a:r>
              <a:rPr lang="en-US" sz="5500" b="0" i="0" dirty="0">
                <a:solidFill>
                  <a:schemeClr val="bg1"/>
                </a:solidFill>
                <a:effectLst/>
              </a:rPr>
              <a:t> </a:t>
            </a:r>
            <a:r>
              <a:rPr lang="en-US" sz="5500" b="0" i="0" dirty="0" err="1">
                <a:solidFill>
                  <a:schemeClr val="bg1"/>
                </a:solidFill>
                <a:effectLst/>
              </a:rPr>
              <a:t>đến</a:t>
            </a:r>
            <a:r>
              <a:rPr lang="en-US" sz="5500" b="0" i="0" dirty="0">
                <a:solidFill>
                  <a:schemeClr val="bg1"/>
                </a:solidFill>
                <a:effectLst/>
              </a:rPr>
              <a:t> </a:t>
            </a:r>
            <a:r>
              <a:rPr lang="en-US" sz="5500" b="0" i="0" dirty="0" err="1">
                <a:solidFill>
                  <a:schemeClr val="bg1"/>
                </a:solidFill>
                <a:effectLst/>
              </a:rPr>
              <a:t>nhân</a:t>
            </a:r>
            <a:r>
              <a:rPr lang="en-US" sz="5500" b="0" i="0" dirty="0">
                <a:solidFill>
                  <a:schemeClr val="bg1"/>
                </a:solidFill>
                <a:effectLst/>
              </a:rPr>
              <a:t> </a:t>
            </a:r>
            <a:r>
              <a:rPr lang="en-US" sz="5500" b="0" i="0" dirty="0" err="1">
                <a:solidFill>
                  <a:schemeClr val="bg1"/>
                </a:solidFill>
                <a:effectLst/>
              </a:rPr>
              <a:t>danh</a:t>
            </a:r>
            <a:r>
              <a:rPr lang="en-US" sz="5500" b="0" i="0" dirty="0">
                <a:solidFill>
                  <a:schemeClr val="bg1"/>
                </a:solidFill>
                <a:effectLst/>
              </a:rPr>
              <a:t> </a:t>
            </a:r>
            <a:r>
              <a:rPr lang="en-US" sz="5500" b="0" i="0" dirty="0" err="1">
                <a:solidFill>
                  <a:schemeClr val="bg1"/>
                </a:solidFill>
                <a:effectLst/>
              </a:rPr>
              <a:t>Chúa</a:t>
            </a:r>
            <a:r>
              <a:rPr lang="en-US" sz="5500" b="0" i="0" dirty="0">
                <a:solidFill>
                  <a:schemeClr val="bg1"/>
                </a:solidFill>
                <a:effectLst/>
              </a:rPr>
              <a:t>. </a:t>
            </a:r>
            <a:r>
              <a:rPr lang="en-US" sz="5500" b="0" i="0" dirty="0" err="1">
                <a:solidFill>
                  <a:schemeClr val="bg1"/>
                </a:solidFill>
                <a:effectLst/>
              </a:rPr>
              <a:t>Hoan</a:t>
            </a:r>
            <a:r>
              <a:rPr lang="en-US" sz="5500" b="0" i="0" dirty="0">
                <a:solidFill>
                  <a:schemeClr val="bg1"/>
                </a:solidFill>
                <a:effectLst/>
              </a:rPr>
              <a:t> </a:t>
            </a:r>
            <a:r>
              <a:rPr lang="en-US" sz="5500" b="0" i="0" dirty="0" err="1">
                <a:solidFill>
                  <a:schemeClr val="bg1"/>
                </a:solidFill>
                <a:effectLst/>
              </a:rPr>
              <a:t>hô</a:t>
            </a:r>
            <a:r>
              <a:rPr lang="en-US" sz="5500" b="0" i="0" dirty="0">
                <a:solidFill>
                  <a:schemeClr val="bg1"/>
                </a:solidFill>
                <a:effectLst/>
              </a:rPr>
              <a:t> </a:t>
            </a:r>
            <a:r>
              <a:rPr lang="en-US" sz="5500" b="0" i="0" dirty="0" err="1">
                <a:solidFill>
                  <a:schemeClr val="bg1"/>
                </a:solidFill>
                <a:effectLst/>
              </a:rPr>
              <a:t>Chúa</a:t>
            </a:r>
            <a:r>
              <a:rPr lang="en-US" sz="5500" b="0" i="0" dirty="0">
                <a:solidFill>
                  <a:schemeClr val="bg1"/>
                </a:solidFill>
                <a:effectLst/>
              </a:rPr>
              <a:t> </a:t>
            </a:r>
            <a:r>
              <a:rPr lang="en-US" sz="5500" b="0" i="0" dirty="0" err="1">
                <a:solidFill>
                  <a:schemeClr val="bg1"/>
                </a:solidFill>
                <a:effectLst/>
              </a:rPr>
              <a:t>trên</a:t>
            </a:r>
            <a:r>
              <a:rPr lang="en-US" sz="5500" b="0" i="0" dirty="0">
                <a:solidFill>
                  <a:schemeClr val="bg1"/>
                </a:solidFill>
                <a:effectLst/>
              </a:rPr>
              <a:t> </a:t>
            </a:r>
            <a:r>
              <a:rPr lang="en-US" sz="5500" b="0" i="0" dirty="0" err="1">
                <a:solidFill>
                  <a:schemeClr val="bg1"/>
                </a:solidFill>
                <a:effectLst/>
              </a:rPr>
              <a:t>các</a:t>
            </a:r>
            <a:r>
              <a:rPr lang="en-US" sz="5500" b="0" i="0" dirty="0">
                <a:solidFill>
                  <a:schemeClr val="bg1"/>
                </a:solidFill>
                <a:effectLst/>
              </a:rPr>
              <a:t> </a:t>
            </a:r>
            <a:r>
              <a:rPr lang="en-US" sz="5500" b="0" i="0" dirty="0" err="1">
                <a:solidFill>
                  <a:schemeClr val="bg1"/>
                </a:solidFill>
                <a:effectLst/>
              </a:rPr>
              <a:t>tầng</a:t>
            </a:r>
            <a:r>
              <a:rPr lang="en-US" sz="5500" b="0" i="0" dirty="0">
                <a:solidFill>
                  <a:schemeClr val="bg1"/>
                </a:solidFill>
                <a:effectLst/>
              </a:rPr>
              <a:t> </a:t>
            </a:r>
            <a:r>
              <a:rPr lang="en-US" sz="5500" b="0" i="0" dirty="0" err="1">
                <a:solidFill>
                  <a:schemeClr val="bg1"/>
                </a:solidFill>
                <a:effectLst/>
              </a:rPr>
              <a:t>trời</a:t>
            </a:r>
            <a:r>
              <a:rPr lang="en-US" sz="5500" b="0" i="0" dirty="0">
                <a:solidFill>
                  <a:schemeClr val="bg1"/>
                </a:solidFill>
                <a:effectLst/>
              </a:rPr>
              <a:t>, </a:t>
            </a:r>
            <a:r>
              <a:rPr lang="en-US" sz="5500" b="0" i="0" dirty="0" err="1">
                <a:solidFill>
                  <a:schemeClr val="bg1"/>
                </a:solidFill>
                <a:effectLst/>
              </a:rPr>
              <a:t>hoan</a:t>
            </a:r>
            <a:r>
              <a:rPr lang="en-US" sz="5500" b="0" i="0" dirty="0">
                <a:solidFill>
                  <a:schemeClr val="bg1"/>
                </a:solidFill>
                <a:effectLst/>
              </a:rPr>
              <a:t> </a:t>
            </a:r>
            <a:r>
              <a:rPr lang="en-US" sz="5500" b="0" i="0" dirty="0" err="1">
                <a:solidFill>
                  <a:schemeClr val="bg1"/>
                </a:solidFill>
                <a:effectLst/>
              </a:rPr>
              <a:t>hô</a:t>
            </a:r>
            <a:r>
              <a:rPr lang="en-US" sz="5500" b="0" i="0" dirty="0">
                <a:solidFill>
                  <a:schemeClr val="bg1"/>
                </a:solidFill>
                <a:effectLst/>
              </a:rPr>
              <a:t> </a:t>
            </a:r>
            <a:r>
              <a:rPr lang="en-US" sz="5500" b="0" i="0" dirty="0" err="1">
                <a:solidFill>
                  <a:schemeClr val="bg1"/>
                </a:solidFill>
                <a:effectLst/>
              </a:rPr>
              <a:t>Chúa</a:t>
            </a:r>
            <a:r>
              <a:rPr lang="en-US" sz="5500" b="0" i="0" dirty="0">
                <a:solidFill>
                  <a:schemeClr val="bg1"/>
                </a:solidFill>
                <a:effectLst/>
              </a:rPr>
              <a:t> </a:t>
            </a:r>
            <a:r>
              <a:rPr lang="en-US" sz="5500" b="0" i="0" dirty="0" err="1">
                <a:solidFill>
                  <a:schemeClr val="bg1"/>
                </a:solidFill>
                <a:effectLst/>
              </a:rPr>
              <a:t>trên</a:t>
            </a:r>
            <a:r>
              <a:rPr lang="en-US" sz="5500" b="0" i="0" dirty="0">
                <a:solidFill>
                  <a:schemeClr val="bg1"/>
                </a:solidFill>
                <a:effectLst/>
              </a:rPr>
              <a:t> </a:t>
            </a:r>
            <a:r>
              <a:rPr lang="en-US" sz="5500" b="0" i="0" dirty="0" err="1">
                <a:solidFill>
                  <a:schemeClr val="bg1"/>
                </a:solidFill>
                <a:effectLst/>
              </a:rPr>
              <a:t>các</a:t>
            </a:r>
            <a:r>
              <a:rPr lang="en-US" sz="5500" b="0" i="0" dirty="0">
                <a:solidFill>
                  <a:schemeClr val="bg1"/>
                </a:solidFill>
                <a:effectLst/>
              </a:rPr>
              <a:t> </a:t>
            </a:r>
            <a:r>
              <a:rPr lang="en-US" sz="5500" b="0" i="0" dirty="0" err="1">
                <a:solidFill>
                  <a:schemeClr val="bg1"/>
                </a:solidFill>
                <a:effectLst/>
              </a:rPr>
              <a:t>tầng</a:t>
            </a:r>
            <a:r>
              <a:rPr lang="en-US" sz="5500" b="0" i="0" dirty="0">
                <a:solidFill>
                  <a:schemeClr val="bg1"/>
                </a:solidFill>
                <a:effectLst/>
              </a:rPr>
              <a:t> </a:t>
            </a:r>
            <a:r>
              <a:rPr lang="en-US" sz="5500" b="0" i="0" dirty="0" err="1">
                <a:solidFill>
                  <a:schemeClr val="bg1"/>
                </a:solidFill>
                <a:effectLst/>
              </a:rPr>
              <a:t>trời</a:t>
            </a:r>
            <a:r>
              <a:rPr lang="en-US" sz="5500" b="0" i="0" dirty="0">
                <a:solidFill>
                  <a:schemeClr val="bg1"/>
                </a:solidFill>
                <a:effectLst/>
              </a:rPr>
              <a:t>.</a:t>
            </a:r>
            <a:endParaRPr lang="en-US" altLang="en-US" sz="5500" b="1" dirty="0">
              <a:solidFill>
                <a:schemeClr val="bg1"/>
              </a:solidFill>
              <a:cs typeface="Tahoma" panose="020B0604030504040204" pitchFamily="34" charset="0"/>
            </a:endParaRPr>
          </a:p>
        </p:txBody>
      </p:sp>
    </p:spTree>
    <p:extLst>
      <p:ext uri="{BB962C8B-B14F-4D97-AF65-F5344CB8AC3E}">
        <p14:creationId xmlns:p14="http://schemas.microsoft.com/office/powerpoint/2010/main" val="35380665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0318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Content Placeholder 2"/>
          <p:cNvSpPr>
            <a:spLocks noGrp="1"/>
          </p:cNvSpPr>
          <p:nvPr>
            <p:ph idx="1"/>
          </p:nvPr>
        </p:nvSpPr>
        <p:spPr>
          <a:xfrm>
            <a:off x="0" y="11825"/>
            <a:ext cx="9144000" cy="5143500"/>
          </a:xfrm>
        </p:spPr>
        <p:txBody>
          <a:bodyPr>
            <a:normAutofit/>
          </a:bodyPr>
          <a:lstStyle/>
          <a:p>
            <a:pPr marL="0" indent="0" algn="just">
              <a:lnSpc>
                <a:spcPct val="120000"/>
              </a:lnSpc>
              <a:spcBef>
                <a:spcPts val="1350"/>
              </a:spcBef>
              <a:buNone/>
            </a:pPr>
            <a:r>
              <a:rPr lang="vi-VN" altLang="en-US" sz="5250" b="1" dirty="0">
                <a:solidFill>
                  <a:srgbClr val="FFFF00"/>
                </a:solidFill>
                <a:cs typeface="Times New Roman" panose="02020603050405020304" pitchFamily="18" charset="0"/>
              </a:rPr>
              <a:t>Tk2: </a:t>
            </a:r>
            <a:r>
              <a:rPr lang="vi-VN" altLang="en-US" sz="5250" b="1" dirty="0">
                <a:solidFill>
                  <a:schemeClr val="bg1"/>
                </a:solidFill>
                <a:cs typeface="Times New Roman" panose="02020603050405020304" pitchFamily="18" charset="0"/>
              </a:rPr>
              <a:t>Hỡi ngàn dân hòa khúc tr</a:t>
            </a:r>
            <a:r>
              <a:rPr lang="en-US" altLang="en-US" sz="5250" b="1" dirty="0" err="1">
                <a:solidFill>
                  <a:schemeClr val="bg1"/>
                </a:solidFill>
                <a:cs typeface="Times New Roman" panose="02020603050405020304" pitchFamily="18" charset="0"/>
              </a:rPr>
              <a:t>i</a:t>
            </a:r>
            <a:r>
              <a:rPr lang="vi-VN" altLang="en-US" sz="5250" b="1" dirty="0">
                <a:solidFill>
                  <a:schemeClr val="bg1"/>
                </a:solidFill>
                <a:cs typeface="Times New Roman" panose="02020603050405020304" pitchFamily="18" charset="0"/>
              </a:rPr>
              <a:t> ân, Chúa là đ</a:t>
            </a:r>
            <a:r>
              <a:rPr lang="en-US" altLang="en-US" sz="5250" b="1" dirty="0" err="1">
                <a:solidFill>
                  <a:schemeClr val="bg1"/>
                </a:solidFill>
                <a:cs typeface="Times New Roman" panose="02020603050405020304" pitchFamily="18" charset="0"/>
              </a:rPr>
              <a:t>ấ</a:t>
            </a:r>
            <a:r>
              <a:rPr lang="vi-VN" altLang="en-US" sz="5250" b="1" dirty="0">
                <a:solidFill>
                  <a:schemeClr val="bg1"/>
                </a:solidFill>
                <a:cs typeface="Times New Roman" panose="02020603050405020304" pitchFamily="18" charset="0"/>
              </a:rPr>
              <a:t>ng nhân loại kêu khấn. Người củng cố giáo hội khắp nơi đốt nóng lên ân tình sáng tươi.</a:t>
            </a:r>
          </a:p>
        </p:txBody>
      </p:sp>
    </p:spTree>
    <p:extLst>
      <p:ext uri="{BB962C8B-B14F-4D97-AF65-F5344CB8AC3E}">
        <p14:creationId xmlns:p14="http://schemas.microsoft.com/office/powerpoint/2010/main" val="40980409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rmAutofit/>
          </a:bodyPr>
          <a:lstStyle/>
          <a:p>
            <a:br>
              <a:rPr lang="en-US" sz="6600" u="sng" dirty="0">
                <a:solidFill>
                  <a:srgbClr val="FFFF00"/>
                </a:solidFill>
                <a:ea typeface="Tahoma" pitchFamily="34" charset="0"/>
                <a:cs typeface="Times New Roman" pitchFamily="18" charset="0"/>
              </a:rPr>
            </a:br>
            <a:r>
              <a:rPr lang="en-US" sz="6000" u="sng" dirty="0" err="1">
                <a:solidFill>
                  <a:srgbClr val="FFFF00"/>
                </a:solidFill>
                <a:ea typeface="Tahoma" pitchFamily="34" charset="0"/>
                <a:cs typeface="Times New Roman" pitchFamily="18" charset="0"/>
              </a:rPr>
              <a:t>Lạy</a:t>
            </a:r>
            <a:r>
              <a:rPr lang="en-US" sz="6000" u="sng" dirty="0">
                <a:solidFill>
                  <a:srgbClr val="FFFF00"/>
                </a:solidFill>
                <a:ea typeface="Tahoma" pitchFamily="34" charset="0"/>
                <a:cs typeface="Times New Roman" pitchFamily="18" charset="0"/>
              </a:rPr>
              <a:t> </a:t>
            </a:r>
            <a:r>
              <a:rPr lang="en-US" sz="6000" u="sng" dirty="0" err="1">
                <a:solidFill>
                  <a:srgbClr val="FFFF00"/>
                </a:solidFill>
                <a:ea typeface="Tahoma" pitchFamily="34" charset="0"/>
                <a:cs typeface="Times New Roman" pitchFamily="18" charset="0"/>
              </a:rPr>
              <a:t>Chiên</a:t>
            </a:r>
            <a:r>
              <a:rPr lang="en-US" sz="6000" u="sng" dirty="0">
                <a:solidFill>
                  <a:srgbClr val="FFFF00"/>
                </a:solidFill>
                <a:ea typeface="Tahoma" pitchFamily="34" charset="0"/>
                <a:cs typeface="Times New Roman" pitchFamily="18" charset="0"/>
              </a:rPr>
              <a:t> </a:t>
            </a:r>
            <a:r>
              <a:rPr lang="en-US" sz="6000" u="sng" dirty="0" err="1">
                <a:solidFill>
                  <a:srgbClr val="FFFF00"/>
                </a:solidFill>
                <a:ea typeface="Tahoma" pitchFamily="34" charset="0"/>
                <a:cs typeface="Times New Roman" pitchFamily="18" charset="0"/>
              </a:rPr>
              <a:t>Thiên</a:t>
            </a:r>
            <a:r>
              <a:rPr lang="en-US" sz="6000" u="sng" dirty="0">
                <a:solidFill>
                  <a:srgbClr val="FFFF00"/>
                </a:solidFill>
                <a:ea typeface="Tahoma" pitchFamily="34" charset="0"/>
                <a:cs typeface="Times New Roman" pitchFamily="18" charset="0"/>
              </a:rPr>
              <a:t> </a:t>
            </a:r>
            <a:r>
              <a:rPr lang="en-US" sz="6000" u="sng" dirty="0" err="1">
                <a:solidFill>
                  <a:srgbClr val="FFFF00"/>
                </a:solidFill>
                <a:ea typeface="Tahoma" pitchFamily="34" charset="0"/>
                <a:cs typeface="Times New Roman" pitchFamily="18" charset="0"/>
              </a:rPr>
              <a:t>Chúa</a:t>
            </a:r>
            <a:br>
              <a:rPr lang="en-US" sz="13800" dirty="0">
                <a:solidFill>
                  <a:srgbClr val="FFFF00"/>
                </a:solidFill>
                <a:ea typeface="Tahoma" pitchFamily="34" charset="0"/>
                <a:cs typeface="Times New Roman" pitchFamily="18" charset="0"/>
              </a:rPr>
            </a:br>
            <a:endParaRPr lang="en-US" sz="6600" i="1" dirty="0">
              <a:solidFill>
                <a:schemeClr val="bg1"/>
              </a:solidFill>
              <a:ea typeface="Tahoma" pitchFamily="34" charset="0"/>
              <a:cs typeface="Times New Roman" pitchFamily="18" charset="0"/>
            </a:endParaRPr>
          </a:p>
        </p:txBody>
      </p:sp>
    </p:spTree>
    <p:extLst>
      <p:ext uri="{BB962C8B-B14F-4D97-AF65-F5344CB8AC3E}">
        <p14:creationId xmlns:p14="http://schemas.microsoft.com/office/powerpoint/2010/main" val="35633437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a:extLst>
              <a:ext uri="{FF2B5EF4-FFF2-40B4-BE49-F238E27FC236}">
                <a16:creationId xmlns:a16="http://schemas.microsoft.com/office/drawing/2014/main" id="{DE2F24C9-E167-5A15-2200-1BC93B6AB572}"/>
              </a:ext>
            </a:extLst>
          </p:cNvPr>
          <p:cNvSpPr>
            <a:spLocks noGrp="1" noChangeArrowheads="1"/>
          </p:cNvSpPr>
          <p:nvPr>
            <p:ph type="subTitle" idx="1"/>
          </p:nvPr>
        </p:nvSpPr>
        <p:spPr>
          <a:xfrm>
            <a:off x="0" y="0"/>
            <a:ext cx="9144000" cy="5143500"/>
          </a:xfrm>
        </p:spPr>
        <p:txBody>
          <a:bodyPr>
            <a:noAutofit/>
          </a:bodyPr>
          <a:lstStyle/>
          <a:p>
            <a:pPr algn="just">
              <a:lnSpc>
                <a:spcPct val="120000"/>
              </a:lnSpc>
              <a:spcBef>
                <a:spcPts val="1350"/>
              </a:spcBef>
            </a:pPr>
            <a:r>
              <a:rPr lang="vi-VN" sz="5600" b="0" i="0" dirty="0">
                <a:solidFill>
                  <a:schemeClr val="bg1"/>
                </a:solidFill>
                <a:effectLst/>
              </a:rPr>
              <a:t>Lạy Chiên Thiên Chúa, Đấng xoá tội trần gian, xin thương xót chúng con. Lạy Chiên Thiên Chúa, Đấng xoá tội trần gian,</a:t>
            </a:r>
            <a:endParaRPr lang="en-US" altLang="en-US" sz="5600" b="1" dirty="0">
              <a:solidFill>
                <a:schemeClr val="bg1"/>
              </a:solidFill>
              <a:cs typeface="Tahoma" panose="020B0604030504040204" pitchFamily="34" charset="0"/>
            </a:endParaRPr>
          </a:p>
        </p:txBody>
      </p:sp>
    </p:spTree>
    <p:extLst>
      <p:ext uri="{BB962C8B-B14F-4D97-AF65-F5344CB8AC3E}">
        <p14:creationId xmlns:p14="http://schemas.microsoft.com/office/powerpoint/2010/main" val="15910985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a:extLst>
              <a:ext uri="{FF2B5EF4-FFF2-40B4-BE49-F238E27FC236}">
                <a16:creationId xmlns:a16="http://schemas.microsoft.com/office/drawing/2014/main" id="{B1D8B0FD-29EC-CAB3-46C7-E3170250F29E}"/>
              </a:ext>
            </a:extLst>
          </p:cNvPr>
          <p:cNvSpPr>
            <a:spLocks noGrp="1" noChangeArrowheads="1"/>
          </p:cNvSpPr>
          <p:nvPr>
            <p:ph type="subTitle" idx="1"/>
          </p:nvPr>
        </p:nvSpPr>
        <p:spPr>
          <a:xfrm>
            <a:off x="0" y="0"/>
            <a:ext cx="9144000" cy="5143500"/>
          </a:xfrm>
        </p:spPr>
        <p:txBody>
          <a:bodyPr>
            <a:noAutofit/>
          </a:bodyPr>
          <a:lstStyle/>
          <a:p>
            <a:pPr algn="just" fontAlgn="base"/>
            <a:r>
              <a:rPr lang="vi-VN" sz="5500" dirty="0">
                <a:solidFill>
                  <a:srgbClr val="FFFF00"/>
                </a:solidFill>
              </a:rPr>
              <a:t>**</a:t>
            </a:r>
            <a:r>
              <a:rPr lang="en-US" sz="5500" b="0" i="0" dirty="0">
                <a:solidFill>
                  <a:schemeClr val="bg1"/>
                </a:solidFill>
                <a:effectLst/>
              </a:rPr>
              <a:t> </a:t>
            </a:r>
            <a:r>
              <a:rPr lang="vi-VN" sz="6000" b="0" i="0" dirty="0">
                <a:solidFill>
                  <a:schemeClr val="bg1"/>
                </a:solidFill>
                <a:effectLst/>
              </a:rPr>
              <a:t>xin thương xót, xin thương xót chúng con. Lạy Chiên Thiên Chúa, Đấng xoá tội trần gian, xin ban bình an cho chúng con.</a:t>
            </a:r>
            <a:endParaRPr lang="en-US" altLang="en-US" sz="5500" b="1" dirty="0">
              <a:solidFill>
                <a:schemeClr val="bg1"/>
              </a:solidFill>
              <a:cs typeface="Tahoma" panose="020B0604030504040204" pitchFamily="34" charset="0"/>
            </a:endParaRPr>
          </a:p>
        </p:txBody>
      </p:sp>
    </p:spTree>
    <p:extLst>
      <p:ext uri="{BB962C8B-B14F-4D97-AF65-F5344CB8AC3E}">
        <p14:creationId xmlns:p14="http://schemas.microsoft.com/office/powerpoint/2010/main" val="16693595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00756-54B7-CF34-C00D-081C36006FD0}"/>
              </a:ext>
            </a:extLst>
          </p:cNvPr>
          <p:cNvSpPr>
            <a:spLocks noGrp="1"/>
          </p:cNvSpPr>
          <p:nvPr>
            <p:ph type="title"/>
          </p:nvPr>
        </p:nvSpPr>
        <p:spPr/>
        <p:txBody>
          <a:bodyPr/>
          <a:lstStyle/>
          <a:p>
            <a:endParaRPr lang="en-VN"/>
          </a:p>
        </p:txBody>
      </p:sp>
      <p:sp>
        <p:nvSpPr>
          <p:cNvPr id="3" name="Content Placeholder 2">
            <a:extLst>
              <a:ext uri="{FF2B5EF4-FFF2-40B4-BE49-F238E27FC236}">
                <a16:creationId xmlns:a16="http://schemas.microsoft.com/office/drawing/2014/main" id="{E00CEF4B-32DA-F0BB-668E-F15EE6DC93D4}"/>
              </a:ext>
            </a:extLst>
          </p:cNvPr>
          <p:cNvSpPr>
            <a:spLocks noGrp="1"/>
          </p:cNvSpPr>
          <p:nvPr>
            <p:ph idx="1"/>
          </p:nvPr>
        </p:nvSpPr>
        <p:spPr/>
        <p:txBody>
          <a:bodyPr/>
          <a:lstStyle/>
          <a:p>
            <a:endParaRPr lang="en-VN"/>
          </a:p>
        </p:txBody>
      </p:sp>
    </p:spTree>
    <p:extLst>
      <p:ext uri="{BB962C8B-B14F-4D97-AF65-F5344CB8AC3E}">
        <p14:creationId xmlns:p14="http://schemas.microsoft.com/office/powerpoint/2010/main" val="29941259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675106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2364510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3928" y="555526"/>
            <a:ext cx="9182842" cy="372409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pPr>
            <a:r>
              <a:rPr lang="en-US" sz="6000" b="1" dirty="0">
                <a:ln w="11430"/>
                <a:solidFill>
                  <a:srgbClr val="FFFF00"/>
                </a:solidFill>
                <a:effectLst>
                  <a:outerShdw blurRad="50800" dist="39000" dir="5460000" algn="tl">
                    <a:srgbClr val="000000">
                      <a:alpha val="38000"/>
                    </a:srgbClr>
                  </a:outerShdw>
                </a:effectLst>
                <a:cs typeface="Arial" pitchFamily="34" charset="0"/>
              </a:rPr>
              <a:t>Ca </a:t>
            </a:r>
            <a:r>
              <a:rPr lang="en-US" sz="6000" b="1" dirty="0" err="1">
                <a:ln w="11430"/>
                <a:solidFill>
                  <a:srgbClr val="FFFF00"/>
                </a:solidFill>
                <a:effectLst>
                  <a:outerShdw blurRad="50800" dist="39000" dir="5460000" algn="tl">
                    <a:srgbClr val="000000">
                      <a:alpha val="38000"/>
                    </a:srgbClr>
                  </a:outerShdw>
                </a:effectLst>
                <a:cs typeface="Arial" pitchFamily="34" charset="0"/>
              </a:rPr>
              <a:t>Nguyện</a:t>
            </a:r>
            <a:r>
              <a:rPr lang="en-US" sz="6000" b="1" dirty="0">
                <a:ln w="11430"/>
                <a:solidFill>
                  <a:srgbClr val="FFFF00"/>
                </a:solidFill>
                <a:effectLst>
                  <a:outerShdw blurRad="50800" dist="39000" dir="5460000" algn="tl">
                    <a:srgbClr val="000000">
                      <a:alpha val="38000"/>
                    </a:srgbClr>
                  </a:outerShdw>
                </a:effectLst>
                <a:cs typeface="Arial" pitchFamily="34" charset="0"/>
              </a:rPr>
              <a:t> </a:t>
            </a:r>
            <a:r>
              <a:rPr lang="en-US" sz="6000" b="1" dirty="0" err="1">
                <a:ln w="11430"/>
                <a:solidFill>
                  <a:srgbClr val="FFFF00"/>
                </a:solidFill>
                <a:effectLst>
                  <a:outerShdw blurRad="50800" dist="39000" dir="5460000" algn="tl">
                    <a:srgbClr val="000000">
                      <a:alpha val="38000"/>
                    </a:srgbClr>
                  </a:outerShdw>
                </a:effectLst>
                <a:cs typeface="Arial" pitchFamily="34" charset="0"/>
              </a:rPr>
              <a:t>Hiệp</a:t>
            </a:r>
            <a:r>
              <a:rPr lang="en-US" sz="6000" b="1" dirty="0">
                <a:ln w="11430"/>
                <a:solidFill>
                  <a:srgbClr val="FFFF00"/>
                </a:solidFill>
                <a:effectLst>
                  <a:outerShdw blurRad="50800" dist="39000" dir="5460000" algn="tl">
                    <a:srgbClr val="000000">
                      <a:alpha val="38000"/>
                    </a:srgbClr>
                  </a:outerShdw>
                </a:effectLst>
                <a:cs typeface="Arial" pitchFamily="34" charset="0"/>
              </a:rPr>
              <a:t> </a:t>
            </a:r>
            <a:r>
              <a:rPr lang="en-US" sz="6000" b="1" dirty="0" err="1">
                <a:ln w="11430"/>
                <a:solidFill>
                  <a:srgbClr val="FFFF00"/>
                </a:solidFill>
                <a:effectLst>
                  <a:outerShdw blurRad="50800" dist="39000" dir="5460000" algn="tl">
                    <a:srgbClr val="000000">
                      <a:alpha val="38000"/>
                    </a:srgbClr>
                  </a:outerShdw>
                </a:effectLst>
                <a:cs typeface="Arial" pitchFamily="34" charset="0"/>
              </a:rPr>
              <a:t>Lễ</a:t>
            </a:r>
            <a:endParaRPr lang="en-US" sz="6000" b="1" dirty="0">
              <a:ln w="11430"/>
              <a:solidFill>
                <a:srgbClr val="FFFF00"/>
              </a:solidFill>
              <a:effectLst>
                <a:outerShdw blurRad="50800" dist="39000" dir="5460000" algn="tl">
                  <a:srgbClr val="000000">
                    <a:alpha val="38000"/>
                  </a:srgbClr>
                </a:outerShdw>
              </a:effectLst>
              <a:cs typeface="Arial" pitchFamily="34" charset="0"/>
            </a:endParaRPr>
          </a:p>
          <a:p>
            <a:pPr algn="ctr" fontAlgn="base">
              <a:spcBef>
                <a:spcPct val="0"/>
              </a:spcBef>
              <a:spcAft>
                <a:spcPct val="0"/>
              </a:spcAft>
            </a:pPr>
            <a:r>
              <a:rPr lang="en-US" sz="9600" b="1" dirty="0">
                <a:ln w="11430"/>
                <a:solidFill>
                  <a:srgbClr val="FFFF00"/>
                </a:solidFill>
                <a:effectLst>
                  <a:outerShdw blurRad="50800" dist="39000" dir="5460000" algn="tl">
                    <a:srgbClr val="000000">
                      <a:alpha val="38000"/>
                    </a:srgbClr>
                  </a:outerShdw>
                </a:effectLst>
                <a:cs typeface="Arial" pitchFamily="34" charset="0"/>
              </a:rPr>
              <a:t>Theo </a:t>
            </a:r>
            <a:r>
              <a:rPr lang="en-US" sz="9600" b="1" dirty="0" err="1">
                <a:ln w="11430"/>
                <a:solidFill>
                  <a:srgbClr val="FFFF00"/>
                </a:solidFill>
                <a:effectLst>
                  <a:outerShdw blurRad="50800" dist="39000" dir="5460000" algn="tl">
                    <a:srgbClr val="000000">
                      <a:alpha val="38000"/>
                    </a:srgbClr>
                  </a:outerShdw>
                </a:effectLst>
                <a:cs typeface="Arial" pitchFamily="34" charset="0"/>
              </a:rPr>
              <a:t>Chúa</a:t>
            </a:r>
            <a:endParaRPr lang="en-US" sz="9600" b="1" dirty="0">
              <a:ln w="11430"/>
              <a:solidFill>
                <a:srgbClr val="FFFF00"/>
              </a:solidFill>
              <a:effectLst>
                <a:outerShdw blurRad="50800" dist="39000" dir="5460000" algn="tl">
                  <a:srgbClr val="000000">
                    <a:alpha val="38000"/>
                  </a:srgbClr>
                </a:outerShdw>
              </a:effectLst>
              <a:cs typeface="Arial" pitchFamily="34" charset="0"/>
            </a:endParaRPr>
          </a:p>
          <a:p>
            <a:pPr algn="ctr" fontAlgn="base">
              <a:spcBef>
                <a:spcPct val="0"/>
              </a:spcBef>
              <a:spcAft>
                <a:spcPct val="0"/>
              </a:spcAft>
            </a:pPr>
            <a:r>
              <a:rPr lang="en-US" sz="8000" b="1" i="1" dirty="0" err="1">
                <a:ln w="11430"/>
                <a:solidFill>
                  <a:schemeClr val="bg1"/>
                </a:solidFill>
                <a:effectLst>
                  <a:outerShdw blurRad="50800" dist="39000" dir="5460000" algn="tl">
                    <a:srgbClr val="000000">
                      <a:alpha val="38000"/>
                    </a:srgbClr>
                  </a:outerShdw>
                </a:effectLst>
                <a:cs typeface="Arial" pitchFamily="34" charset="0"/>
              </a:rPr>
              <a:t>Lm</a:t>
            </a:r>
            <a:r>
              <a:rPr lang="en-US" sz="8000" b="1" i="1" dirty="0">
                <a:ln w="11430"/>
                <a:solidFill>
                  <a:schemeClr val="bg1"/>
                </a:solidFill>
                <a:effectLst>
                  <a:outerShdw blurRad="50800" dist="39000" dir="5460000" algn="tl">
                    <a:srgbClr val="000000">
                      <a:alpha val="38000"/>
                    </a:srgbClr>
                  </a:outerShdw>
                </a:effectLst>
                <a:cs typeface="Arial" pitchFamily="34" charset="0"/>
              </a:rPr>
              <a:t>. </a:t>
            </a:r>
            <a:r>
              <a:rPr lang="en-US" sz="8000" b="1" i="1" dirty="0" err="1">
                <a:ln w="11430"/>
                <a:solidFill>
                  <a:schemeClr val="bg1"/>
                </a:solidFill>
                <a:effectLst>
                  <a:outerShdw blurRad="50800" dist="39000" dir="5460000" algn="tl">
                    <a:srgbClr val="000000">
                      <a:alpha val="38000"/>
                    </a:srgbClr>
                  </a:outerShdw>
                </a:effectLst>
                <a:cs typeface="Arial" pitchFamily="34" charset="0"/>
              </a:rPr>
              <a:t>Thành</a:t>
            </a:r>
            <a:r>
              <a:rPr lang="en-US" sz="8000" b="1" i="1" dirty="0">
                <a:ln w="11430"/>
                <a:solidFill>
                  <a:schemeClr val="bg1"/>
                </a:solidFill>
                <a:effectLst>
                  <a:outerShdw blurRad="50800" dist="39000" dir="5460000" algn="tl">
                    <a:srgbClr val="000000">
                      <a:alpha val="38000"/>
                    </a:srgbClr>
                  </a:outerShdw>
                </a:effectLst>
                <a:cs typeface="Arial" pitchFamily="34" charset="0"/>
              </a:rPr>
              <a:t> </a:t>
            </a:r>
            <a:r>
              <a:rPr lang="en-US" sz="8000" b="1" i="1" dirty="0" err="1">
                <a:ln w="11430"/>
                <a:solidFill>
                  <a:schemeClr val="bg1"/>
                </a:solidFill>
                <a:effectLst>
                  <a:outerShdw blurRad="50800" dist="39000" dir="5460000" algn="tl">
                    <a:srgbClr val="000000">
                      <a:alpha val="38000"/>
                    </a:srgbClr>
                  </a:outerShdw>
                </a:effectLst>
                <a:cs typeface="Arial" pitchFamily="34" charset="0"/>
              </a:rPr>
              <a:t>Tâm</a:t>
            </a:r>
            <a:endParaRPr lang="en-US" sz="8000" b="1" i="1" dirty="0">
              <a:ln w="11430"/>
              <a:solidFill>
                <a:schemeClr val="bg1"/>
              </a:solidFill>
              <a:effectLst>
                <a:outerShdw blurRad="50800" dist="39000" dir="5460000" algn="tl">
                  <a:srgbClr val="000000">
                    <a:alpha val="38000"/>
                  </a:srgbClr>
                </a:outerShdw>
              </a:effectLst>
              <a:cs typeface="Arial" pitchFamily="34" charset="0"/>
            </a:endParaRPr>
          </a:p>
        </p:txBody>
      </p:sp>
    </p:spTree>
    <p:extLst>
      <p:ext uri="{BB962C8B-B14F-4D97-AF65-F5344CB8AC3E}">
        <p14:creationId xmlns:p14="http://schemas.microsoft.com/office/powerpoint/2010/main" val="21370769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en-US" sz="6200" b="0" u="sng" spc="-300" dirty="0">
                <a:solidFill>
                  <a:srgbClr val="FFFF00"/>
                </a:solidFill>
                <a:latin typeface="+mj-lt"/>
              </a:rPr>
              <a:t>Tk1:</a:t>
            </a:r>
            <a:r>
              <a:rPr lang="en-US" sz="6200" b="0" spc="-300" dirty="0">
                <a:solidFill>
                  <a:srgbClr val="FFFF00"/>
                </a:solidFill>
                <a:latin typeface="+mj-lt"/>
              </a:rPr>
              <a:t> </a:t>
            </a:r>
            <a:r>
              <a:rPr lang="vi-VN" sz="6200" b="1" i="0" dirty="0">
                <a:solidFill>
                  <a:schemeClr val="bg1"/>
                </a:solidFill>
                <a:effectLst/>
              </a:rPr>
              <a:t>Này Chúa hỡi, con nguyện xin theo Chúa chẳng khi ngơi. Dù gian truân, con nguyện xin theo Chúa suốt đường đời.</a:t>
            </a:r>
            <a:endParaRPr lang="vi-VN" sz="6200" b="1" spc="-150" dirty="0">
              <a:solidFill>
                <a:schemeClr val="bg1"/>
              </a:solidFill>
            </a:endParaRPr>
          </a:p>
        </p:txBody>
      </p:sp>
    </p:spTree>
    <p:extLst>
      <p:ext uri="{BB962C8B-B14F-4D97-AF65-F5344CB8AC3E}">
        <p14:creationId xmlns:p14="http://schemas.microsoft.com/office/powerpoint/2010/main" val="4135109303"/>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en-US" sz="6600" u="sng" spc="-300" dirty="0">
                <a:solidFill>
                  <a:srgbClr val="FFFF00"/>
                </a:solidFill>
                <a:latin typeface="+mj-lt"/>
              </a:rPr>
              <a:t>***</a:t>
            </a:r>
            <a:r>
              <a:rPr lang="en-US" sz="6600" b="0" u="sng" spc="-300" dirty="0">
                <a:solidFill>
                  <a:srgbClr val="FFFF00"/>
                </a:solidFill>
                <a:latin typeface="+mj-lt"/>
              </a:rPr>
              <a:t>:</a:t>
            </a:r>
            <a:r>
              <a:rPr lang="en-US" sz="6600" b="0" spc="-300" dirty="0">
                <a:solidFill>
                  <a:schemeClr val="bg1"/>
                </a:solidFill>
                <a:latin typeface="+mj-lt"/>
              </a:rPr>
              <a:t> </a:t>
            </a:r>
            <a:r>
              <a:rPr lang="vi-VN" sz="6600" b="1" i="0" dirty="0">
                <a:solidFill>
                  <a:schemeClr val="bg1"/>
                </a:solidFill>
                <a:effectLst/>
              </a:rPr>
              <a:t>Dù có lúc tâm hồn con xao xuyến cay đắng nhiều, thì trung kiên con nguyện xin theo Chúa không rời.</a:t>
            </a:r>
            <a:endParaRPr lang="vi-VN" sz="6600" b="0" spc="-150" dirty="0">
              <a:solidFill>
                <a:schemeClr val="bg1"/>
              </a:solidFill>
              <a:latin typeface="+mj-lt"/>
            </a:endParaRPr>
          </a:p>
        </p:txBody>
      </p:sp>
    </p:spTree>
    <p:extLst>
      <p:ext uri="{BB962C8B-B14F-4D97-AF65-F5344CB8AC3E}">
        <p14:creationId xmlns:p14="http://schemas.microsoft.com/office/powerpoint/2010/main" val="3069873400"/>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en-US" sz="7000" b="0" u="sng" spc="-150" dirty="0" err="1">
                <a:solidFill>
                  <a:srgbClr val="FFFF00"/>
                </a:solidFill>
                <a:latin typeface="+mj-lt"/>
              </a:rPr>
              <a:t>Đk</a:t>
            </a:r>
            <a:r>
              <a:rPr lang="en-US" sz="7000" b="0" spc="-150" dirty="0">
                <a:solidFill>
                  <a:srgbClr val="FFFF00"/>
                </a:solidFill>
                <a:latin typeface="+mj-lt"/>
              </a:rPr>
              <a:t>: </a:t>
            </a:r>
            <a:r>
              <a:rPr lang="vi-VN" sz="7000" b="1" i="0" dirty="0">
                <a:solidFill>
                  <a:srgbClr val="FFFF00"/>
                </a:solidFill>
                <a:effectLst/>
              </a:rPr>
              <a:t> </a:t>
            </a:r>
            <a:r>
              <a:rPr lang="vi-VN" sz="7000" b="1" i="0" dirty="0">
                <a:solidFill>
                  <a:schemeClr val="bg1"/>
                </a:solidFill>
                <a:effectLst/>
              </a:rPr>
              <a:t>Con xin theo Chúa đến giây phút cuối cuộc đời, để đáp ân tình Ngài thương ban cho từ lâu. </a:t>
            </a:r>
            <a:endParaRPr lang="vi-VN" sz="7000" b="1" spc="-150" dirty="0">
              <a:solidFill>
                <a:schemeClr val="bg1"/>
              </a:solidFill>
            </a:endParaRPr>
          </a:p>
        </p:txBody>
      </p:sp>
    </p:spTree>
    <p:extLst>
      <p:ext uri="{BB962C8B-B14F-4D97-AF65-F5344CB8AC3E}">
        <p14:creationId xmlns:p14="http://schemas.microsoft.com/office/powerpoint/2010/main" val="206739398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Content Placeholder 2"/>
          <p:cNvSpPr>
            <a:spLocks noGrp="1"/>
          </p:cNvSpPr>
          <p:nvPr>
            <p:ph idx="1"/>
          </p:nvPr>
        </p:nvSpPr>
        <p:spPr>
          <a:xfrm>
            <a:off x="0" y="11825"/>
            <a:ext cx="9144000" cy="5143500"/>
          </a:xfrm>
        </p:spPr>
        <p:txBody>
          <a:bodyPr>
            <a:normAutofit/>
          </a:bodyPr>
          <a:lstStyle/>
          <a:p>
            <a:pPr marL="0" indent="0" algn="just">
              <a:lnSpc>
                <a:spcPct val="120000"/>
              </a:lnSpc>
              <a:spcBef>
                <a:spcPts val="1350"/>
              </a:spcBef>
              <a:buNone/>
            </a:pPr>
            <a:r>
              <a:rPr lang="vi-VN" altLang="en-US" sz="5250" b="1" dirty="0">
                <a:solidFill>
                  <a:srgbClr val="FFFF00"/>
                </a:solidFill>
                <a:cs typeface="Times New Roman" panose="02020603050405020304" pitchFamily="18" charset="0"/>
              </a:rPr>
              <a:t>Đk: </a:t>
            </a:r>
            <a:r>
              <a:rPr lang="vi-VN" altLang="en-US" sz="5250" b="1" dirty="0">
                <a:solidFill>
                  <a:schemeClr val="bg1"/>
                </a:solidFill>
                <a:cs typeface="Times New Roman" panose="02020603050405020304" pitchFamily="18" charset="0"/>
              </a:rPr>
              <a:t>Nào về đây gặp gỡ Đức Kitô, Người là đấng trung gian đất trời, Người liên kết chúng ta nên một, một chủ chiên và một đàn chiên.</a:t>
            </a:r>
          </a:p>
        </p:txBody>
      </p:sp>
    </p:spTree>
    <p:extLst>
      <p:ext uri="{BB962C8B-B14F-4D97-AF65-F5344CB8AC3E}">
        <p14:creationId xmlns:p14="http://schemas.microsoft.com/office/powerpoint/2010/main" val="25757950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447" y="7844"/>
            <a:ext cx="9144000" cy="5143500"/>
          </a:xfrm>
        </p:spPr>
        <p:txBody>
          <a:bodyPr anchor="ctr">
            <a:noAutofit/>
          </a:bodyPr>
          <a:lstStyle/>
          <a:p>
            <a:pPr algn="just">
              <a:lnSpc>
                <a:spcPct val="90000"/>
              </a:lnSpc>
              <a:spcBef>
                <a:spcPts val="0"/>
              </a:spcBef>
            </a:pPr>
            <a:r>
              <a:rPr lang="en-US" sz="8000" u="sng" spc="-150" dirty="0">
                <a:solidFill>
                  <a:srgbClr val="FFFF00"/>
                </a:solidFill>
                <a:latin typeface="+mj-lt"/>
              </a:rPr>
              <a:t>***</a:t>
            </a:r>
            <a:r>
              <a:rPr lang="en-US" sz="8000" b="0" spc="-150" dirty="0">
                <a:solidFill>
                  <a:srgbClr val="FFFF00"/>
                </a:solidFill>
                <a:latin typeface="+mj-lt"/>
              </a:rPr>
              <a:t>: </a:t>
            </a:r>
            <a:r>
              <a:rPr lang="vi-VN" sz="8000" b="1" i="0" dirty="0">
                <a:solidFill>
                  <a:schemeClr val="bg1"/>
                </a:solidFill>
                <a:effectLst/>
              </a:rPr>
              <a:t>Con xin tha thiết thốt lên một lần nữa, là con quyết luôn theo Ngài.</a:t>
            </a:r>
            <a:endParaRPr lang="vi-VN" sz="8000" b="1" spc="-150" dirty="0">
              <a:solidFill>
                <a:schemeClr val="bg1"/>
              </a:solidFill>
            </a:endParaRPr>
          </a:p>
        </p:txBody>
      </p:sp>
    </p:spTree>
    <p:extLst>
      <p:ext uri="{BB962C8B-B14F-4D97-AF65-F5344CB8AC3E}">
        <p14:creationId xmlns:p14="http://schemas.microsoft.com/office/powerpoint/2010/main" val="897137179"/>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en-US" sz="7000" b="0" u="sng" spc="-300" dirty="0">
                <a:solidFill>
                  <a:srgbClr val="FFFF00"/>
                </a:solidFill>
                <a:latin typeface="+mj-lt"/>
              </a:rPr>
              <a:t>Tk2:</a:t>
            </a:r>
            <a:r>
              <a:rPr lang="vi-VN" sz="7000" b="1" i="0" dirty="0">
                <a:solidFill>
                  <a:srgbClr val="FFFF00"/>
                </a:solidFill>
                <a:effectLst/>
              </a:rPr>
              <a:t> </a:t>
            </a:r>
            <a:r>
              <a:rPr lang="vi-VN" sz="7000" b="1" i="0" dirty="0">
                <a:solidFill>
                  <a:schemeClr val="bg1"/>
                </a:solidFill>
                <a:effectLst/>
              </a:rPr>
              <a:t>Này Chúa hỡi, sao Ngài không lên tiếng cho con vui? Ngài im hơi cho hồn con lo lắng âu sầu nhiều. </a:t>
            </a:r>
            <a:endParaRPr lang="vi-VN" sz="7000" b="0" dirty="0">
              <a:solidFill>
                <a:schemeClr val="bg1"/>
              </a:solidFill>
              <a:latin typeface="+mj-lt"/>
            </a:endParaRPr>
          </a:p>
        </p:txBody>
      </p:sp>
    </p:spTree>
    <p:extLst>
      <p:ext uri="{BB962C8B-B14F-4D97-AF65-F5344CB8AC3E}">
        <p14:creationId xmlns:p14="http://schemas.microsoft.com/office/powerpoint/2010/main" val="1229598873"/>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en-US" sz="6600" u="sng" spc="-300" dirty="0">
                <a:solidFill>
                  <a:srgbClr val="FFFF00"/>
                </a:solidFill>
                <a:latin typeface="+mj-lt"/>
              </a:rPr>
              <a:t>***</a:t>
            </a:r>
            <a:r>
              <a:rPr lang="en-US" sz="6600" b="0" u="sng" spc="-300" dirty="0">
                <a:solidFill>
                  <a:srgbClr val="FFFF00"/>
                </a:solidFill>
                <a:latin typeface="+mj-lt"/>
              </a:rPr>
              <a:t>:</a:t>
            </a:r>
            <a:r>
              <a:rPr lang="en-US" sz="6600" b="0" spc="-300" dirty="0">
                <a:solidFill>
                  <a:schemeClr val="bg1"/>
                </a:solidFill>
                <a:latin typeface="+mj-lt"/>
              </a:rPr>
              <a:t> </a:t>
            </a:r>
            <a:r>
              <a:rPr lang="vi-VN" sz="6600" b="1" i="0" dirty="0">
                <a:solidFill>
                  <a:schemeClr val="bg1"/>
                </a:solidFill>
                <a:effectLst/>
              </a:rPr>
              <a:t>Này Chúa hỡi, sao Ngài yêu con đến như thế ư? Đành hy sinh nên thần lương nuôi sống muôn người.</a:t>
            </a:r>
            <a:endParaRPr lang="vi-VN" sz="6600" b="0" dirty="0">
              <a:solidFill>
                <a:schemeClr val="bg1"/>
              </a:solidFill>
              <a:latin typeface="+mj-lt"/>
            </a:endParaRPr>
          </a:p>
        </p:txBody>
      </p:sp>
    </p:spTree>
    <p:extLst>
      <p:ext uri="{BB962C8B-B14F-4D97-AF65-F5344CB8AC3E}">
        <p14:creationId xmlns:p14="http://schemas.microsoft.com/office/powerpoint/2010/main" val="479252460"/>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en-US" sz="7000" b="0" u="sng" spc="-150" dirty="0" err="1">
                <a:solidFill>
                  <a:srgbClr val="FFFF00"/>
                </a:solidFill>
                <a:latin typeface="+mj-lt"/>
              </a:rPr>
              <a:t>Đk</a:t>
            </a:r>
            <a:r>
              <a:rPr lang="en-US" sz="7000" b="0" spc="-150" dirty="0">
                <a:solidFill>
                  <a:srgbClr val="FFFF00"/>
                </a:solidFill>
                <a:latin typeface="+mj-lt"/>
              </a:rPr>
              <a:t>: </a:t>
            </a:r>
            <a:r>
              <a:rPr lang="vi-VN" sz="7000" b="1" i="0" dirty="0">
                <a:solidFill>
                  <a:srgbClr val="FFFF00"/>
                </a:solidFill>
                <a:effectLst/>
              </a:rPr>
              <a:t> </a:t>
            </a:r>
            <a:r>
              <a:rPr lang="vi-VN" sz="7000" b="1" i="0" dirty="0">
                <a:solidFill>
                  <a:schemeClr val="bg1"/>
                </a:solidFill>
                <a:effectLst/>
              </a:rPr>
              <a:t>Con xin theo Chúa đến giây phút cuối cuộc đời, để đáp ân tình Ngài thương ban cho từ lâu. </a:t>
            </a:r>
            <a:endParaRPr lang="vi-VN" sz="7000" b="1" spc="-150" dirty="0">
              <a:solidFill>
                <a:schemeClr val="bg1"/>
              </a:solidFill>
            </a:endParaRPr>
          </a:p>
        </p:txBody>
      </p:sp>
    </p:spTree>
    <p:extLst>
      <p:ext uri="{BB962C8B-B14F-4D97-AF65-F5344CB8AC3E}">
        <p14:creationId xmlns:p14="http://schemas.microsoft.com/office/powerpoint/2010/main" val="3100390784"/>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447" y="7844"/>
            <a:ext cx="9144000" cy="5143500"/>
          </a:xfrm>
        </p:spPr>
        <p:txBody>
          <a:bodyPr anchor="ctr">
            <a:noAutofit/>
          </a:bodyPr>
          <a:lstStyle/>
          <a:p>
            <a:pPr algn="just">
              <a:lnSpc>
                <a:spcPct val="90000"/>
              </a:lnSpc>
              <a:spcBef>
                <a:spcPts val="0"/>
              </a:spcBef>
            </a:pPr>
            <a:r>
              <a:rPr lang="en-US" sz="8000" u="sng" spc="-150" dirty="0">
                <a:solidFill>
                  <a:srgbClr val="FFFF00"/>
                </a:solidFill>
                <a:latin typeface="+mj-lt"/>
              </a:rPr>
              <a:t>***</a:t>
            </a:r>
            <a:r>
              <a:rPr lang="en-US" sz="8000" b="0" spc="-150" dirty="0">
                <a:solidFill>
                  <a:srgbClr val="FFFF00"/>
                </a:solidFill>
                <a:latin typeface="+mj-lt"/>
              </a:rPr>
              <a:t>: </a:t>
            </a:r>
            <a:r>
              <a:rPr lang="vi-VN" sz="8000" b="1" i="0" dirty="0">
                <a:solidFill>
                  <a:schemeClr val="bg1"/>
                </a:solidFill>
                <a:effectLst/>
              </a:rPr>
              <a:t>Con xin tha thiết thốt lên một lần nữa, là con quyết luôn theo Ngài.</a:t>
            </a:r>
            <a:endParaRPr lang="vi-VN" sz="8000" b="1" spc="-150" dirty="0">
              <a:solidFill>
                <a:schemeClr val="bg1"/>
              </a:solidFill>
            </a:endParaRPr>
          </a:p>
        </p:txBody>
      </p:sp>
    </p:spTree>
    <p:extLst>
      <p:ext uri="{BB962C8B-B14F-4D97-AF65-F5344CB8AC3E}">
        <p14:creationId xmlns:p14="http://schemas.microsoft.com/office/powerpoint/2010/main" val="4136123985"/>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en-US" sz="6600" b="0" u="sng" spc="-300" dirty="0">
                <a:solidFill>
                  <a:srgbClr val="FFFF00"/>
                </a:solidFill>
                <a:latin typeface="+mj-lt"/>
              </a:rPr>
              <a:t>Tk3:</a:t>
            </a:r>
            <a:r>
              <a:rPr lang="vi-VN" sz="6600" b="1" i="0" dirty="0">
                <a:solidFill>
                  <a:srgbClr val="FFFF00"/>
                </a:solidFill>
                <a:effectLst/>
              </a:rPr>
              <a:t> </a:t>
            </a:r>
            <a:r>
              <a:rPr lang="vi-VN" sz="6600" b="1" i="0" dirty="0">
                <a:solidFill>
                  <a:schemeClr val="bg1"/>
                </a:solidFill>
                <a:effectLst/>
              </a:rPr>
              <a:t>Này Chúa hỡi, tâm hồn con thao thức suốt canh thâu. Chờ mong sao như đàn nai khao khát nước nguồn trào. </a:t>
            </a:r>
            <a:endParaRPr lang="vi-VN" sz="6600" b="0" dirty="0">
              <a:solidFill>
                <a:schemeClr val="bg1"/>
              </a:solidFill>
              <a:latin typeface="+mj-lt"/>
            </a:endParaRPr>
          </a:p>
        </p:txBody>
      </p:sp>
    </p:spTree>
    <p:extLst>
      <p:ext uri="{BB962C8B-B14F-4D97-AF65-F5344CB8AC3E}">
        <p14:creationId xmlns:p14="http://schemas.microsoft.com/office/powerpoint/2010/main" val="4056741961"/>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en-US" sz="6600" u="sng" spc="-300" dirty="0">
                <a:solidFill>
                  <a:srgbClr val="FFFF00"/>
                </a:solidFill>
                <a:latin typeface="+mj-lt"/>
              </a:rPr>
              <a:t>***</a:t>
            </a:r>
            <a:r>
              <a:rPr lang="en-US" sz="6600" b="0" u="sng" spc="-300" dirty="0">
                <a:solidFill>
                  <a:srgbClr val="FFFF00"/>
                </a:solidFill>
                <a:latin typeface="+mj-lt"/>
              </a:rPr>
              <a:t>:</a:t>
            </a:r>
            <a:r>
              <a:rPr lang="en-US" sz="6600" b="0" spc="-300" dirty="0">
                <a:solidFill>
                  <a:schemeClr val="bg1"/>
                </a:solidFill>
                <a:latin typeface="+mj-lt"/>
              </a:rPr>
              <a:t> </a:t>
            </a:r>
            <a:r>
              <a:rPr lang="vi-VN" sz="6600" b="1" i="0" dirty="0">
                <a:solidFill>
                  <a:schemeClr val="bg1"/>
                </a:solidFill>
                <a:effectLst/>
              </a:rPr>
              <a:t>Này Chúa hỡi, xin Ngài thương mau đến thăm viếng con. Vì con đây, đang hoài mong Chúa đến thăm hồn. </a:t>
            </a:r>
            <a:endParaRPr lang="vi-VN" sz="6600" b="0" dirty="0">
              <a:solidFill>
                <a:schemeClr val="bg1"/>
              </a:solidFill>
              <a:latin typeface="+mj-lt"/>
            </a:endParaRPr>
          </a:p>
        </p:txBody>
      </p:sp>
    </p:spTree>
    <p:extLst>
      <p:ext uri="{BB962C8B-B14F-4D97-AF65-F5344CB8AC3E}">
        <p14:creationId xmlns:p14="http://schemas.microsoft.com/office/powerpoint/2010/main" val="2645582973"/>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en-US" sz="7000" b="0" u="sng" spc="-150" dirty="0" err="1">
                <a:solidFill>
                  <a:srgbClr val="FFFF00"/>
                </a:solidFill>
                <a:latin typeface="+mj-lt"/>
              </a:rPr>
              <a:t>Đk</a:t>
            </a:r>
            <a:r>
              <a:rPr lang="en-US" sz="7000" b="0" spc="-150" dirty="0">
                <a:solidFill>
                  <a:srgbClr val="FFFF00"/>
                </a:solidFill>
                <a:latin typeface="+mj-lt"/>
              </a:rPr>
              <a:t>: </a:t>
            </a:r>
            <a:r>
              <a:rPr lang="vi-VN" sz="7000" b="1" i="0" dirty="0">
                <a:solidFill>
                  <a:srgbClr val="FFFF00"/>
                </a:solidFill>
                <a:effectLst/>
              </a:rPr>
              <a:t> </a:t>
            </a:r>
            <a:r>
              <a:rPr lang="vi-VN" sz="7000" b="1" i="0" dirty="0">
                <a:solidFill>
                  <a:schemeClr val="bg1"/>
                </a:solidFill>
                <a:effectLst/>
              </a:rPr>
              <a:t>Con xin theo Chúa đến giây phút cuối cuộc đời, để đáp ân tình Ngài thương ban cho từ lâu. </a:t>
            </a:r>
            <a:endParaRPr lang="vi-VN" sz="7000" b="1" spc="-150" dirty="0">
              <a:solidFill>
                <a:schemeClr val="bg1"/>
              </a:solidFill>
            </a:endParaRPr>
          </a:p>
        </p:txBody>
      </p:sp>
    </p:spTree>
    <p:extLst>
      <p:ext uri="{BB962C8B-B14F-4D97-AF65-F5344CB8AC3E}">
        <p14:creationId xmlns:p14="http://schemas.microsoft.com/office/powerpoint/2010/main" val="225243215"/>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447" y="7844"/>
            <a:ext cx="9144000" cy="5143500"/>
          </a:xfrm>
        </p:spPr>
        <p:txBody>
          <a:bodyPr anchor="ctr">
            <a:noAutofit/>
          </a:bodyPr>
          <a:lstStyle/>
          <a:p>
            <a:pPr algn="just">
              <a:lnSpc>
                <a:spcPct val="90000"/>
              </a:lnSpc>
              <a:spcBef>
                <a:spcPts val="0"/>
              </a:spcBef>
            </a:pPr>
            <a:r>
              <a:rPr lang="en-US" sz="8000" u="sng" spc="-150" dirty="0">
                <a:solidFill>
                  <a:srgbClr val="FFFF00"/>
                </a:solidFill>
                <a:latin typeface="+mj-lt"/>
              </a:rPr>
              <a:t>***</a:t>
            </a:r>
            <a:r>
              <a:rPr lang="en-US" sz="8000" b="0" spc="-150" dirty="0">
                <a:solidFill>
                  <a:srgbClr val="FFFF00"/>
                </a:solidFill>
                <a:latin typeface="+mj-lt"/>
              </a:rPr>
              <a:t>: </a:t>
            </a:r>
            <a:r>
              <a:rPr lang="vi-VN" sz="8000" b="1" i="0" dirty="0">
                <a:solidFill>
                  <a:schemeClr val="bg1"/>
                </a:solidFill>
                <a:effectLst/>
              </a:rPr>
              <a:t>Con xin tha thiết thốt lên một lần nữa, là con quyết luôn theo Ngài.</a:t>
            </a:r>
            <a:endParaRPr lang="vi-VN" sz="8000" b="1" spc="-150" dirty="0">
              <a:solidFill>
                <a:schemeClr val="bg1"/>
              </a:solidFill>
            </a:endParaRPr>
          </a:p>
        </p:txBody>
      </p:sp>
    </p:spTree>
    <p:extLst>
      <p:ext uri="{BB962C8B-B14F-4D97-AF65-F5344CB8AC3E}">
        <p14:creationId xmlns:p14="http://schemas.microsoft.com/office/powerpoint/2010/main" val="2411364202"/>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en-US" sz="6600" b="0" u="sng" spc="-300" dirty="0">
                <a:solidFill>
                  <a:srgbClr val="FFFF00"/>
                </a:solidFill>
                <a:latin typeface="+mj-lt"/>
              </a:rPr>
              <a:t>Tk4:</a:t>
            </a:r>
            <a:r>
              <a:rPr lang="vi-VN" sz="6600" b="1" i="0" dirty="0">
                <a:solidFill>
                  <a:srgbClr val="FFFF00"/>
                </a:solidFill>
                <a:effectLst/>
              </a:rPr>
              <a:t> </a:t>
            </a:r>
            <a:r>
              <a:rPr lang="vi-VN" sz="6600" b="1" i="0" dirty="0">
                <a:solidFill>
                  <a:schemeClr val="bg1"/>
                </a:solidFill>
                <a:effectLst/>
              </a:rPr>
              <a:t>Này Chúa hỡi, xin Ngài thương ban phúc cho con luôn. Dù ra sao không bội ơn Thiên Chúa ban đầy tràn.</a:t>
            </a:r>
            <a:endParaRPr lang="vi-VN" sz="6600" b="0" dirty="0">
              <a:solidFill>
                <a:schemeClr val="bg1"/>
              </a:solidFill>
              <a:latin typeface="+mj-lt"/>
            </a:endParaRPr>
          </a:p>
        </p:txBody>
      </p:sp>
    </p:spTree>
    <p:extLst>
      <p:ext uri="{BB962C8B-B14F-4D97-AF65-F5344CB8AC3E}">
        <p14:creationId xmlns:p14="http://schemas.microsoft.com/office/powerpoint/2010/main" val="296835874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6514700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en-US" sz="6600" u="sng" spc="-300" dirty="0">
                <a:solidFill>
                  <a:srgbClr val="FFFF00"/>
                </a:solidFill>
                <a:latin typeface="+mj-lt"/>
              </a:rPr>
              <a:t>***</a:t>
            </a:r>
            <a:r>
              <a:rPr lang="en-US" sz="6600" b="0" u="sng" spc="-300" dirty="0">
                <a:solidFill>
                  <a:srgbClr val="FFFF00"/>
                </a:solidFill>
                <a:latin typeface="+mj-lt"/>
              </a:rPr>
              <a:t>:</a:t>
            </a:r>
            <a:r>
              <a:rPr lang="vi-VN" sz="6600" b="1" i="0" dirty="0">
                <a:solidFill>
                  <a:schemeClr val="bg1"/>
                </a:solidFill>
                <a:effectLst/>
              </a:rPr>
              <a:t> Dù thất tín, nhưng bền tâm tin Chúa luôn thứ tha. Tình Cha thương, ôi tình thương không bến không bờ </a:t>
            </a:r>
            <a:endParaRPr lang="vi-VN" sz="6600" b="0" dirty="0">
              <a:solidFill>
                <a:schemeClr val="bg1"/>
              </a:solidFill>
              <a:latin typeface="+mj-lt"/>
            </a:endParaRPr>
          </a:p>
        </p:txBody>
      </p:sp>
    </p:spTree>
    <p:extLst>
      <p:ext uri="{BB962C8B-B14F-4D97-AF65-F5344CB8AC3E}">
        <p14:creationId xmlns:p14="http://schemas.microsoft.com/office/powerpoint/2010/main" val="3100848358"/>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en-US" sz="7000" b="0" u="sng" spc="-150" dirty="0" err="1">
                <a:solidFill>
                  <a:srgbClr val="FFFF00"/>
                </a:solidFill>
                <a:latin typeface="+mj-lt"/>
              </a:rPr>
              <a:t>Đk</a:t>
            </a:r>
            <a:r>
              <a:rPr lang="en-US" sz="7000" b="0" spc="-150" dirty="0">
                <a:solidFill>
                  <a:srgbClr val="FFFF00"/>
                </a:solidFill>
                <a:latin typeface="+mj-lt"/>
              </a:rPr>
              <a:t>: </a:t>
            </a:r>
            <a:r>
              <a:rPr lang="vi-VN" sz="7000" b="1" i="0" dirty="0">
                <a:solidFill>
                  <a:srgbClr val="FFFF00"/>
                </a:solidFill>
                <a:effectLst/>
              </a:rPr>
              <a:t> </a:t>
            </a:r>
            <a:r>
              <a:rPr lang="vi-VN" sz="7000" b="1" i="0" dirty="0">
                <a:solidFill>
                  <a:schemeClr val="bg1"/>
                </a:solidFill>
                <a:effectLst/>
              </a:rPr>
              <a:t>Con xin theo Chúa đến giây phút cuối cuộc đời, để đáp ân tình Ngài thương ban cho từ lâu. </a:t>
            </a:r>
            <a:endParaRPr lang="vi-VN" sz="7000" b="1" spc="-150" dirty="0">
              <a:solidFill>
                <a:schemeClr val="bg1"/>
              </a:solidFill>
            </a:endParaRPr>
          </a:p>
        </p:txBody>
      </p:sp>
    </p:spTree>
    <p:extLst>
      <p:ext uri="{BB962C8B-B14F-4D97-AF65-F5344CB8AC3E}">
        <p14:creationId xmlns:p14="http://schemas.microsoft.com/office/powerpoint/2010/main" val="559010936"/>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447" y="7844"/>
            <a:ext cx="9144000" cy="5143500"/>
          </a:xfrm>
        </p:spPr>
        <p:txBody>
          <a:bodyPr anchor="ctr">
            <a:noAutofit/>
          </a:bodyPr>
          <a:lstStyle/>
          <a:p>
            <a:pPr algn="just">
              <a:lnSpc>
                <a:spcPct val="90000"/>
              </a:lnSpc>
              <a:spcBef>
                <a:spcPts val="0"/>
              </a:spcBef>
            </a:pPr>
            <a:r>
              <a:rPr lang="en-US" sz="8000" u="sng" spc="-150" dirty="0">
                <a:solidFill>
                  <a:srgbClr val="FFFF00"/>
                </a:solidFill>
                <a:latin typeface="+mj-lt"/>
              </a:rPr>
              <a:t>***</a:t>
            </a:r>
            <a:r>
              <a:rPr lang="en-US" sz="8000" b="0" spc="-150" dirty="0">
                <a:solidFill>
                  <a:srgbClr val="FFFF00"/>
                </a:solidFill>
                <a:latin typeface="+mj-lt"/>
              </a:rPr>
              <a:t>: </a:t>
            </a:r>
            <a:r>
              <a:rPr lang="vi-VN" sz="8000" b="1" i="0" dirty="0">
                <a:solidFill>
                  <a:schemeClr val="bg1"/>
                </a:solidFill>
                <a:effectLst/>
              </a:rPr>
              <a:t>Con xin tha thiết thốt lên một lần nữa, là con quyết luôn theo Ngài.</a:t>
            </a:r>
            <a:endParaRPr lang="vi-VN" sz="8000" b="1" spc="-150" dirty="0">
              <a:solidFill>
                <a:schemeClr val="bg1"/>
              </a:solidFill>
            </a:endParaRPr>
          </a:p>
        </p:txBody>
      </p:sp>
    </p:spTree>
    <p:extLst>
      <p:ext uri="{BB962C8B-B14F-4D97-AF65-F5344CB8AC3E}">
        <p14:creationId xmlns:p14="http://schemas.microsoft.com/office/powerpoint/2010/main" val="2413110748"/>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2626613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52345171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7150"/>
            <a:ext cx="9144000" cy="4400550"/>
          </a:xfrm>
        </p:spPr>
        <p:txBody>
          <a:bodyPr>
            <a:normAutofit/>
          </a:bodyPr>
          <a:lstStyle/>
          <a:p>
            <a:r>
              <a:rPr lang="en-US" sz="8000" dirty="0">
                <a:solidFill>
                  <a:srgbClr val="FFFF00"/>
                </a:solidFill>
              </a:rPr>
              <a:t>Ca </a:t>
            </a:r>
            <a:r>
              <a:rPr lang="en-US" sz="8000" dirty="0" err="1">
                <a:solidFill>
                  <a:srgbClr val="FFFF00"/>
                </a:solidFill>
              </a:rPr>
              <a:t>Kết</a:t>
            </a:r>
            <a:r>
              <a:rPr lang="en-US" sz="8000" dirty="0">
                <a:solidFill>
                  <a:srgbClr val="FFFF00"/>
                </a:solidFill>
              </a:rPr>
              <a:t> </a:t>
            </a:r>
            <a:r>
              <a:rPr lang="en-US" sz="8000" dirty="0" err="1">
                <a:solidFill>
                  <a:srgbClr val="FFFF00"/>
                </a:solidFill>
              </a:rPr>
              <a:t>Lễ</a:t>
            </a:r>
            <a:br>
              <a:rPr lang="en-US" sz="8000" dirty="0">
                <a:solidFill>
                  <a:srgbClr val="FFFF00"/>
                </a:solidFill>
              </a:rPr>
            </a:br>
            <a:r>
              <a:rPr lang="en-US" sz="6600" dirty="0">
                <a:solidFill>
                  <a:srgbClr val="FFFF00"/>
                </a:solidFill>
              </a:rPr>
              <a:t>Xin Cho Con</a:t>
            </a:r>
            <a:br>
              <a:rPr lang="en-US" sz="5400" dirty="0">
                <a:solidFill>
                  <a:srgbClr val="FFFF00"/>
                </a:solidFill>
              </a:rPr>
            </a:br>
            <a:r>
              <a:rPr lang="en-US" sz="5400" i="1" dirty="0">
                <a:solidFill>
                  <a:schemeClr val="bg1"/>
                </a:solidFill>
              </a:rPr>
              <a:t>Anh </a:t>
            </a:r>
            <a:r>
              <a:rPr lang="en-US" sz="5400" i="1" dirty="0" err="1">
                <a:solidFill>
                  <a:schemeClr val="bg1"/>
                </a:solidFill>
              </a:rPr>
              <a:t>Tuấn</a:t>
            </a:r>
            <a:endParaRPr lang="en-US" sz="6000" i="1" dirty="0">
              <a:solidFill>
                <a:schemeClr val="bg1"/>
              </a:solidFill>
            </a:endParaRPr>
          </a:p>
        </p:txBody>
      </p:sp>
    </p:spTree>
    <p:extLst>
      <p:ext uri="{BB962C8B-B14F-4D97-AF65-F5344CB8AC3E}">
        <p14:creationId xmlns:p14="http://schemas.microsoft.com/office/powerpoint/2010/main" val="35085029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en-US" sz="4800" u="sng" dirty="0">
                <a:solidFill>
                  <a:srgbClr val="FFFF00"/>
                </a:solidFill>
              </a:rPr>
              <a:t>Tk1:</a:t>
            </a:r>
            <a:r>
              <a:rPr lang="en-US" sz="4800" dirty="0">
                <a:solidFill>
                  <a:schemeClr val="bg1"/>
                </a:solidFill>
              </a:rPr>
              <a:t> </a:t>
            </a:r>
            <a:r>
              <a:rPr lang="vi-VN" sz="4800" dirty="0">
                <a:solidFill>
                  <a:schemeClr val="bg1"/>
                </a:solidFill>
              </a:rPr>
              <a:t> Giờ đây chúng con ra về Chúa ơi. Những vui buồn chờ đón chúng con trên đường. Xin phó thác trong tay Ngài đường đời hôm nay, xin dẫn bước con trên đường, đường dài tương lai.</a:t>
            </a:r>
          </a:p>
        </p:txBody>
      </p:sp>
    </p:spTree>
    <p:extLst>
      <p:ext uri="{BB962C8B-B14F-4D97-AF65-F5344CB8AC3E}">
        <p14:creationId xmlns:p14="http://schemas.microsoft.com/office/powerpoint/2010/main" val="259683437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en-US" sz="6000" u="sng" dirty="0" err="1">
                <a:solidFill>
                  <a:srgbClr val="FFFF00"/>
                </a:solidFill>
              </a:rPr>
              <a:t>Đk</a:t>
            </a:r>
            <a:r>
              <a:rPr lang="en-US" sz="6000" u="sng" dirty="0">
                <a:solidFill>
                  <a:srgbClr val="FFFF00"/>
                </a:solidFill>
              </a:rPr>
              <a:t>:</a:t>
            </a:r>
            <a:r>
              <a:rPr lang="en-US" sz="6000" dirty="0">
                <a:solidFill>
                  <a:schemeClr val="bg1"/>
                </a:solidFill>
              </a:rPr>
              <a:t> </a:t>
            </a:r>
            <a:r>
              <a:rPr lang="vi-VN" sz="6000" dirty="0">
                <a:solidFill>
                  <a:schemeClr val="bg1"/>
                </a:solidFill>
              </a:rPr>
              <a:t> Xin cho con được luôn kiên vững giữa muôn ngàn gian truân, xin cho con trở nên tia nắng chiếu Tin Mừng sưởi ấm nhân gian.</a:t>
            </a:r>
          </a:p>
        </p:txBody>
      </p:sp>
    </p:spTree>
    <p:extLst>
      <p:ext uri="{BB962C8B-B14F-4D97-AF65-F5344CB8AC3E}">
        <p14:creationId xmlns:p14="http://schemas.microsoft.com/office/powerpoint/2010/main" val="427835381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en-US" sz="4800" u="sng" dirty="0">
                <a:solidFill>
                  <a:srgbClr val="FFFF00"/>
                </a:solidFill>
              </a:rPr>
              <a:t>Tk2:</a:t>
            </a:r>
            <a:r>
              <a:rPr lang="en-US" sz="4800" dirty="0">
                <a:solidFill>
                  <a:schemeClr val="bg1"/>
                </a:solidFill>
              </a:rPr>
              <a:t> </a:t>
            </a:r>
            <a:r>
              <a:rPr lang="vi-VN" sz="4800" dirty="0">
                <a:solidFill>
                  <a:schemeClr val="bg1"/>
                </a:solidFill>
              </a:rPr>
              <a:t> Đoàn con Chúa sai đi vào thế gian. Hãy ra về và sống chứng nhân Tin Mừng. Như muối trắng như men nồng Người đã ươm gieo, cho thế giới sống an hoà mặn nồng thương yêu. </a:t>
            </a:r>
          </a:p>
        </p:txBody>
      </p:sp>
    </p:spTree>
    <p:extLst>
      <p:ext uri="{BB962C8B-B14F-4D97-AF65-F5344CB8AC3E}">
        <p14:creationId xmlns:p14="http://schemas.microsoft.com/office/powerpoint/2010/main" val="118145406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en-US" sz="6000" u="sng" dirty="0" err="1">
                <a:solidFill>
                  <a:srgbClr val="FFFF00"/>
                </a:solidFill>
              </a:rPr>
              <a:t>Đk</a:t>
            </a:r>
            <a:r>
              <a:rPr lang="en-US" sz="6000" u="sng" dirty="0">
                <a:solidFill>
                  <a:srgbClr val="FFFF00"/>
                </a:solidFill>
              </a:rPr>
              <a:t>:</a:t>
            </a:r>
            <a:r>
              <a:rPr lang="en-US" sz="6000" dirty="0">
                <a:solidFill>
                  <a:schemeClr val="bg1"/>
                </a:solidFill>
              </a:rPr>
              <a:t> </a:t>
            </a:r>
            <a:r>
              <a:rPr lang="vi-VN" sz="6000" dirty="0">
                <a:solidFill>
                  <a:schemeClr val="bg1"/>
                </a:solidFill>
              </a:rPr>
              <a:t> Xin cho con được luôn kiên vững giữa muôn ngàn gian truân, xin cho con trở nên tia nắng chiếu Tin Mừng sưởi ấm nhân gian.</a:t>
            </a:r>
          </a:p>
        </p:txBody>
      </p:sp>
    </p:spTree>
    <p:extLst>
      <p:ext uri="{BB962C8B-B14F-4D97-AF65-F5344CB8AC3E}">
        <p14:creationId xmlns:p14="http://schemas.microsoft.com/office/powerpoint/2010/main" val="42477659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rmAutofit/>
          </a:bodyPr>
          <a:lstStyle/>
          <a:p>
            <a:br>
              <a:rPr lang="en-US" sz="6600" u="sng" dirty="0">
                <a:solidFill>
                  <a:srgbClr val="FFFF00"/>
                </a:solidFill>
                <a:ea typeface="Tahoma" pitchFamily="34" charset="0"/>
                <a:cs typeface="Times New Roman" pitchFamily="18" charset="0"/>
              </a:rPr>
            </a:br>
            <a:r>
              <a:rPr lang="en-US" sz="6000" u="sng" dirty="0" err="1">
                <a:solidFill>
                  <a:srgbClr val="FFFF00"/>
                </a:solidFill>
                <a:ea typeface="Tahoma" pitchFamily="34" charset="0"/>
                <a:cs typeface="Times New Roman" pitchFamily="18" charset="0"/>
              </a:rPr>
              <a:t>Kinh</a:t>
            </a:r>
            <a:r>
              <a:rPr lang="en-US" sz="6000" u="sng" dirty="0">
                <a:solidFill>
                  <a:srgbClr val="FFFF00"/>
                </a:solidFill>
                <a:ea typeface="Tahoma" pitchFamily="34" charset="0"/>
                <a:cs typeface="Times New Roman" pitchFamily="18" charset="0"/>
              </a:rPr>
              <a:t> </a:t>
            </a:r>
            <a:r>
              <a:rPr lang="en-US" sz="6000" u="sng" dirty="0" err="1">
                <a:solidFill>
                  <a:srgbClr val="FFFF00"/>
                </a:solidFill>
                <a:ea typeface="Tahoma" pitchFamily="34" charset="0"/>
                <a:cs typeface="Times New Roman" pitchFamily="18" charset="0"/>
              </a:rPr>
              <a:t>Thương</a:t>
            </a:r>
            <a:r>
              <a:rPr lang="en-US" sz="6000" u="sng" dirty="0">
                <a:solidFill>
                  <a:srgbClr val="FFFF00"/>
                </a:solidFill>
                <a:ea typeface="Tahoma" pitchFamily="34" charset="0"/>
                <a:cs typeface="Times New Roman" pitchFamily="18" charset="0"/>
              </a:rPr>
              <a:t> </a:t>
            </a:r>
            <a:r>
              <a:rPr lang="en-US" sz="6000" u="sng" dirty="0" err="1">
                <a:solidFill>
                  <a:srgbClr val="FFFF00"/>
                </a:solidFill>
                <a:ea typeface="Tahoma" pitchFamily="34" charset="0"/>
                <a:cs typeface="Times New Roman" pitchFamily="18" charset="0"/>
              </a:rPr>
              <a:t>Xót</a:t>
            </a:r>
            <a:br>
              <a:rPr lang="en-US" sz="13800" dirty="0">
                <a:solidFill>
                  <a:srgbClr val="FFFF00"/>
                </a:solidFill>
                <a:ea typeface="Tahoma" pitchFamily="34" charset="0"/>
                <a:cs typeface="Times New Roman" pitchFamily="18" charset="0"/>
              </a:rPr>
            </a:br>
            <a:endParaRPr lang="en-US" sz="6600" i="1" dirty="0">
              <a:solidFill>
                <a:schemeClr val="bg1"/>
              </a:solidFill>
              <a:ea typeface="Tahoma" pitchFamily="34" charset="0"/>
              <a:cs typeface="Times New Roman" pitchFamily="18" charset="0"/>
            </a:endParaRPr>
          </a:p>
        </p:txBody>
      </p:sp>
    </p:spTree>
    <p:extLst>
      <p:ext uri="{BB962C8B-B14F-4D97-AF65-F5344CB8AC3E}">
        <p14:creationId xmlns:p14="http://schemas.microsoft.com/office/powerpoint/2010/main" val="4802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2707042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730</TotalTime>
  <Words>2083</Words>
  <Application>Microsoft Macintosh PowerPoint</Application>
  <PresentationFormat>On-screen Show (16:9)</PresentationFormat>
  <Paragraphs>96</Paragraphs>
  <Slides>90</Slides>
  <Notes>0</Notes>
  <HiddenSlides>0</HiddenSlides>
  <MMClips>0</MMClips>
  <ScaleCrop>false</ScaleCrop>
  <HeadingPairs>
    <vt:vector size="6" baseType="variant">
      <vt:variant>
        <vt:lpstr>Fonts Used</vt:lpstr>
      </vt:variant>
      <vt:variant>
        <vt:i4>2</vt:i4>
      </vt:variant>
      <vt:variant>
        <vt:lpstr>Theme</vt:lpstr>
      </vt:variant>
      <vt:variant>
        <vt:i4>12</vt:i4>
      </vt:variant>
      <vt:variant>
        <vt:lpstr>Slide Titles</vt:lpstr>
      </vt:variant>
      <vt:variant>
        <vt:i4>90</vt:i4>
      </vt:variant>
    </vt:vector>
  </HeadingPairs>
  <TitlesOfParts>
    <vt:vector size="104" baseType="lpstr">
      <vt:lpstr>Arial</vt:lpstr>
      <vt:lpstr>UTM American Sans</vt:lpstr>
      <vt:lpstr>Office Theme</vt:lpstr>
      <vt:lpstr>36_Default Design</vt:lpstr>
      <vt:lpstr>10_Office Theme</vt:lpstr>
      <vt:lpstr>37_Default Design</vt:lpstr>
      <vt:lpstr>3_Office Theme</vt:lpstr>
      <vt:lpstr>8_Office Theme</vt:lpstr>
      <vt:lpstr>2_Office Theme</vt:lpstr>
      <vt:lpstr>1_Office Theme</vt:lpstr>
      <vt:lpstr>4_Office Theme</vt:lpstr>
      <vt:lpstr>6_Office Theme</vt:lpstr>
      <vt:lpstr>11_Office Theme</vt:lpstr>
      <vt:lpstr>5_Office Theme</vt:lpstr>
      <vt:lpstr>PowerPoint Presentation</vt:lpstr>
      <vt:lpstr>Ca Nhập Lễ Nào Về Đây</vt:lpstr>
      <vt:lpstr>PowerPoint Presentation</vt:lpstr>
      <vt:lpstr>PowerPoint Presentation</vt:lpstr>
      <vt:lpstr>PowerPoint Presentation</vt:lpstr>
      <vt:lpstr>PowerPoint Presentation</vt:lpstr>
      <vt:lpstr>PowerPoint Presentation</vt:lpstr>
      <vt:lpstr>PowerPoint Presentation</vt:lpstr>
      <vt:lpstr> Kinh Thương Xót </vt:lpstr>
      <vt:lpstr>PowerPoint Presentation</vt:lpstr>
      <vt:lpstr>PowerPoint Presentation</vt:lpstr>
      <vt:lpstr>PowerPoint Presentation</vt:lpstr>
      <vt:lpstr> </vt:lpstr>
      <vt:lpstr> </vt:lpstr>
      <vt:lpstr> </vt:lpstr>
      <vt:lpstr> </vt:lpstr>
      <vt:lpstr> </vt:lpstr>
      <vt:lpstr> </vt:lpstr>
      <vt:lpstr> </vt:lpstr>
      <vt:lpstr>PowerPoint Presentation</vt:lpstr>
      <vt:lpstr>PowerPoint Presentation</vt:lpstr>
      <vt:lpstr>THÁNH VỊNH 84 CHÚA NHẬT XV THƯỜNG NIÊN NĂM B  LM Thái Nguyên 03 câu</vt:lpstr>
      <vt:lpstr>Đk: Lạy Chúa xin cho chúng con, được nhìn thấy tình thương của Ngài. Nguyện Ngài thương ban cho chúng con ơn cứu độ của Chúa muôn đời.</vt:lpstr>
      <vt:lpstr>Tk1: Con nay lẳng lặng nghe Chúa nay phán truyền, lời cầu bình an ban tặng dân Chúa. Cứu ai hằng kính sợ tôn danh Chúa dọi chiếu ánh quang vinh Ngài.</vt:lpstr>
      <vt:lpstr>Đk: Lạy Chúa xin cho chúng con, được nhìn thấy tình thương của Ngài. Nguyện Ngài thương ban cho chúng con ơn cứu độ của Chúa muôn đời.</vt:lpstr>
      <vt:lpstr>Tk2: Tín nghĩa và ân phúc đến nay tao ngộ, hoà bình công lý nay đã giao duyên. Đất nay đã nẩy mầm sự công chính, thành tín giáng lâm bởi trời.</vt:lpstr>
      <vt:lpstr>Đk: Lạy Chúa xin cho chúng con, được nhìn thấy tình thương của Ngài. Nguyện Ngài thương ban cho chúng con ơn cứu độ của Chúa muôn đời.</vt:lpstr>
      <vt:lpstr>Tk3: Đây chính Ngài ban phúc quá ư dư đầy, và đồng ruộng đã nở rộ hoa trái. Tín trung rầy đã là tiền phong Chúa, mở lối bước chân của Ngài.</vt:lpstr>
      <vt:lpstr>Đk: Lạy Chúa xin cho chúng con, được nhìn thấy tình thương của Ngài. Nguyện Ngài thương ban cho chúng con ơn cứu độ của Chúa muôn đời.</vt:lpstr>
      <vt:lpstr>PowerPoint Presentation</vt:lpstr>
      <vt:lpstr>Xin Thiên Chúa là Thân Phụ Đức  Giê-su Ki-tô, Chúa chúng ta, soi mắt tâm hồn chúng ta, cho chúng ta nhận rõ, đâu là niềm hy vọng mà ơn Ngài kêu gọi mang lại cho chúng ta. </vt:lpstr>
      <vt:lpstr>PowerPoint Presentation</vt:lpstr>
      <vt:lpstr>PowerPoint Presentation</vt:lpstr>
      <vt:lpstr>KINH TIN KÍNH</vt:lpstr>
      <vt:lpstr>Tôi tin kính một Thiên Chúa là Cha toàn năng, Đấng tạo thành trời đất, muôn vật hữu hình và vô hình. </vt:lpstr>
      <vt:lpstr>Tôi tin kính một Chúa Giêsu Kitô, Con Một Thiên Chúa, Sinh bởi Đức Chúa Cha từ trước muôn đời. </vt:lpstr>
      <vt:lpstr>Người là Thiên Chúa bởi Thiên Chúa, Ánh Sáng bởi Ánh Sáng, Thiên Chúa thật bởi Thiên Chúa thật,</vt:lpstr>
      <vt:lpstr>được sinh ra mà không phải được tạo thành, đồng bản thể với Đức Chúa Cha: nhờ Người mà muôn vật được tạo thành. </vt:lpstr>
      <vt:lpstr>Vì loài người chúng ta và để cứu độ chúng ta, Người đã từ trời xuống thế. </vt:lpstr>
      <vt:lpstr>Bởi phép Đức Chúa Thánh Thần, Người đã nhập thể trong lòng Trinh Nữ Maria, và đã làm người.</vt:lpstr>
      <vt:lpstr>Người chịu đóng đinh vào thập giá vì chúng ta, thời quan Phongxiô Philatô; Người chịu khổ hình và mai táng, ngày thứ ba Người sống lại như lời Thánh Kinh.</vt:lpstr>
      <vt:lpstr>Người lên trời, ngự bên hữu Đức Chúa Cha, và Người sẽ lại đến trong vinh quang để phán xét kẻ sống và kẻ chết, Nước Người sẽ không bao giờ cùng.</vt:lpstr>
      <vt:lpstr>Tôi tin kính Đức Chúa Thánh Thần là Thiên Chúa và là Đấng ban sự sống, Người bởi Đức Chúa Cha và Đức Chúa Con mà ra,</vt:lpstr>
      <vt:lpstr>Người được phụng thờ và tôn vinh cùng với Đức Chúa Cha và Đức Chúa Con: Người đã dùng các tiên tri mà phán dạy. </vt:lpstr>
      <vt:lpstr>Tôi tin Hội Thánh duy nhất thánh thiện công giáo và tông truyền.</vt:lpstr>
      <vt:lpstr>Tôi tuyên xưng có một Phép Rửa để tha tội. Tôi trông đợi kẻ chết sống lại và sự sống đời sau. Amen.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Thánh Thánh Thánh </vt:lpstr>
      <vt:lpstr>PowerPoint Presentation</vt:lpstr>
      <vt:lpstr>PowerPoint Presentation</vt:lpstr>
      <vt:lpstr>PowerPoint Presentation</vt:lpstr>
      <vt:lpstr> Lạy Chiên Thiên Chúa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 Kết Lễ Xin Cho Con Anh Tuấn</vt:lpstr>
      <vt:lpstr>Tk1:  Giờ đây chúng con ra về Chúa ơi. Những vui buồn chờ đón chúng con trên đường. Xin phó thác trong tay Ngài đường đời hôm nay, xin dẫn bước con trên đường, đường dài tương lai.</vt:lpstr>
      <vt:lpstr>Đk:  Xin cho con được luôn kiên vững giữa muôn ngàn gian truân, xin cho con trở nên tia nắng chiếu Tin Mừng sưởi ấm nhân gian.</vt:lpstr>
      <vt:lpstr>Tk2:  Đoàn con Chúa sai đi vào thế gian. Hãy ra về và sống chứng nhân Tin Mừng. Như muối trắng như men nồng Người đã ươm gieo, cho thế giới sống an hoà mặn nồng thương yêu. </vt:lpstr>
      <vt:lpstr>Đk:  Xin cho con được luôn kiên vững giữa muôn ngàn gian truân, xin cho con trở nên tia nắng chiếu Tin Mừng sưởi ấm nhân gian.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 Nhập Lễ Từ Hừng Sáng Lm. Kim Long</dc:title>
  <dc:creator>Hung Nam</dc:creator>
  <cp:lastModifiedBy>Microsoft Office User</cp:lastModifiedBy>
  <cp:revision>45</cp:revision>
  <dcterms:created xsi:type="dcterms:W3CDTF">2023-05-21T07:25:42Z</dcterms:created>
  <dcterms:modified xsi:type="dcterms:W3CDTF">2024-07-12T01:45:31Z</dcterms:modified>
</cp:coreProperties>
</file>