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24" r:id="rId5"/>
    <p:sldMasterId id="2147483736" r:id="rId6"/>
    <p:sldMasterId id="2147483868" r:id="rId7"/>
    <p:sldMasterId id="2147483964" r:id="rId8"/>
    <p:sldMasterId id="2147483988" r:id="rId9"/>
    <p:sldMasterId id="2147484012" r:id="rId10"/>
  </p:sldMasterIdLst>
  <p:sldIdLst>
    <p:sldId id="507" r:id="rId11"/>
    <p:sldId id="256" r:id="rId12"/>
    <p:sldId id="1423" r:id="rId13"/>
    <p:sldId id="1426" r:id="rId14"/>
    <p:sldId id="264" r:id="rId15"/>
    <p:sldId id="1432" r:id="rId16"/>
    <p:sldId id="569" r:id="rId17"/>
    <p:sldId id="10033" r:id="rId18"/>
    <p:sldId id="10034" r:id="rId19"/>
    <p:sldId id="10158" r:id="rId20"/>
    <p:sldId id="1447" r:id="rId21"/>
    <p:sldId id="384" r:id="rId22"/>
    <p:sldId id="386" r:id="rId23"/>
    <p:sldId id="387" r:id="rId24"/>
    <p:sldId id="388" r:id="rId25"/>
    <p:sldId id="389" r:id="rId26"/>
    <p:sldId id="390" r:id="rId27"/>
    <p:sldId id="391" r:id="rId28"/>
    <p:sldId id="504" r:id="rId29"/>
    <p:sldId id="415" r:id="rId30"/>
    <p:sldId id="553" r:id="rId31"/>
    <p:sldId id="554" r:id="rId32"/>
    <p:sldId id="555" r:id="rId33"/>
    <p:sldId id="558" r:id="rId34"/>
    <p:sldId id="1434" r:id="rId35"/>
    <p:sldId id="557" r:id="rId36"/>
    <p:sldId id="1433" r:id="rId37"/>
    <p:sldId id="1435" r:id="rId38"/>
    <p:sldId id="559" r:id="rId39"/>
    <p:sldId id="1436" r:id="rId40"/>
    <p:sldId id="1437" r:id="rId41"/>
    <p:sldId id="561" r:id="rId42"/>
    <p:sldId id="1438" r:id="rId43"/>
    <p:sldId id="1439" r:id="rId44"/>
    <p:sldId id="417" r:id="rId45"/>
    <p:sldId id="565" r:id="rId46"/>
    <p:sldId id="532"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1440" r:id="rId63"/>
    <p:sldId id="1441" r:id="rId64"/>
    <p:sldId id="1442" r:id="rId65"/>
    <p:sldId id="614" r:id="rId66"/>
    <p:sldId id="740" r:id="rId67"/>
    <p:sldId id="741" r:id="rId68"/>
    <p:sldId id="742" r:id="rId69"/>
    <p:sldId id="276" r:id="rId70"/>
    <p:sldId id="9813" r:id="rId71"/>
    <p:sldId id="9814" r:id="rId72"/>
    <p:sldId id="9815" r:id="rId73"/>
    <p:sldId id="10036" r:id="rId74"/>
    <p:sldId id="9816" r:id="rId75"/>
    <p:sldId id="9817" r:id="rId76"/>
    <p:sldId id="9818" r:id="rId77"/>
    <p:sldId id="10157" r:id="rId78"/>
    <p:sldId id="575" r:id="rId79"/>
    <p:sldId id="503" r:id="rId80"/>
    <p:sldId id="277" r:id="rId81"/>
    <p:sldId id="278" r:id="rId82"/>
    <p:sldId id="279" r:id="rId83"/>
    <p:sldId id="290" r:id="rId84"/>
    <p:sldId id="1444" r:id="rId85"/>
    <p:sldId id="291" r:id="rId86"/>
    <p:sldId id="1445" r:id="rId87"/>
    <p:sldId id="1443" r:id="rId88"/>
    <p:sldId id="1446" r:id="rId89"/>
    <p:sldId id="292" r:id="rId90"/>
    <p:sldId id="571" r:id="rId91"/>
    <p:sldId id="502" r:id="rId92"/>
    <p:sldId id="294" r:id="rId93"/>
    <p:sldId id="295" r:id="rId94"/>
    <p:sldId id="500" r:id="rId95"/>
    <p:sldId id="527" r:id="rId96"/>
    <p:sldId id="572"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7" autoAdjust="0"/>
    <p:restoredTop sz="94676" autoAdjust="0"/>
  </p:normalViewPr>
  <p:slideViewPr>
    <p:cSldViewPr>
      <p:cViewPr varScale="1">
        <p:scale>
          <a:sx n="51" d="100"/>
          <a:sy n="51" d="100"/>
        </p:scale>
        <p:origin x="192" y="164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7/18/24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74844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078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6000" dirty="0" err="1">
                <a:solidFill>
                  <a:srgbClr val="FFFF00"/>
                </a:solidFill>
              </a:rPr>
              <a:t>Đi</a:t>
            </a:r>
            <a:r>
              <a:rPr lang="en-US" sz="6000" dirty="0">
                <a:solidFill>
                  <a:srgbClr val="FFFF00"/>
                </a:solidFill>
              </a:rPr>
              <a:t> </a:t>
            </a:r>
            <a:r>
              <a:rPr lang="en-US" sz="6000" dirty="0" err="1">
                <a:solidFill>
                  <a:srgbClr val="FFFF00"/>
                </a:solidFill>
              </a:rPr>
              <a:t>Về</a:t>
            </a:r>
            <a:r>
              <a:rPr lang="en-US" sz="6000" dirty="0">
                <a:solidFill>
                  <a:srgbClr val="FFFF00"/>
                </a:solidFill>
              </a:rPr>
              <a:t> </a:t>
            </a:r>
            <a:r>
              <a:rPr lang="en-US" sz="6000" dirty="0" err="1">
                <a:solidFill>
                  <a:srgbClr val="FFFF00"/>
                </a:solidFill>
              </a:rPr>
              <a:t>Nhà</a:t>
            </a:r>
            <a:r>
              <a:rPr lang="en-US" sz="6000" dirty="0">
                <a:solidFill>
                  <a:srgbClr val="FFFF00"/>
                </a:solidFill>
              </a:rPr>
              <a:t> </a:t>
            </a:r>
            <a:r>
              <a:rPr lang="en-US" sz="6000" dirty="0" err="1">
                <a:solidFill>
                  <a:srgbClr val="FFFF00"/>
                </a:solidFill>
              </a:rPr>
              <a:t>Chúa</a:t>
            </a:r>
            <a:br>
              <a:rPr lang="en-US" sz="6000" dirty="0">
                <a:solidFill>
                  <a:srgbClr val="FFFF00"/>
                </a:solidFill>
              </a:rPr>
            </a:br>
            <a:r>
              <a:rPr lang="en-US" sz="6000" i="1" dirty="0" err="1">
                <a:solidFill>
                  <a:schemeClr val="bg1"/>
                </a:solidFill>
              </a:rPr>
              <a:t>Ngọc</a:t>
            </a:r>
            <a:r>
              <a:rPr lang="en-US" sz="6000" i="1" dirty="0">
                <a:solidFill>
                  <a:schemeClr val="bg1"/>
                </a:solidFill>
              </a:rPr>
              <a:t> Linh</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878806"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Giê</a:t>
            </a:r>
            <a:r>
              <a:rPr lang="en-US" sz="3600" dirty="0">
                <a:solidFill>
                  <a:srgbClr val="FFFF00"/>
                </a:solidFill>
              </a:rPr>
              <a:t>-</a:t>
            </a:r>
            <a:r>
              <a:rPr lang="en-US" sz="3600" dirty="0" err="1">
                <a:solidFill>
                  <a:srgbClr val="FFFF00"/>
                </a:solidFill>
              </a:rPr>
              <a:t>rê</a:t>
            </a:r>
            <a:r>
              <a:rPr lang="en-US" sz="3600" dirty="0">
                <a:solidFill>
                  <a:srgbClr val="FFFF00"/>
                </a:solidFill>
              </a:rPr>
              <a:t>-mi-a.</a:t>
            </a:r>
          </a:p>
        </p:txBody>
      </p:sp>
      <p:sp>
        <p:nvSpPr>
          <p:cNvPr id="7" name="TextBox 6"/>
          <p:cNvSpPr txBox="1"/>
          <p:nvPr/>
        </p:nvSpPr>
        <p:spPr>
          <a:xfrm>
            <a:off x="228600" y="3486150"/>
            <a:ext cx="8960273" cy="1077218"/>
          </a:xfrm>
          <a:prstGeom prst="rect">
            <a:avLst/>
          </a:prstGeom>
          <a:noFill/>
        </p:spPr>
        <p:txBody>
          <a:bodyPr wrap="none" rtlCol="0">
            <a:spAutoFit/>
          </a:bodyPr>
          <a:lstStyle/>
          <a:p>
            <a:r>
              <a:rPr lang="vi-VN" sz="3200" dirty="0">
                <a:solidFill>
                  <a:srgbClr val="FFFF00"/>
                </a:solidFill>
              </a:rPr>
              <a:t>Ta sẽ quy tụ đoàn chiên của Ta còn sót lại.</a:t>
            </a:r>
            <a:endParaRPr lang="en-US" sz="3200" dirty="0">
              <a:solidFill>
                <a:srgbClr val="FFFF00"/>
              </a:solidFill>
            </a:endParaRPr>
          </a:p>
          <a:p>
            <a:r>
              <a:rPr lang="vi-VN" sz="3200" dirty="0">
                <a:solidFill>
                  <a:srgbClr val="FFFF00"/>
                </a:solidFill>
              </a:rPr>
              <a:t>Ta 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22</a:t>
            </a:r>
            <a:br>
              <a:rPr lang="en-US" dirty="0">
                <a:solidFill>
                  <a:srgbClr val="FFFF00"/>
                </a:solidFill>
              </a:rPr>
            </a:br>
            <a:r>
              <a:rPr lang="en-US" dirty="0">
                <a:solidFill>
                  <a:srgbClr val="FFFF00"/>
                </a:solidFill>
              </a:rPr>
              <a:t>CHÚA NHẬT XVI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Thanh </a:t>
            </a:r>
            <a:r>
              <a:rPr lang="en-US" i="1" dirty="0" err="1">
                <a:solidFill>
                  <a:schemeClr val="bg1"/>
                </a:solidFill>
              </a:rPr>
              <a:t>Lâm</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Con được Chúa chăn dắt dưỡng nuôi, đâu nào con thiếu thốn điều chi. </a:t>
            </a:r>
            <a:endParaRPr lang="en-US" sz="7200" dirty="0">
              <a:solidFill>
                <a:schemeClr val="bg1"/>
              </a:solidFill>
              <a:latin typeface="+mn-lt"/>
            </a:endParaRPr>
          </a:p>
        </p:txBody>
      </p:sp>
    </p:spTree>
    <p:extLst>
      <p:ext uri="{BB962C8B-B14F-4D97-AF65-F5344CB8AC3E}">
        <p14:creationId xmlns:p14="http://schemas.microsoft.com/office/powerpoint/2010/main" val="164014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Tk1:</a:t>
            </a:r>
            <a:r>
              <a:rPr lang="en-US" sz="6600" dirty="0">
                <a:solidFill>
                  <a:schemeClr val="bg1"/>
                </a:solidFill>
              </a:rPr>
              <a:t> </a:t>
            </a:r>
            <a:r>
              <a:rPr lang="vi-VN" sz="6600" b="0" i="0" dirty="0">
                <a:solidFill>
                  <a:schemeClr val="bg1"/>
                </a:solidFill>
                <a:effectLst/>
                <a:latin typeface="+mn-lt"/>
              </a:rPr>
              <a:t>Có Chúa chăn dắt tôi, tôi còn thiếu thốn điều chi. Trên đồng cỏ xanh rì, Ngài thả tôi an bình nghỉ ngơi.</a:t>
            </a:r>
            <a:endParaRPr lang="en-US" sz="6600" dirty="0">
              <a:solidFill>
                <a:schemeClr val="bg1"/>
              </a:solidFill>
            </a:endParaRPr>
          </a:p>
        </p:txBody>
      </p:sp>
    </p:spTree>
    <p:extLst>
      <p:ext uri="{BB962C8B-B14F-4D97-AF65-F5344CB8AC3E}">
        <p14:creationId xmlns:p14="http://schemas.microsoft.com/office/powerpoint/2010/main" val="348565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Bên suối mát nước ngọt sạch trong, thoả lòng tôi tháng ngày đợi mong. Linh hồn tôi, Ngài dưỡng no đầy. </a:t>
            </a:r>
            <a:endParaRPr lang="en-US" sz="6600" dirty="0">
              <a:solidFill>
                <a:schemeClr val="bg1"/>
              </a:solidFill>
            </a:endParaRPr>
          </a:p>
        </p:txBody>
      </p:sp>
    </p:spTree>
    <p:extLst>
      <p:ext uri="{BB962C8B-B14F-4D97-AF65-F5344CB8AC3E}">
        <p14:creationId xmlns:p14="http://schemas.microsoft.com/office/powerpoint/2010/main" val="71258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Con được Chúa chăn dắt dưỡng nuôi, đâu nào con thiếu thốn điều chi. </a:t>
            </a:r>
            <a:endParaRPr lang="en-US" sz="7200" dirty="0">
              <a:solidFill>
                <a:schemeClr val="bg1"/>
              </a:solidFill>
              <a:latin typeface="+mn-lt"/>
            </a:endParaRPr>
          </a:p>
        </p:txBody>
      </p:sp>
    </p:spTree>
    <p:extLst>
      <p:ext uri="{BB962C8B-B14F-4D97-AF65-F5344CB8AC3E}">
        <p14:creationId xmlns:p14="http://schemas.microsoft.com/office/powerpoint/2010/main" val="581881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Tk2:</a:t>
            </a:r>
            <a:r>
              <a:rPr lang="en-US" sz="6000" dirty="0">
                <a:solidFill>
                  <a:schemeClr val="bg1"/>
                </a:solidFill>
              </a:rPr>
              <a:t> </a:t>
            </a:r>
            <a:r>
              <a:rPr lang="vi-VN" sz="6000" b="0" i="0" dirty="0">
                <a:solidFill>
                  <a:schemeClr val="bg1"/>
                </a:solidFill>
                <a:effectLst/>
                <a:latin typeface="+mn-lt"/>
              </a:rPr>
              <a:t>Chúa dắt tôi bước đi theo đường lối chính nẻo ngay. Lánh xa lối gian tà, vì Danh Thánh chính trực, ái nhân.</a:t>
            </a:r>
            <a:endParaRPr lang="en-US" sz="6000" dirty="0">
              <a:solidFill>
                <a:schemeClr val="bg1"/>
              </a:solidFill>
            </a:endParaRPr>
          </a:p>
        </p:txBody>
      </p:sp>
    </p:spTree>
    <p:extLst>
      <p:ext uri="{BB962C8B-B14F-4D97-AF65-F5344CB8AC3E}">
        <p14:creationId xmlns:p14="http://schemas.microsoft.com/office/powerpoint/2010/main" val="1276856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Dù lũng tối, hố sâu vực thẳm, luôn có Chúa bên mình phù giúp. Cây gậy thiêng, Ngài dẫn đưa đường.</a:t>
            </a:r>
            <a:endParaRPr lang="en-US" sz="6600" dirty="0">
              <a:solidFill>
                <a:schemeClr val="bg1"/>
              </a:solidFill>
            </a:endParaRPr>
          </a:p>
        </p:txBody>
      </p:sp>
    </p:spTree>
    <p:extLst>
      <p:ext uri="{BB962C8B-B14F-4D97-AF65-F5344CB8AC3E}">
        <p14:creationId xmlns:p14="http://schemas.microsoft.com/office/powerpoint/2010/main" val="95059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Con được Chúa chăn dắt dưỡng nuôi, đâu nào con thiếu thốn điều chi. </a:t>
            </a:r>
            <a:endParaRPr lang="en-US" sz="7200" dirty="0">
              <a:solidFill>
                <a:schemeClr val="bg1"/>
              </a:solidFill>
              <a:latin typeface="+mn-lt"/>
            </a:endParaRPr>
          </a:p>
        </p:txBody>
      </p:sp>
    </p:spTree>
    <p:extLst>
      <p:ext uri="{BB962C8B-B14F-4D97-AF65-F5344CB8AC3E}">
        <p14:creationId xmlns:p14="http://schemas.microsoft.com/office/powerpoint/2010/main" val="2102742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Tk3:</a:t>
            </a:r>
            <a:r>
              <a:rPr lang="en-US" sz="6000" dirty="0">
                <a:solidFill>
                  <a:schemeClr val="bg1"/>
                </a:solidFill>
              </a:rPr>
              <a:t> </a:t>
            </a:r>
            <a:r>
              <a:rPr lang="vi-VN" sz="6000" b="0" i="0" dirty="0">
                <a:solidFill>
                  <a:schemeClr val="bg1"/>
                </a:solidFill>
                <a:effectLst/>
                <a:latin typeface="+mn-lt"/>
              </a:rPr>
              <a:t>Chúa thiết con yến tiệc dư đầy món quý, vật ngon. Trước mặt những quân thù rình rập luôn mưu hại đến con.</a:t>
            </a:r>
            <a:endParaRPr lang="en-US" sz="6000" dirty="0">
              <a:solidFill>
                <a:schemeClr val="bg1"/>
              </a:solidFill>
            </a:endParaRPr>
          </a:p>
        </p:txBody>
      </p:sp>
    </p:spTree>
    <p:extLst>
      <p:ext uri="{BB962C8B-B14F-4D97-AF65-F5344CB8AC3E}">
        <p14:creationId xmlns:p14="http://schemas.microsoft.com/office/powerpoint/2010/main" val="226405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Đi về nhà Chúa bao năm cách xa nhan Ngài, đi về nhà Chúa tâm tư sướng vui ngập trời. Đi về nhà Chúa bao năm mến thương đầy vơi, đi về nhà Chúa dâng lên khúc ca tuyệt vời.</a:t>
            </a:r>
          </a:p>
        </p:txBody>
      </p:sp>
    </p:spTree>
    <p:extLst>
      <p:ext uri="{BB962C8B-B14F-4D97-AF65-F5344CB8AC3E}">
        <p14:creationId xmlns:p14="http://schemas.microsoft.com/office/powerpoint/2010/main" val="424382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Ngài ban cho ly rượu đầy chan, nồng hơi ấm ân tình tràn lan. Trên đầu con, còn xức thơm dầu.</a:t>
            </a:r>
            <a:endParaRPr lang="en-US" sz="6600" dirty="0">
              <a:solidFill>
                <a:schemeClr val="bg1"/>
              </a:solidFill>
            </a:endParaRPr>
          </a:p>
        </p:txBody>
      </p:sp>
    </p:spTree>
    <p:extLst>
      <p:ext uri="{BB962C8B-B14F-4D97-AF65-F5344CB8AC3E}">
        <p14:creationId xmlns:p14="http://schemas.microsoft.com/office/powerpoint/2010/main" val="28785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Con được Chúa chăn dắt dưỡng nuôi, đâu nào con thiếu thốn điều chi. </a:t>
            </a:r>
            <a:endParaRPr lang="en-US" sz="7200" dirty="0">
              <a:solidFill>
                <a:schemeClr val="bg1"/>
              </a:solidFill>
              <a:latin typeface="+mn-lt"/>
            </a:endParaRPr>
          </a:p>
        </p:txBody>
      </p:sp>
    </p:spTree>
    <p:extLst>
      <p:ext uri="{BB962C8B-B14F-4D97-AF65-F5344CB8AC3E}">
        <p14:creationId xmlns:p14="http://schemas.microsoft.com/office/powerpoint/2010/main" val="3479416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Tk4:</a:t>
            </a:r>
            <a:r>
              <a:rPr lang="en-US" sz="6000" dirty="0">
                <a:solidFill>
                  <a:schemeClr val="bg1"/>
                </a:solidFill>
              </a:rPr>
              <a:t> </a:t>
            </a:r>
            <a:r>
              <a:rPr lang="vi-VN" sz="6000" b="0" i="0" dirty="0">
                <a:solidFill>
                  <a:schemeClr val="bg1"/>
                </a:solidFill>
                <a:effectLst/>
                <a:latin typeface="+mn-lt"/>
              </a:rPr>
              <a:t>Chúa mãi luôn ấp yêu trong tình nghĩa thắm nồng sâu. Muôn hồng phúc, ơn lành, ngày và đêm, tuôn đổ chứa chan.</a:t>
            </a:r>
            <a:endParaRPr lang="en-US" sz="6000" dirty="0">
              <a:solidFill>
                <a:schemeClr val="bg1"/>
              </a:solidFill>
            </a:endParaRPr>
          </a:p>
        </p:txBody>
      </p:sp>
    </p:spTree>
    <p:extLst>
      <p:ext uri="{BB962C8B-B14F-4D97-AF65-F5344CB8AC3E}">
        <p14:creationId xmlns:p14="http://schemas.microsoft.com/office/powerpoint/2010/main" val="226491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Con vui sướng cư ngụ nhà Chúa, trong Cung Thánh uy nghi, lộng lẫy, tới thời gian thực rất lâu dài.</a:t>
            </a:r>
            <a:endParaRPr lang="en-US" sz="6600" dirty="0">
              <a:solidFill>
                <a:schemeClr val="bg1"/>
              </a:solidFill>
            </a:endParaRPr>
          </a:p>
        </p:txBody>
      </p:sp>
    </p:spTree>
    <p:extLst>
      <p:ext uri="{BB962C8B-B14F-4D97-AF65-F5344CB8AC3E}">
        <p14:creationId xmlns:p14="http://schemas.microsoft.com/office/powerpoint/2010/main" val="395948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latin typeface="+mn-lt"/>
              </a:rPr>
              <a:t>Con được Chúa chăn dắt dưỡng nuôi, đâu nào con thiếu thốn điều chi. </a:t>
            </a:r>
            <a:endParaRPr lang="en-US" sz="7200" dirty="0">
              <a:solidFill>
                <a:schemeClr val="bg1"/>
              </a:solidFill>
              <a:latin typeface="+mn-lt"/>
            </a:endParaRPr>
          </a:p>
        </p:txBody>
      </p:sp>
    </p:spTree>
    <p:extLst>
      <p:ext uri="{BB962C8B-B14F-4D97-AF65-F5344CB8AC3E}">
        <p14:creationId xmlns:p14="http://schemas.microsoft.com/office/powerpoint/2010/main" val="4173676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175432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600" dirty="0">
                <a:solidFill>
                  <a:srgbClr val="FFFF00"/>
                </a:solidFill>
              </a:rPr>
              <a:t>Bài trích thư của thánh Phao-lô tông đồ</a:t>
            </a:r>
            <a:endParaRPr lang="en-US" sz="3600" dirty="0">
              <a:solidFill>
                <a:srgbClr val="FFFF00"/>
              </a:solidFill>
            </a:endParaRPr>
          </a:p>
          <a:p>
            <a:r>
              <a:rPr lang="vi-VN" sz="3600" dirty="0">
                <a:solidFill>
                  <a:srgbClr val="FFFF00"/>
                </a:solidFill>
              </a:rPr>
              <a:t>gửi tín hữu Ê-phê-xô.</a:t>
            </a:r>
            <a:endParaRPr lang="en-US" sz="3600" dirty="0">
              <a:solidFill>
                <a:srgbClr val="FFFF00"/>
              </a:solidFill>
            </a:endParaRPr>
          </a:p>
        </p:txBody>
      </p:sp>
      <p:sp>
        <p:nvSpPr>
          <p:cNvPr id="7" name="TextBox 6"/>
          <p:cNvSpPr txBox="1"/>
          <p:nvPr/>
        </p:nvSpPr>
        <p:spPr>
          <a:xfrm>
            <a:off x="152400" y="3257550"/>
            <a:ext cx="8757526" cy="1754326"/>
          </a:xfrm>
          <a:prstGeom prst="rect">
            <a:avLst/>
          </a:prstGeom>
          <a:noFill/>
        </p:spPr>
        <p:txBody>
          <a:bodyPr wrap="none" rtlCol="0">
            <a:spAutoFit/>
          </a:bodyPr>
          <a:lstStyle/>
          <a:p>
            <a:r>
              <a:rPr lang="vi-VN" sz="3600" dirty="0">
                <a:solidFill>
                  <a:srgbClr val="FFFF00"/>
                </a:solidFill>
              </a:rPr>
              <a:t>Chính Đức Giê-su là sự bình an của chúng ta.</a:t>
            </a:r>
            <a:endParaRPr lang="en-US" sz="3600" dirty="0">
              <a:solidFill>
                <a:srgbClr val="FFFF00"/>
              </a:solidFill>
            </a:endParaRPr>
          </a:p>
          <a:p>
            <a:r>
              <a:rPr lang="vi-VN" sz="3600" dirty="0">
                <a:solidFill>
                  <a:srgbClr val="FFFF00"/>
                </a:solidFill>
              </a:rPr>
              <a:t>Người đã liên kết dân Do-thái</a:t>
            </a:r>
            <a:endParaRPr lang="en-US" sz="3600" dirty="0">
              <a:solidFill>
                <a:srgbClr val="FFFF00"/>
              </a:solidFill>
            </a:endParaRPr>
          </a:p>
          <a:p>
            <a:r>
              <a:rPr lang="vi-VN" sz="3600" dirty="0">
                <a:solidFill>
                  <a:srgbClr val="FFFF00"/>
                </a:solidFill>
              </a:rPr>
              <a:t>và dân ngoại thành một.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chemeClr val="bg1"/>
                </a:solidFill>
              </a:rPr>
              <a:t>Chúa phán: "Con Chiên Ta thì nghe tiếng Ta, Ta biết chúng và chúng theo Ta"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50543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20000"/>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Hân hoan, hân hoan vào thánh điện Ngài. Dâng lên, dâng lên một bài ca mới.</a:t>
            </a:r>
            <a:r>
              <a:rPr lang="vi-VN" sz="6600" b="1" dirty="0">
                <a:solidFill>
                  <a:schemeClr val="bg1"/>
                </a:solidFill>
                <a:cs typeface="Times New Roman" panose="02020603050405020304" pitchFamily="18" charset="0"/>
              </a:rPr>
              <a:t> Tôn vinh, tôn vinh Thiên Chúa đất trời, tạo tác muôn loài Đấng mến thương muôn loài.</a:t>
            </a:r>
          </a:p>
        </p:txBody>
      </p:sp>
    </p:spTree>
    <p:extLst>
      <p:ext uri="{BB962C8B-B14F-4D97-AF65-F5344CB8AC3E}">
        <p14:creationId xmlns:p14="http://schemas.microsoft.com/office/powerpoint/2010/main" val="3915648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950" b="1" dirty="0">
                <a:solidFill>
                  <a:srgbClr val="FFFF00"/>
                </a:solidFill>
                <a:cs typeface="Times New Roman" panose="02020603050405020304" pitchFamily="18" charset="0"/>
              </a:rPr>
              <a:t>Tk2: </a:t>
            </a:r>
            <a:r>
              <a:rPr lang="vi-VN" sz="4950" b="1" dirty="0">
                <a:solidFill>
                  <a:schemeClr val="bg1"/>
                </a:solidFill>
                <a:cs typeface="Times New Roman" panose="02020603050405020304" pitchFamily="18" charset="0"/>
              </a:rPr>
              <a:t>Đi về nhà Chúa tim con ước mơ đêm ngày, đi về nhà Chúa con mong náu thân nhà Ngài. Đi về nhà Chúa tôn vinh Chúa bao từ nhân. Đi về nhà Chúa tôn vinh Chúa bao dịu hiền.</a:t>
            </a:r>
          </a:p>
        </p:txBody>
      </p:sp>
    </p:spTree>
    <p:extLst>
      <p:ext uri="{BB962C8B-B14F-4D97-AF65-F5344CB8AC3E}">
        <p14:creationId xmlns:p14="http://schemas.microsoft.com/office/powerpoint/2010/main" val="2826837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0"/>
            <a:ext cx="3962399" cy="4708981"/>
          </a:xfrm>
          <a:prstGeom prst="rect">
            <a:avLst/>
          </a:prstGeom>
        </p:spPr>
        <p:txBody>
          <a:bodyPr wrap="square">
            <a:spAutoFit/>
          </a:bodyPr>
          <a:lstStyle/>
          <a:p>
            <a:pPr algn="just"/>
            <a:r>
              <a:rPr lang="en-US" sz="3000" dirty="0" err="1">
                <a:solidFill>
                  <a:schemeClr val="bg1"/>
                </a:solidFill>
              </a:rPr>
              <a:t>Anh</a:t>
            </a:r>
            <a:r>
              <a:rPr lang="en-US" sz="3000" dirty="0">
                <a:solidFill>
                  <a:schemeClr val="bg1"/>
                </a:solidFill>
              </a:rPr>
              <a:t> </a:t>
            </a:r>
            <a:r>
              <a:rPr lang="en-US" sz="3000" dirty="0" err="1">
                <a:solidFill>
                  <a:schemeClr val="bg1"/>
                </a:solidFill>
              </a:rPr>
              <a:t>chị</a:t>
            </a:r>
            <a:r>
              <a:rPr lang="en-US" sz="3000" dirty="0">
                <a:solidFill>
                  <a:schemeClr val="bg1"/>
                </a:solidFill>
              </a:rPr>
              <a:t> </a:t>
            </a:r>
            <a:r>
              <a:rPr lang="en-US" sz="3000" dirty="0" err="1">
                <a:solidFill>
                  <a:schemeClr val="bg1"/>
                </a:solidFill>
              </a:rPr>
              <a:t>em</a:t>
            </a:r>
            <a:r>
              <a:rPr lang="en-US" sz="3000" dirty="0">
                <a:solidFill>
                  <a:schemeClr val="bg1"/>
                </a:solidFill>
              </a:rPr>
              <a:t> </a:t>
            </a:r>
            <a:r>
              <a:rPr lang="en-US" sz="3000" dirty="0" err="1">
                <a:solidFill>
                  <a:schemeClr val="bg1"/>
                </a:solidFill>
              </a:rPr>
              <a:t>thân</a:t>
            </a:r>
            <a:r>
              <a:rPr lang="en-US" sz="3000" dirty="0">
                <a:solidFill>
                  <a:schemeClr val="bg1"/>
                </a:solidFill>
              </a:rPr>
              <a:t> </a:t>
            </a:r>
            <a:r>
              <a:rPr lang="en-US" sz="3000" dirty="0" err="1">
                <a:solidFill>
                  <a:schemeClr val="bg1"/>
                </a:solidFill>
              </a:rPr>
              <a:t>mến</a:t>
            </a:r>
            <a:r>
              <a:rPr lang="en-US" sz="3000" dirty="0">
                <a:solidFill>
                  <a:schemeClr val="bg1"/>
                </a:solidFill>
              </a:rPr>
              <a:t>, </a:t>
            </a:r>
            <a:r>
              <a:rPr lang="en-US" sz="3000" dirty="0" err="1">
                <a:solidFill>
                  <a:schemeClr val="bg1"/>
                </a:solidFill>
              </a:rPr>
              <a:t>Đức</a:t>
            </a:r>
            <a:r>
              <a:rPr lang="en-US" sz="3000" dirty="0">
                <a:solidFill>
                  <a:schemeClr val="bg1"/>
                </a:solidFill>
              </a:rPr>
              <a:t> </a:t>
            </a:r>
            <a:r>
              <a:rPr lang="en-US" sz="3000" dirty="0" err="1">
                <a:solidFill>
                  <a:schemeClr val="bg1"/>
                </a:solidFill>
              </a:rPr>
              <a:t>Giê-su</a:t>
            </a:r>
            <a:r>
              <a:rPr lang="en-US" sz="3000" dirty="0">
                <a:solidFill>
                  <a:schemeClr val="bg1"/>
                </a:solidFill>
              </a:rPr>
              <a:t> Ki-</a:t>
            </a:r>
            <a:r>
              <a:rPr lang="en-US" sz="3000" dirty="0" err="1">
                <a:solidFill>
                  <a:schemeClr val="bg1"/>
                </a:solidFill>
              </a:rPr>
              <a:t>tô</a:t>
            </a:r>
            <a:r>
              <a:rPr lang="en-US" sz="3000" dirty="0">
                <a:solidFill>
                  <a:schemeClr val="bg1"/>
                </a:solidFill>
              </a:rPr>
              <a:t> </a:t>
            </a:r>
            <a:r>
              <a:rPr lang="en-US" sz="3000" dirty="0" err="1">
                <a:solidFill>
                  <a:schemeClr val="bg1"/>
                </a:solidFill>
              </a:rPr>
              <a:t>là</a:t>
            </a:r>
            <a:r>
              <a:rPr lang="en-US" sz="3000" dirty="0">
                <a:solidFill>
                  <a:schemeClr val="bg1"/>
                </a:solidFill>
              </a:rPr>
              <a:t> </a:t>
            </a:r>
            <a:r>
              <a:rPr lang="en-US" sz="3000" dirty="0" err="1">
                <a:solidFill>
                  <a:schemeClr val="bg1"/>
                </a:solidFill>
              </a:rPr>
              <a:t>Vị</a:t>
            </a:r>
            <a:r>
              <a:rPr lang="en-US" sz="3000" dirty="0">
                <a:solidFill>
                  <a:schemeClr val="bg1"/>
                </a:solidFill>
              </a:rPr>
              <a:t> </a:t>
            </a:r>
            <a:r>
              <a:rPr lang="en-US" sz="3000" dirty="0" err="1">
                <a:solidFill>
                  <a:schemeClr val="bg1"/>
                </a:solidFill>
              </a:rPr>
              <a:t>Mục</a:t>
            </a:r>
            <a:r>
              <a:rPr lang="en-US" sz="3000" dirty="0">
                <a:solidFill>
                  <a:schemeClr val="bg1"/>
                </a:solidFill>
              </a:rPr>
              <a:t> </a:t>
            </a:r>
            <a:r>
              <a:rPr lang="en-US" sz="3000" dirty="0" err="1">
                <a:solidFill>
                  <a:schemeClr val="bg1"/>
                </a:solidFill>
              </a:rPr>
              <a:t>Tử</a:t>
            </a:r>
            <a:r>
              <a:rPr lang="en-US" sz="3000" dirty="0">
                <a:solidFill>
                  <a:schemeClr val="bg1"/>
                </a:solidFill>
              </a:rPr>
              <a:t> </a:t>
            </a:r>
            <a:r>
              <a:rPr lang="en-US" sz="3000" dirty="0" err="1">
                <a:solidFill>
                  <a:schemeClr val="bg1"/>
                </a:solidFill>
              </a:rPr>
              <a:t>nhân</a:t>
            </a:r>
            <a:r>
              <a:rPr lang="en-US" sz="3000" dirty="0">
                <a:solidFill>
                  <a:schemeClr val="bg1"/>
                </a:solidFill>
              </a:rPr>
              <a:t> </a:t>
            </a:r>
            <a:r>
              <a:rPr lang="en-US" sz="3000" dirty="0" err="1">
                <a:solidFill>
                  <a:schemeClr val="bg1"/>
                </a:solidFill>
              </a:rPr>
              <a:t>lành</a:t>
            </a:r>
            <a:r>
              <a:rPr lang="en-US" sz="3000" dirty="0">
                <a:solidFill>
                  <a:schemeClr val="bg1"/>
                </a:solidFill>
              </a:rPr>
              <a:t> </a:t>
            </a:r>
            <a:r>
              <a:rPr lang="en-US" sz="3000" dirty="0" err="1">
                <a:solidFill>
                  <a:schemeClr val="bg1"/>
                </a:solidFill>
              </a:rPr>
              <a:t>đã</a:t>
            </a:r>
            <a:r>
              <a:rPr lang="en-US" sz="3000" dirty="0">
                <a:solidFill>
                  <a:schemeClr val="bg1"/>
                </a:solidFill>
              </a:rPr>
              <a:t> </a:t>
            </a:r>
            <a:r>
              <a:rPr lang="en-US" sz="3000" dirty="0" err="1">
                <a:solidFill>
                  <a:schemeClr val="bg1"/>
                </a:solidFill>
              </a:rPr>
              <a:t>hy</a:t>
            </a:r>
            <a:r>
              <a:rPr lang="en-US" sz="3000" dirty="0">
                <a:solidFill>
                  <a:schemeClr val="bg1"/>
                </a:solidFill>
              </a:rPr>
              <a:t> </a:t>
            </a:r>
            <a:r>
              <a:rPr lang="en-US" sz="3000" dirty="0" err="1">
                <a:solidFill>
                  <a:schemeClr val="bg1"/>
                </a:solidFill>
              </a:rPr>
              <a:t>sinh</a:t>
            </a:r>
            <a:r>
              <a:rPr lang="en-US" sz="3000" dirty="0">
                <a:solidFill>
                  <a:schemeClr val="bg1"/>
                </a:solidFill>
              </a:rPr>
              <a:t> </a:t>
            </a:r>
            <a:r>
              <a:rPr lang="en-US" sz="3000" dirty="0" err="1">
                <a:solidFill>
                  <a:schemeClr val="bg1"/>
                </a:solidFill>
              </a:rPr>
              <a:t>mạng</a:t>
            </a:r>
            <a:r>
              <a:rPr lang="en-US" sz="3000" dirty="0">
                <a:solidFill>
                  <a:schemeClr val="bg1"/>
                </a:solidFill>
              </a:rPr>
              <a:t> </a:t>
            </a:r>
            <a:r>
              <a:rPr lang="en-US" sz="3000" dirty="0" err="1">
                <a:solidFill>
                  <a:schemeClr val="bg1"/>
                </a:solidFill>
              </a:rPr>
              <a:t>sống</a:t>
            </a:r>
            <a:r>
              <a:rPr lang="en-US" sz="3000" dirty="0">
                <a:solidFill>
                  <a:schemeClr val="bg1"/>
                </a:solidFill>
              </a:rPr>
              <a:t> </a:t>
            </a:r>
            <a:r>
              <a:rPr lang="en-US" sz="3000" dirty="0" err="1">
                <a:solidFill>
                  <a:schemeClr val="bg1"/>
                </a:solidFill>
              </a:rPr>
              <a:t>cho</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và</a:t>
            </a:r>
            <a:r>
              <a:rPr lang="en-US" sz="3000" dirty="0">
                <a:solidFill>
                  <a:schemeClr val="bg1"/>
                </a:solidFill>
              </a:rPr>
              <a:t> </a:t>
            </a:r>
            <a:r>
              <a:rPr lang="en-US" sz="3000" dirty="0" err="1">
                <a:solidFill>
                  <a:schemeClr val="bg1"/>
                </a:solidFill>
              </a:rPr>
              <a:t>chính</a:t>
            </a:r>
            <a:r>
              <a:rPr lang="en-US" sz="3000" dirty="0">
                <a:solidFill>
                  <a:schemeClr val="bg1"/>
                </a:solidFill>
              </a:rPr>
              <a:t> </a:t>
            </a:r>
            <a:r>
              <a:rPr lang="en-US" sz="3000" dirty="0" err="1">
                <a:solidFill>
                  <a:schemeClr val="bg1"/>
                </a:solidFill>
              </a:rPr>
              <a:t>Người</a:t>
            </a:r>
            <a:r>
              <a:rPr lang="en-US" sz="3000" dirty="0">
                <a:solidFill>
                  <a:schemeClr val="bg1"/>
                </a:solidFill>
              </a:rPr>
              <a:t> </a:t>
            </a:r>
            <a:r>
              <a:rPr lang="en-US" sz="3000" dirty="0" err="1">
                <a:solidFill>
                  <a:schemeClr val="bg1"/>
                </a:solidFill>
              </a:rPr>
              <a:t>đã</a:t>
            </a:r>
            <a:r>
              <a:rPr lang="en-US" sz="3000" dirty="0">
                <a:solidFill>
                  <a:schemeClr val="bg1"/>
                </a:solidFill>
              </a:rPr>
              <a:t> </a:t>
            </a:r>
            <a:r>
              <a:rPr lang="en-US" sz="3000" dirty="0" err="1">
                <a:solidFill>
                  <a:schemeClr val="bg1"/>
                </a:solidFill>
              </a:rPr>
              <a:t>quy</a:t>
            </a:r>
            <a:r>
              <a:rPr lang="en-US" sz="3000" dirty="0">
                <a:solidFill>
                  <a:schemeClr val="bg1"/>
                </a:solidFill>
              </a:rPr>
              <a:t> </a:t>
            </a:r>
            <a:r>
              <a:rPr lang="en-US" sz="3000" dirty="0" err="1">
                <a:solidFill>
                  <a:schemeClr val="bg1"/>
                </a:solidFill>
              </a:rPr>
              <a:t>tụ</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trong</a:t>
            </a:r>
            <a:r>
              <a:rPr lang="en-US" sz="3000" dirty="0">
                <a:solidFill>
                  <a:schemeClr val="bg1"/>
                </a:solidFill>
              </a:rPr>
              <a:t> </a:t>
            </a:r>
            <a:r>
              <a:rPr lang="en-US" sz="3000" dirty="0" err="1">
                <a:solidFill>
                  <a:schemeClr val="bg1"/>
                </a:solidFill>
              </a:rPr>
              <a:t>đại</a:t>
            </a:r>
            <a:r>
              <a:rPr lang="en-US" sz="3000" dirty="0">
                <a:solidFill>
                  <a:schemeClr val="bg1"/>
                </a:solidFill>
              </a:rPr>
              <a:t> </a:t>
            </a:r>
            <a:r>
              <a:rPr lang="en-US" sz="3000" dirty="0" err="1">
                <a:solidFill>
                  <a:schemeClr val="bg1"/>
                </a:solidFill>
              </a:rPr>
              <a:t>gia</a:t>
            </a:r>
            <a:r>
              <a:rPr lang="en-US" sz="3000" dirty="0">
                <a:solidFill>
                  <a:schemeClr val="bg1"/>
                </a:solidFill>
              </a:rPr>
              <a:t> </a:t>
            </a:r>
            <a:r>
              <a:rPr lang="en-US" sz="3000" dirty="0" err="1">
                <a:solidFill>
                  <a:schemeClr val="bg1"/>
                </a:solidFill>
              </a:rPr>
              <a:t>đình</a:t>
            </a:r>
            <a:r>
              <a:rPr lang="en-US" sz="3000" dirty="0">
                <a:solidFill>
                  <a:schemeClr val="bg1"/>
                </a:solidFill>
              </a:rPr>
              <a:t> </a:t>
            </a:r>
            <a:r>
              <a:rPr lang="en-US" sz="3000" dirty="0" err="1">
                <a:solidFill>
                  <a:schemeClr val="bg1"/>
                </a:solidFill>
              </a:rPr>
              <a:t>Hội</a:t>
            </a:r>
            <a:r>
              <a:rPr lang="en-US" sz="3000" dirty="0">
                <a:solidFill>
                  <a:schemeClr val="bg1"/>
                </a:solidFill>
              </a:rPr>
              <a:t> </a:t>
            </a:r>
            <a:r>
              <a:rPr lang="en-US" sz="3000" dirty="0" err="1">
                <a:solidFill>
                  <a:schemeClr val="bg1"/>
                </a:solidFill>
              </a:rPr>
              <a:t>Thánh</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cùng</a:t>
            </a:r>
            <a:r>
              <a:rPr lang="en-US" sz="3000" dirty="0">
                <a:solidFill>
                  <a:schemeClr val="bg1"/>
                </a:solidFill>
              </a:rPr>
              <a:t> </a:t>
            </a:r>
            <a:r>
              <a:rPr lang="en-US" sz="3000" dirty="0" err="1">
                <a:solidFill>
                  <a:schemeClr val="bg1"/>
                </a:solidFill>
              </a:rPr>
              <a:t>cảm</a:t>
            </a:r>
            <a:r>
              <a:rPr lang="en-US" sz="3000" dirty="0">
                <a:solidFill>
                  <a:schemeClr val="bg1"/>
                </a:solidFill>
              </a:rPr>
              <a:t> </a:t>
            </a:r>
            <a:r>
              <a:rPr lang="en-US" sz="3000" dirty="0" err="1">
                <a:solidFill>
                  <a:schemeClr val="bg1"/>
                </a:solidFill>
              </a:rPr>
              <a:t>tạ</a:t>
            </a:r>
            <a:r>
              <a:rPr lang="en-US" sz="3000" dirty="0">
                <a:solidFill>
                  <a:schemeClr val="bg1"/>
                </a:solidFill>
              </a:rPr>
              <a:t> </a:t>
            </a:r>
            <a:r>
              <a:rPr lang="en-US" sz="3000" dirty="0" err="1">
                <a:solidFill>
                  <a:schemeClr val="bg1"/>
                </a:solidFill>
              </a:rPr>
              <a:t>Chúa</a:t>
            </a:r>
            <a:r>
              <a:rPr lang="en-US" sz="3000" dirty="0">
                <a:solidFill>
                  <a:schemeClr val="bg1"/>
                </a:solidFill>
              </a:rPr>
              <a:t> </a:t>
            </a:r>
            <a:r>
              <a:rPr lang="en-US" sz="3000" dirty="0" err="1">
                <a:solidFill>
                  <a:schemeClr val="bg1"/>
                </a:solidFill>
              </a:rPr>
              <a:t>và</a:t>
            </a:r>
            <a:r>
              <a:rPr lang="en-US" sz="3000" dirty="0">
                <a:solidFill>
                  <a:schemeClr val="bg1"/>
                </a:solidFill>
              </a:rPr>
              <a:t> </a:t>
            </a:r>
            <a:r>
              <a:rPr lang="en-US" sz="3000" dirty="0" err="1">
                <a:solidFill>
                  <a:schemeClr val="bg1"/>
                </a:solidFill>
              </a:rPr>
              <a:t>dâng</a:t>
            </a:r>
            <a:r>
              <a:rPr lang="en-US" sz="3000" dirty="0">
                <a:solidFill>
                  <a:schemeClr val="bg1"/>
                </a:solidFill>
              </a:rPr>
              <a:t> </a:t>
            </a:r>
            <a:r>
              <a:rPr lang="en-US" sz="3000" dirty="0" err="1">
                <a:solidFill>
                  <a:schemeClr val="bg1"/>
                </a:solidFill>
              </a:rPr>
              <a:t>lời</a:t>
            </a:r>
            <a:r>
              <a:rPr lang="en-US" sz="3000" dirty="0">
                <a:solidFill>
                  <a:schemeClr val="bg1"/>
                </a:solidFill>
              </a:rPr>
              <a:t> </a:t>
            </a:r>
            <a:r>
              <a:rPr lang="en-US" sz="3000" dirty="0" err="1">
                <a:solidFill>
                  <a:schemeClr val="bg1"/>
                </a:solidFill>
              </a:rPr>
              <a:t>cầu</a:t>
            </a:r>
            <a:r>
              <a:rPr lang="en-US" sz="3000" dirty="0">
                <a:solidFill>
                  <a:schemeClr val="bg1"/>
                </a:solidFill>
              </a:rPr>
              <a:t> </a:t>
            </a:r>
            <a:r>
              <a:rPr lang="en-US" sz="3000" dirty="0" err="1">
                <a:solidFill>
                  <a:schemeClr val="bg1"/>
                </a:solidFill>
              </a:rPr>
              <a:t>xin</a:t>
            </a:r>
            <a:r>
              <a:rPr lang="en-US" sz="3000" dirty="0">
                <a:solidFill>
                  <a:schemeClr val="bg1"/>
                </a:solidFill>
              </a:rPr>
              <a:t>.</a:t>
            </a:r>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Nguyện</a:t>
            </a:r>
            <a:r>
              <a:rPr lang="en-US" sz="4000" b="1" dirty="0">
                <a:solidFill>
                  <a:srgbClr val="FFFF00"/>
                </a:solidFill>
              </a:rPr>
              <a:t> </a:t>
            </a:r>
            <a:r>
              <a:rPr lang="en-US" sz="4000" b="1" dirty="0" err="1">
                <a:solidFill>
                  <a:srgbClr val="FFFF00"/>
                </a:solidFill>
              </a:rPr>
              <a:t>Dâng</a:t>
            </a:r>
            <a:r>
              <a:rPr lang="en-US" sz="4000" b="1" dirty="0">
                <a:solidFill>
                  <a:srgbClr val="FFFF00"/>
                </a:solidFill>
              </a:rPr>
              <a:t> </a:t>
            </a:r>
            <a:r>
              <a:rPr lang="en-US" sz="4000" b="1" dirty="0" err="1">
                <a:solidFill>
                  <a:srgbClr val="FFFF00"/>
                </a:solidFill>
              </a:rPr>
              <a:t>Tiến</a:t>
            </a:r>
            <a:endParaRPr lang="en-US" sz="4000" b="1" dirty="0">
              <a:solidFill>
                <a:srgbClr val="FFFF00"/>
              </a:solidFill>
            </a:endParaRPr>
          </a:p>
          <a:p>
            <a:pPr algn="ctr"/>
            <a:r>
              <a:rPr lang="en-US" sz="4000" b="1" i="1" dirty="0" err="1">
                <a:solidFill>
                  <a:schemeClr val="bg1"/>
                </a:solidFill>
              </a:rPr>
              <a:t>Vị</a:t>
            </a:r>
            <a:r>
              <a:rPr lang="en-US" sz="4000" b="1" i="1" dirty="0">
                <a:solidFill>
                  <a:schemeClr val="bg1"/>
                </a:solidFill>
              </a:rPr>
              <a:t> </a:t>
            </a:r>
            <a:r>
              <a:rPr lang="en-US" sz="4000" b="1" i="1" dirty="0" err="1">
                <a:solidFill>
                  <a:schemeClr val="bg1"/>
                </a:solidFill>
              </a:rPr>
              <a:t>Thiên</a:t>
            </a:r>
            <a:endParaRPr lang="en-US" sz="4000" b="1" i="1"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Trên đĩa thánh đoàn con dâng là công khó từ muôn dân, này bông lúa đẹp tươi kết thành tấm bánh tinh tuyền. Đoàn con đến hiệp dâng hy lễ để tạ ơn ngàn muôn ân thánh Chúa ban. Khấn nguyện Chúa sẽ vì thương chấp nhận.</a:t>
            </a:r>
            <a:endParaRPr lang="en-US" b="0" dirty="0">
              <a:solidFill>
                <a:schemeClr val="bg1"/>
              </a:solidFill>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Nguyện dâng tiến lên Chúa nhân lành đây lễ vật chân thành, như hương thơm đang bay về nơi Toà cao sang.</a:t>
            </a:r>
            <a:endParaRPr lang="en-US" sz="6600" b="0" dirty="0">
              <a:solidFill>
                <a:schemeClr val="bg1"/>
              </a:solidFill>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Trong chén thánh đoàn con dâng là công khó từ muôn dân, này đây chất rượu thơm ép từ nho chín trên cành. Trọn cuộc sống đầy với yêu mến, lòng tin kính dù bao nguy biến Chúa ơi. Khấn nguyện Chúa xoá tội xưa trót phạm.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Nguyện dâng tiến lên Chúa nhân lành đây lễ vật chân thành, như hương thơm đang bay về nơi Toà cao sang.</a:t>
            </a:r>
            <a:endParaRPr lang="en-US" sz="6600" b="0" dirty="0">
              <a:solidFill>
                <a:schemeClr val="bg1"/>
              </a:solidFill>
              <a:effectLst/>
            </a:endParaRPr>
          </a:p>
        </p:txBody>
      </p:sp>
    </p:spTree>
    <p:extLst>
      <p:ext uri="{BB962C8B-B14F-4D97-AF65-F5344CB8AC3E}">
        <p14:creationId xmlns:p14="http://schemas.microsoft.com/office/powerpoint/2010/main" val="305649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rgbClr val="FFFF00"/>
                </a:solidFill>
                <a:effectLst/>
              </a:rPr>
              <a:t> </a:t>
            </a:r>
            <a:r>
              <a:rPr lang="vi-VN" sz="4800" dirty="0">
                <a:solidFill>
                  <a:schemeClr val="bg1"/>
                </a:solidFill>
              </a:rPr>
              <a:t>Trên thánh giá Ngài dâng lên là hy tế thật cao siêu, Ngài đã chết vì yêu nhân loại trong chốn tối tăm. Này đây xác hồn xác con dâng hiến để như lễ chiều hôm xin vâng ý Cha, chấp nhận thánh giá tình yêu mỗi ngày.</a:t>
            </a:r>
          </a:p>
        </p:txBody>
      </p:sp>
    </p:spTree>
    <p:extLst>
      <p:ext uri="{BB962C8B-B14F-4D97-AF65-F5344CB8AC3E}">
        <p14:creationId xmlns:p14="http://schemas.microsoft.com/office/powerpoint/2010/main" val="1826476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Nguyện dâng tiến lên Chúa nhân lành đây lễ vật chân thành, như hương thơm đang bay về nơi Toà cao sang.</a:t>
            </a:r>
            <a:endParaRPr lang="en-US" sz="6600" b="0" dirty="0">
              <a:solidFill>
                <a:schemeClr val="bg1"/>
              </a:solidFill>
              <a:effectLst/>
            </a:endParaRPr>
          </a:p>
        </p:txBody>
      </p:sp>
    </p:spTree>
    <p:extLst>
      <p:ext uri="{BB962C8B-B14F-4D97-AF65-F5344CB8AC3E}">
        <p14:creationId xmlns:p14="http://schemas.microsoft.com/office/powerpoint/2010/main" val="218021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20000"/>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Hân hoan, hân hoan vào thánh điện Ngài. Dâng lên, dâng lên một bài ca mới.</a:t>
            </a:r>
            <a:r>
              <a:rPr lang="vi-VN" sz="6600" b="1" dirty="0">
                <a:solidFill>
                  <a:schemeClr val="bg1"/>
                </a:solidFill>
                <a:cs typeface="Times New Roman" panose="02020603050405020304" pitchFamily="18" charset="0"/>
              </a:rPr>
              <a:t> Tôn vinh, tôn vinh Thiên Chúa đất trời, tạo tác muôn loài Đấng mến thương muôn loài.</a:t>
            </a:r>
          </a:p>
        </p:txBody>
      </p:sp>
    </p:spTree>
    <p:extLst>
      <p:ext uri="{BB962C8B-B14F-4D97-AF65-F5344CB8AC3E}">
        <p14:creationId xmlns:p14="http://schemas.microsoft.com/office/powerpoint/2010/main" val="1518634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0756-54B7-CF34-C00D-081C36006FD0}"/>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00CEF4B-32DA-F0BB-668E-F15EE6DC93D4}"/>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29941259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dirty="0" err="1">
                <a:solidFill>
                  <a:srgbClr val="FFFF00"/>
                </a:solidFill>
              </a:rPr>
              <a:t>Chúa</a:t>
            </a:r>
            <a:r>
              <a:rPr lang="en-US" sz="6600" dirty="0">
                <a:solidFill>
                  <a:srgbClr val="FFFF00"/>
                </a:solidFill>
              </a:rPr>
              <a:t> </a:t>
            </a:r>
            <a:r>
              <a:rPr lang="en-US" sz="6600" dirty="0" err="1">
                <a:solidFill>
                  <a:srgbClr val="FFFF00"/>
                </a:solidFill>
              </a:rPr>
              <a:t>Và</a:t>
            </a:r>
            <a:r>
              <a:rPr lang="en-US" sz="6600" dirty="0">
                <a:solidFill>
                  <a:srgbClr val="FFFF00"/>
                </a:solidFill>
              </a:rPr>
              <a:t> Con</a:t>
            </a:r>
            <a:br>
              <a:rPr lang="en-US" sz="6600" dirty="0">
                <a:solidFill>
                  <a:srgbClr val="FFFF00"/>
                </a:solidFill>
              </a:rPr>
            </a:br>
            <a:r>
              <a:rPr lang="en-US" sz="4000" i="1" dirty="0" err="1">
                <a:solidFill>
                  <a:schemeClr val="bg1"/>
                </a:solidFill>
              </a:rPr>
              <a:t>Lm</a:t>
            </a:r>
            <a:r>
              <a:rPr lang="en-US" sz="4000" i="1" dirty="0">
                <a:solidFill>
                  <a:schemeClr val="bg1"/>
                </a:solidFill>
              </a:rPr>
              <a:t>. </a:t>
            </a:r>
            <a:r>
              <a:rPr lang="en-US" sz="4000" i="1" dirty="0" err="1">
                <a:solidFill>
                  <a:schemeClr val="bg1"/>
                </a:solidFill>
              </a:rPr>
              <a:t>Nguyễn</a:t>
            </a:r>
            <a:r>
              <a:rPr lang="en-US" sz="4000" i="1" dirty="0">
                <a:solidFill>
                  <a:schemeClr val="bg1"/>
                </a:solidFill>
              </a:rPr>
              <a:t> </a:t>
            </a:r>
            <a:r>
              <a:rPr lang="en-US" sz="4000" i="1" dirty="0" err="1">
                <a:solidFill>
                  <a:schemeClr val="bg1"/>
                </a:solidFill>
              </a:rPr>
              <a:t>Hùng</a:t>
            </a:r>
            <a:r>
              <a:rPr lang="en-US" sz="4000" i="1" dirty="0">
                <a:solidFill>
                  <a:schemeClr val="bg1"/>
                </a:solidFill>
              </a:rPr>
              <a:t> </a:t>
            </a:r>
            <a:r>
              <a:rPr lang="en-US" sz="4000" i="1" dirty="0" err="1">
                <a:solidFill>
                  <a:schemeClr val="bg1"/>
                </a:solidFill>
              </a:rPr>
              <a:t>Cường</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b="0" u="sng" dirty="0">
                <a:solidFill>
                  <a:srgbClr val="FFFF00"/>
                </a:solidFill>
                <a:effectLst/>
              </a:rPr>
              <a:t>:</a:t>
            </a:r>
            <a:r>
              <a:rPr lang="en-US" b="0" dirty="0">
                <a:solidFill>
                  <a:schemeClr val="bg1"/>
                </a:solidFill>
                <a:effectLst/>
              </a:rPr>
              <a:t> </a:t>
            </a:r>
            <a:r>
              <a:rPr lang="vi-VN" dirty="0">
                <a:solidFill>
                  <a:schemeClr val="bg1"/>
                </a:solidFill>
              </a:rPr>
              <a:t>  </a:t>
            </a:r>
            <a:r>
              <a:rPr lang="vi-VN" b="0" i="0" dirty="0">
                <a:solidFill>
                  <a:schemeClr val="bg1"/>
                </a:solidFill>
                <a:effectLst/>
                <a:latin typeface="+mn-lt"/>
              </a:rPr>
              <a:t>Chúa luôn ở bên Ngài dìu con đi qua muôn nẻo đường. Tình Ngài yêu thương con mãi thiết tha, dẫu con thờ ơ. Vẫn bên cạnh con dù nhiều khi con vô tâm hững hờ. Tình Ngài yêu thương con không bến bờ ngóng trông từng giờ.</a:t>
            </a:r>
            <a:endParaRPr lang="vi-VN" dirty="0">
              <a:solidFill>
                <a:schemeClr val="bg1"/>
              </a:solidFill>
              <a:latin typeface="+mn-l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Chúa là hy vọng cho đời con luôn thắp sáng. Chúa là tình yêu cho tim thắm ngát ân tình. Chúa là gia nghiệp trọn đời con luôn mơ ước. Chúa là hạnh phúc cả đời con luôn khát khao.</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dirty="0">
                <a:solidFill>
                  <a:schemeClr val="bg1"/>
                </a:solidFill>
                <a:effectLst/>
              </a:rPr>
              <a:t> </a:t>
            </a:r>
            <a:r>
              <a:rPr lang="vi-VN" sz="4800" b="0" i="0" dirty="0">
                <a:solidFill>
                  <a:schemeClr val="bg1"/>
                </a:solidFill>
                <a:effectLst/>
                <a:latin typeface="+mn-lt"/>
              </a:rPr>
              <a:t>Lối đường con dù hiểm nguy mây đen giăng kín trời. Thì tình Cha như trăng sao sáng ngời bước đi bình an. Nắng mưa trần gian Ngài cùng con long đong chung kiếp người. Dù khổ đau môi hân hoan tiếng cười hát ca một đời.</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Chúa là hy vọng cho đời con luôn thắp sáng. Chúa là tình yêu cho tim thắm ngát ân tình. Chúa là gia nghiệp trọn đời con luôn mơ ước. Chúa là hạnh phúc cả đời con luôn khát khao.</a:t>
            </a:r>
            <a:endParaRPr lang="en-US" sz="4800" b="0" dirty="0">
              <a:solidFill>
                <a:schemeClr val="bg1"/>
              </a:solidFill>
              <a:effectLst/>
            </a:endParaRPr>
          </a:p>
        </p:txBody>
      </p:sp>
    </p:spTree>
    <p:extLst>
      <p:ext uri="{BB962C8B-B14F-4D97-AF65-F5344CB8AC3E}">
        <p14:creationId xmlns:p14="http://schemas.microsoft.com/office/powerpoint/2010/main" val="486610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Tk3</a:t>
            </a:r>
            <a:r>
              <a:rPr lang="en-US" sz="4700" b="0" u="sng" dirty="0">
                <a:solidFill>
                  <a:srgbClr val="FFFF00"/>
                </a:solidFill>
                <a:effectLst/>
              </a:rPr>
              <a:t>:</a:t>
            </a:r>
            <a:r>
              <a:rPr lang="en-US" sz="4700" b="0" dirty="0">
                <a:solidFill>
                  <a:schemeClr val="bg1"/>
                </a:solidFill>
                <a:effectLst/>
              </a:rPr>
              <a:t> </a:t>
            </a:r>
            <a:r>
              <a:rPr lang="vi-VN" sz="4400" b="0" i="0" dirty="0">
                <a:solidFill>
                  <a:schemeClr val="bg1"/>
                </a:solidFill>
                <a:effectLst/>
                <a:latin typeface="+mn-lt"/>
              </a:rPr>
              <a:t>Chúa luôn ủi an Ngài ở bên khi con thấy chán chường. Ngài cùng con đi qua muôn nẻo đường vẫn không ngại chi. Đắng cay đời con chiều lặng buông con cô đơn bước về. Này bàn tay Cha nâng niu vỗ về gió mưa chẳng nề.</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Chúa là hy vọng cho đời con luôn thắp sáng. Chúa là tình yêu cho tim thắm ngát ân tình. Chúa là gia nghiệp trọn đời con luôn mơ ước. Chúa là hạnh phúc cả đời con luôn khát khao.</a:t>
            </a:r>
            <a:endParaRPr lang="en-US" sz="4800" b="0" dirty="0">
              <a:solidFill>
                <a:schemeClr val="bg1"/>
              </a:solidFill>
              <a:effectLst/>
            </a:endParaRPr>
          </a:p>
        </p:txBody>
      </p:sp>
    </p:spTree>
    <p:extLst>
      <p:ext uri="{BB962C8B-B14F-4D97-AF65-F5344CB8AC3E}">
        <p14:creationId xmlns:p14="http://schemas.microsoft.com/office/powerpoint/2010/main" val="823805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Tk4</a:t>
            </a:r>
            <a:r>
              <a:rPr lang="en-US" sz="4700" b="0" u="sng" dirty="0">
                <a:solidFill>
                  <a:srgbClr val="FFFF00"/>
                </a:solidFill>
                <a:effectLst/>
              </a:rPr>
              <a:t>:</a:t>
            </a:r>
            <a:r>
              <a:rPr lang="en-US" sz="4700" b="0" dirty="0">
                <a:solidFill>
                  <a:schemeClr val="bg1"/>
                </a:solidFill>
                <a:effectLst/>
              </a:rPr>
              <a:t> </a:t>
            </a:r>
            <a:r>
              <a:rPr lang="vi-VN" sz="4400" b="0" i="0" dirty="0">
                <a:solidFill>
                  <a:schemeClr val="bg1"/>
                </a:solidFill>
                <a:effectLst/>
                <a:latin typeface="+mn-lt"/>
              </a:rPr>
              <a:t>Hiến trọn đời con nguyện từ nay trung kiên theo bước Ngài. Dù trần gian hương hoa thơm ngát mời quyết yêu Ngài thôi. Chúa ơi dủ thương bảo bọc con cho con luôn thấy Ngài. Để đời con gian nan năm tháng dài bước đi miệt mài.</a:t>
            </a:r>
            <a:endParaRPr lang="en-US" sz="4700" b="0" dirty="0">
              <a:solidFill>
                <a:schemeClr val="bg1"/>
              </a:solidFill>
              <a:effectLst/>
            </a:endParaRPr>
          </a:p>
        </p:txBody>
      </p:sp>
    </p:spTree>
    <p:extLst>
      <p:ext uri="{BB962C8B-B14F-4D97-AF65-F5344CB8AC3E}">
        <p14:creationId xmlns:p14="http://schemas.microsoft.com/office/powerpoint/2010/main" val="34341480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Chúa là hy vọng cho đời con luôn thắp sáng. Chúa là tình yêu cho tim thắm ngát ân tình. Chúa là gia nghiệp trọn đời con luôn mơ ước. Chúa là hạnh phúc cả đời con luôn khát khao.</a:t>
            </a:r>
            <a:endParaRPr lang="en-US" sz="4800" b="0" dirty="0">
              <a:solidFill>
                <a:schemeClr val="bg1"/>
              </a:solidFill>
              <a:effectLst/>
            </a:endParaRPr>
          </a:p>
        </p:txBody>
      </p:sp>
    </p:spTree>
    <p:extLst>
      <p:ext uri="{BB962C8B-B14F-4D97-AF65-F5344CB8AC3E}">
        <p14:creationId xmlns:p14="http://schemas.microsoft.com/office/powerpoint/2010/main" val="403336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a:solidFill>
                  <a:srgbClr val="FFFF00"/>
                </a:solidFill>
              </a:rPr>
              <a:t>Ca Kết Lễ</a:t>
            </a:r>
            <a:br>
              <a:rPr lang="en-US" sz="5400">
                <a:solidFill>
                  <a:srgbClr val="FFFF00"/>
                </a:solidFill>
              </a:rPr>
            </a:br>
            <a:r>
              <a:rPr lang="en-US">
                <a:solidFill>
                  <a:srgbClr val="FFFF00"/>
                </a:solidFill>
              </a:rPr>
              <a:t>Lời Cầu Cho Xứ Đạo</a:t>
            </a:r>
            <a:br>
              <a:rPr lang="en-US" sz="2700">
                <a:solidFill>
                  <a:srgbClr val="FFFF00"/>
                </a:solidFill>
              </a:rPr>
            </a:br>
            <a:r>
              <a:rPr lang="en-US" sz="5400" i="1">
                <a:solidFill>
                  <a:schemeClr val="bg1"/>
                </a:solidFill>
              </a:rPr>
              <a:t>Văn Chi</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a:t>
            </a:r>
            <a:r>
              <a:rPr lang="en-US" sz="6000" b="0" u="sng">
                <a:solidFill>
                  <a:srgbClr val="FFFF00"/>
                </a:solidFill>
                <a:effectLst/>
              </a:rPr>
              <a:t>k1:</a:t>
            </a:r>
            <a:r>
              <a:rPr lang="en-US" sz="6000" b="0">
                <a:solidFill>
                  <a:schemeClr val="bg1"/>
                </a:solidFill>
                <a:effectLst/>
              </a:rPr>
              <a:t> </a:t>
            </a:r>
            <a:r>
              <a:rPr lang="vi-VN" sz="6000">
                <a:solidFill>
                  <a:schemeClr val="bg1"/>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Mẹ thương xứ đạo con đây, đoàn con liên kết trong niềm vui. muôn 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2220</Words>
  <Application>Microsoft Macintosh PowerPoint</Application>
  <PresentationFormat>On-screen Show (16:9)</PresentationFormat>
  <Paragraphs>93</Paragraphs>
  <Slides>87</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87</vt:i4>
      </vt:variant>
    </vt:vector>
  </HeadingPairs>
  <TitlesOfParts>
    <vt:vector size="99" baseType="lpstr">
      <vt:lpstr>Arial</vt:lpstr>
      <vt:lpstr>UTM American Sans</vt:lpstr>
      <vt:lpstr>Office Theme</vt:lpstr>
      <vt:lpstr>36_Default Design</vt:lpstr>
      <vt:lpstr>10_Office Theme</vt:lpstr>
      <vt:lpstr>37_Default Design</vt:lpstr>
      <vt:lpstr>3_Office Theme</vt:lpstr>
      <vt:lpstr>4_Office Theme</vt:lpstr>
      <vt:lpstr>2_Office Theme</vt:lpstr>
      <vt:lpstr>7_Office Theme</vt:lpstr>
      <vt:lpstr>5_Office Theme</vt:lpstr>
      <vt:lpstr>8_Office Theme</vt:lpstr>
      <vt:lpstr>PowerPoint Presentation</vt:lpstr>
      <vt:lpstr>Ca Nhập Lễ Đi Về Nhà Chúa Ngọc Linh</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22 CHÚA NHẬT XVI THƯỜNG NIÊN NĂM B  Thanh Lâm 04 Câu</vt:lpstr>
      <vt:lpstr>Đk: Con được Chúa chăn dắt dưỡng nuôi, đâu nào con thiếu thốn điều chi. </vt:lpstr>
      <vt:lpstr>Tk1: Có Chúa chăn dắt tôi, tôi còn thiếu thốn điều chi. Trên đồng cỏ xanh rì, Ngài thả tôi an bình nghỉ ngơi.</vt:lpstr>
      <vt:lpstr>***: Bên suối mát nước ngọt sạch trong, thoả lòng tôi tháng ngày đợi mong. Linh hồn tôi, Ngài dưỡng no đầy. </vt:lpstr>
      <vt:lpstr>Đk: Con được Chúa chăn dắt dưỡng nuôi, đâu nào con thiếu thốn điều chi. </vt:lpstr>
      <vt:lpstr>Tk2: Chúa dắt tôi bước đi theo đường lối chính nẻo ngay. Lánh xa lối gian tà, vì Danh Thánh chính trực, ái nhân.</vt:lpstr>
      <vt:lpstr>***: Dù lũng tối, hố sâu vực thẳm, luôn có Chúa bên mình phù giúp. Cây gậy thiêng, Ngài dẫn đưa đường.</vt:lpstr>
      <vt:lpstr>Đk: Con được Chúa chăn dắt dưỡng nuôi, đâu nào con thiếu thốn điều chi. </vt:lpstr>
      <vt:lpstr>Tk3: Chúa thiết con yến tiệc dư đầy món quý, vật ngon. Trước mặt những quân thù rình rập luôn mưu hại đến con.</vt:lpstr>
      <vt:lpstr>***: Ngài ban cho ly rượu đầy chan, nồng hơi ấm ân tình tràn lan. Trên đầu con, còn xức thơm dầu.</vt:lpstr>
      <vt:lpstr>Đk: Con được Chúa chăn dắt dưỡng nuôi, đâu nào con thiếu thốn điều chi. </vt:lpstr>
      <vt:lpstr>Tk4: Chúa mãi luôn ấp yêu trong tình nghĩa thắm nồng sâu. Muôn hồng phúc, ơn lành, ngày và đêm, tuôn đổ chứa chan.</vt:lpstr>
      <vt:lpstr>***: Con vui sướng cư ngụ nhà Chúa, trong Cung Thánh uy nghi, lộng lẫy, tới thời gian thực rất lâu dài.</vt:lpstr>
      <vt:lpstr>Đk: Con được Chúa chăn dắt dưỡng nuôi, đâu nào con thiếu thốn điều chi. </vt:lpstr>
      <vt:lpstr>PowerPoint Presentation</vt:lpstr>
      <vt:lpstr>Chúa phán: "Con Chiên Ta thì nghe tiếng Ta, Ta biết chúng và chúng theo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đĩa thánh đoàn con dâng là công khó từ muôn dân, này bông lúa đẹp tươi kết thành tấm bánh tinh tuyền. Đoàn con đến hiệp dâng hy lễ để tạ ơn ngàn muôn ân thánh Chúa ban. Khấn nguyện Chúa sẽ vì thương chấp nhận.</vt:lpstr>
      <vt:lpstr>Đk: Nguyện dâng tiến lên Chúa nhân lành đây lễ vật chân thành, như hương thơm đang bay về nơi Toà cao sang.</vt:lpstr>
      <vt:lpstr>Tk2: Trong chén thánh đoàn con dâng là công khó từ muôn dân, này đây chất rượu thơm ép từ nho chín trên cành. Trọn cuộc sống đầy với yêu mến, lòng tin kính dù bao nguy biến Chúa ơi. Khấn nguyện Chúa xoá tội xưa trót phạm.</vt:lpstr>
      <vt:lpstr>Đk: Nguyện dâng tiến lên Chúa nhân lành đây lễ vật chân thành, như hương thơm đang bay về nơi Toà cao sang.</vt:lpstr>
      <vt:lpstr>Tk3: Trên thánh giá Ngài dâng lên là hy tế thật cao siêu, Ngài đã chết vì yêu nhân loại trong chốn tối tăm. Này đây xác hồn xác con dâng hiến để như lễ chiều hôm xin vâng ý Cha, chấp nhận thánh giá tình yêu mỗi ngày.</vt:lpstr>
      <vt:lpstr>Đk: Nguyện dâng tiến lên Chúa nhân lành đây lễ vật chân thành, như hương thơm đang bay về nơi Toà cao sang.</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Ca Nguyện Hiệp Lễ Chúa Và Con Lm. Nguyễn Hùng Cường</vt:lpstr>
      <vt:lpstr>Tk1:   Chúa luôn ở bên Ngài dìu con đi qua muôn nẻo đường. Tình Ngài yêu thương con mãi thiết tha, dẫu con thờ ơ. Vẫn bên cạnh con dù nhiều khi con vô tâm hững hờ. Tình Ngài yêu thương con không bến bờ ngóng trông từng giờ.</vt:lpstr>
      <vt:lpstr>Đk: Chúa là hy vọng cho đời con luôn thắp sáng. Chúa là tình yêu cho tim thắm ngát ân tình. Chúa là gia nghiệp trọn đời con luôn mơ ước. Chúa là hạnh phúc cả đời con luôn khát khao.</vt:lpstr>
      <vt:lpstr>Tk2: Lối đường con dù hiểm nguy mây đen giăng kín trời. Thì tình Cha như trăng sao sáng ngời bước đi bình an. Nắng mưa trần gian Ngài cùng con long đong chung kiếp người. Dù khổ đau môi hân hoan tiếng cười hát ca một đời.</vt:lpstr>
      <vt:lpstr>Đk: Chúa là hy vọng cho đời con luôn thắp sáng. Chúa là tình yêu cho tim thắm ngát ân tình. Chúa là gia nghiệp trọn đời con luôn mơ ước. Chúa là hạnh phúc cả đời con luôn khát khao.</vt:lpstr>
      <vt:lpstr>Tk3: Chúa luôn ủi an Ngài ở bên khi con thấy chán chường. Ngài cùng con đi qua muôn nẻo đường vẫn không ngại chi. Đắng cay đời con chiều lặng buông con cô đơn bước về. Này bàn tay Cha nâng niu vỗ về gió mưa chẳng nề.</vt:lpstr>
      <vt:lpstr>Đk: Chúa là hy vọng cho đời con luôn thắp sáng. Chúa là tình yêu cho tim thắm ngát ân tình. Chúa là gia nghiệp trọn đời con luôn mơ ước. Chúa là hạnh phúc cả đời con luôn khát khao.</vt:lpstr>
      <vt:lpstr>Tk4: Hiến trọn đời con nguyện từ nay trung kiên theo bước Ngài. Dù trần gian hương hoa thơm ngát mời quyết yêu Ngài thôi. Chúa ơi dủ thương bảo bọc con cho con luôn thấy Ngài. Để đời con gian nan năm tháng dài bước đi miệt mài.</vt:lpstr>
      <vt:lpstr>Đk: Chúa là hy vọng cho đời con luôn thắp sáng. Chúa là tình yêu cho tim thắm ngát ân tình. Chúa là gia nghiệp trọn đời con luôn mơ ước. Chúa là hạnh phúc cả đời con luôn khát khao.</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50</cp:revision>
  <dcterms:created xsi:type="dcterms:W3CDTF">2023-05-21T07:25:42Z</dcterms:created>
  <dcterms:modified xsi:type="dcterms:W3CDTF">2024-07-18T16:51:38Z</dcterms:modified>
</cp:coreProperties>
</file>