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2" r:id="rId3"/>
    <p:sldMasterId id="2147483704" r:id="rId4"/>
    <p:sldMasterId id="2147483736" r:id="rId5"/>
    <p:sldMasterId id="2147483928" r:id="rId6"/>
    <p:sldMasterId id="2147483988" r:id="rId7"/>
    <p:sldMasterId id="2147484024" r:id="rId8"/>
  </p:sldMasterIdLst>
  <p:sldIdLst>
    <p:sldId id="507" r:id="rId9"/>
    <p:sldId id="553" r:id="rId10"/>
    <p:sldId id="443" r:id="rId11"/>
    <p:sldId id="554" r:id="rId12"/>
    <p:sldId id="641" r:id="rId13"/>
    <p:sldId id="610" r:id="rId14"/>
    <p:sldId id="642" r:id="rId15"/>
    <p:sldId id="609" r:id="rId16"/>
    <p:sldId id="643" r:id="rId17"/>
    <p:sldId id="605" r:id="rId18"/>
    <p:sldId id="10033" r:id="rId19"/>
    <p:sldId id="10034" r:id="rId20"/>
    <p:sldId id="9806" r:id="rId21"/>
    <p:sldId id="10035" r:id="rId22"/>
    <p:sldId id="384" r:id="rId23"/>
    <p:sldId id="386" r:id="rId24"/>
    <p:sldId id="387" r:id="rId25"/>
    <p:sldId id="388" r:id="rId26"/>
    <p:sldId id="389" r:id="rId27"/>
    <p:sldId id="390" r:id="rId28"/>
    <p:sldId id="391" r:id="rId29"/>
    <p:sldId id="587" r:id="rId30"/>
    <p:sldId id="415" r:id="rId31"/>
    <p:sldId id="590" r:id="rId32"/>
    <p:sldId id="591" r:id="rId33"/>
    <p:sldId id="592" r:id="rId34"/>
    <p:sldId id="638" r:id="rId35"/>
    <p:sldId id="594" r:id="rId36"/>
    <p:sldId id="639" r:id="rId37"/>
    <p:sldId id="596" r:id="rId38"/>
    <p:sldId id="640" r:id="rId39"/>
    <p:sldId id="417" r:id="rId40"/>
    <p:sldId id="599" r:id="rId41"/>
    <p:sldId id="532" r:id="rId42"/>
    <p:sldId id="549" r:id="rId43"/>
    <p:sldId id="400" r:id="rId44"/>
    <p:sldId id="401" r:id="rId45"/>
    <p:sldId id="402" r:id="rId46"/>
    <p:sldId id="403" r:id="rId47"/>
    <p:sldId id="404" r:id="rId48"/>
    <p:sldId id="405" r:id="rId49"/>
    <p:sldId id="406" r:id="rId50"/>
    <p:sldId id="407" r:id="rId51"/>
    <p:sldId id="408" r:id="rId52"/>
    <p:sldId id="409" r:id="rId53"/>
    <p:sldId id="410" r:id="rId54"/>
    <p:sldId id="411" r:id="rId55"/>
    <p:sldId id="412" r:id="rId56"/>
    <p:sldId id="550" r:id="rId57"/>
    <p:sldId id="618" r:id="rId58"/>
    <p:sldId id="619" r:id="rId59"/>
    <p:sldId id="620" r:id="rId60"/>
    <p:sldId id="621" r:id="rId61"/>
    <p:sldId id="622" r:id="rId62"/>
    <p:sldId id="623" r:id="rId63"/>
    <p:sldId id="624" r:id="rId64"/>
    <p:sldId id="598" r:id="rId65"/>
    <p:sldId id="625" r:id="rId66"/>
    <p:sldId id="626" r:id="rId67"/>
    <p:sldId id="276" r:id="rId68"/>
    <p:sldId id="9813" r:id="rId69"/>
    <p:sldId id="9814" r:id="rId70"/>
    <p:sldId id="9815" r:id="rId71"/>
    <p:sldId id="10037" r:id="rId72"/>
    <p:sldId id="9816" r:id="rId73"/>
    <p:sldId id="9817" r:id="rId74"/>
    <p:sldId id="9818" r:id="rId75"/>
    <p:sldId id="10038" r:id="rId76"/>
    <p:sldId id="607" r:id="rId77"/>
    <p:sldId id="277" r:id="rId78"/>
    <p:sldId id="278" r:id="rId79"/>
    <p:sldId id="279" r:id="rId80"/>
    <p:sldId id="290" r:id="rId81"/>
    <p:sldId id="644" r:id="rId82"/>
    <p:sldId id="635" r:id="rId83"/>
    <p:sldId id="645" r:id="rId84"/>
    <p:sldId id="292" r:id="rId85"/>
    <p:sldId id="588" r:id="rId86"/>
    <p:sldId id="293" r:id="rId87"/>
    <p:sldId id="563" r:id="rId88"/>
    <p:sldId id="630" r:id="rId89"/>
    <p:sldId id="564" r:id="rId90"/>
    <p:sldId id="631" r:id="rId91"/>
    <p:sldId id="632" r:id="rId92"/>
    <p:sldId id="531" r:id="rId93"/>
    <p:sldId id="633" r:id="rId94"/>
    <p:sldId id="634" r:id="rId95"/>
    <p:sldId id="608" r:id="rId9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46" autoAdjust="0"/>
    <p:restoredTop sz="94692" autoAdjust="0"/>
  </p:normalViewPr>
  <p:slideViewPr>
    <p:cSldViewPr>
      <p:cViewPr varScale="1">
        <p:scale>
          <a:sx n="47" d="100"/>
          <a:sy n="47" d="100"/>
        </p:scale>
        <p:origin x="200" y="1712"/>
      </p:cViewPr>
      <p:guideLst>
        <p:guide orient="horz" pos="1620"/>
        <p:guide pos="2880"/>
      </p:guideLst>
    </p:cSldViewPr>
  </p:slideViewPr>
  <p:outlineViewPr>
    <p:cViewPr>
      <p:scale>
        <a:sx n="33" d="100"/>
        <a:sy n="33" d="100"/>
      </p:scale>
      <p:origin x="62" y="187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5.xml"/><Relationship Id="rId90" Type="http://schemas.openxmlformats.org/officeDocument/2006/relationships/slide" Target="slides/slide82.xml"/><Relationship Id="rId95" Type="http://schemas.openxmlformats.org/officeDocument/2006/relationships/slide" Target="slides/slide87.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80" Type="http://schemas.openxmlformats.org/officeDocument/2006/relationships/slide" Target="slides/slide72.xml"/><Relationship Id="rId85" Type="http://schemas.openxmlformats.org/officeDocument/2006/relationships/slide" Target="slides/slide77.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slide" Target="slides/slide8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98"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7/27/24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7/27/24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7/27/24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7/27/24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7/27/24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7/27/24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936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7/27/24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8403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4283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3050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35124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4450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5052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79345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3071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4098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264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7/27/24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5631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4665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6032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0237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8602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11459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13018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64651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8255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041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72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3.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7/27/24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7/27/24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7/27/24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7/27/24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7/27/24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591077"/>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7/27/24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244491"/>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14685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Kinh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Thương</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Xót</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48029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4800" b="0" i="0" dirty="0">
                <a:solidFill>
                  <a:schemeClr val="bg1"/>
                </a:solidFill>
                <a:effectLst/>
              </a:rPr>
              <a:t>Xin Chúa thương xót chúng con. Xin Chúa thương (nguyện) xin Chúa thương, xin thương xót chúng con. Xin Chúa Ki-tô, xin Chúa Ki-tô thương xót chúng con.</a:t>
            </a:r>
            <a:endParaRPr lang="en-US" altLang="en-US" sz="48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290146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200" dirty="0">
                <a:solidFill>
                  <a:srgbClr val="FFFF00"/>
                </a:solidFill>
              </a:rPr>
              <a:t>** </a:t>
            </a:r>
            <a:r>
              <a:rPr lang="vi-VN" sz="5200" b="0" i="0" dirty="0">
                <a:solidFill>
                  <a:schemeClr val="bg1"/>
                </a:solidFill>
                <a:effectLst/>
              </a:rPr>
              <a:t>Xin Chúa Ki-tô, thương xót chúng con. Xin Chúa thương xót chúng con. Xin Chúa thương (nguyện) xin Chúa thương, xin thương xót chúng con, xin thương xót chúng con.</a:t>
            </a:r>
            <a:endParaRPr lang="en-US" altLang="en-US" sz="52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62588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15260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rPr>
              <a:t>Ca </a:t>
            </a:r>
            <a:r>
              <a:rPr lang="en-US" sz="6000" b="0" dirty="0" err="1">
                <a:solidFill>
                  <a:srgbClr val="FFFF00"/>
                </a:solidFill>
                <a:effectLst/>
              </a:rPr>
              <a:t>Nhập</a:t>
            </a:r>
            <a:r>
              <a:rPr lang="en-US" sz="6000" b="0" dirty="0">
                <a:solidFill>
                  <a:srgbClr val="FFFF00"/>
                </a:solidFill>
                <a:effectLst/>
              </a:rPr>
              <a:t> </a:t>
            </a:r>
            <a:r>
              <a:rPr lang="en-US" sz="6000" b="0" dirty="0" err="1">
                <a:solidFill>
                  <a:srgbClr val="FFFF00"/>
                </a:solidFill>
                <a:effectLst/>
              </a:rPr>
              <a:t>Lễ</a:t>
            </a:r>
            <a:br>
              <a:rPr lang="en-US" sz="6000" b="0" dirty="0">
                <a:solidFill>
                  <a:srgbClr val="FFFF00"/>
                </a:solidFill>
                <a:effectLst/>
              </a:rPr>
            </a:br>
            <a:r>
              <a:rPr lang="en-US" sz="7300" b="0" dirty="0" err="1">
                <a:solidFill>
                  <a:srgbClr val="FFFF00"/>
                </a:solidFill>
                <a:effectLst/>
              </a:rPr>
              <a:t>Tôi</a:t>
            </a:r>
            <a:r>
              <a:rPr lang="en-US" sz="7300" b="0" dirty="0">
                <a:solidFill>
                  <a:srgbClr val="FFFF00"/>
                </a:solidFill>
                <a:effectLst/>
              </a:rPr>
              <a:t> </a:t>
            </a:r>
            <a:r>
              <a:rPr lang="en-US" sz="7300" b="0" dirty="0" err="1">
                <a:solidFill>
                  <a:srgbClr val="FFFF00"/>
                </a:solidFill>
                <a:effectLst/>
              </a:rPr>
              <a:t>Vui</a:t>
            </a:r>
            <a:r>
              <a:rPr lang="en-US" sz="7300" b="0" dirty="0">
                <a:solidFill>
                  <a:srgbClr val="FFFF00"/>
                </a:solidFill>
                <a:effectLst/>
              </a:rPr>
              <a:t> </a:t>
            </a:r>
            <a:r>
              <a:rPr lang="en-US" sz="7300" b="0" dirty="0" err="1">
                <a:solidFill>
                  <a:srgbClr val="FFFF00"/>
                </a:solidFill>
                <a:effectLst/>
              </a:rPr>
              <a:t>Mừng</a:t>
            </a:r>
            <a:br>
              <a:rPr lang="en-US" sz="6000" b="0" dirty="0">
                <a:solidFill>
                  <a:srgbClr val="FFFF00"/>
                </a:solidFill>
                <a:effectLst/>
              </a:rPr>
            </a:br>
            <a:r>
              <a:rPr lang="en-US" sz="6000" b="0" dirty="0" err="1">
                <a:solidFill>
                  <a:schemeClr val="bg1"/>
                </a:solidFill>
                <a:effectLst/>
              </a:rPr>
              <a:t>Lm</a:t>
            </a:r>
            <a:r>
              <a:rPr lang="en-US" sz="6000" b="0" dirty="0">
                <a:solidFill>
                  <a:schemeClr val="bg1"/>
                </a:solidFill>
                <a:effectLst/>
              </a:rPr>
              <a:t>. Kim Long</a:t>
            </a:r>
            <a:br>
              <a:rPr lang="en-US" sz="6000" b="0" i="1" dirty="0">
                <a:solidFill>
                  <a:schemeClr val="bg1"/>
                </a:solidFill>
                <a:effectLst/>
              </a:rPr>
            </a:b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10"/>
            <a:ext cx="9144000" cy="5137079"/>
          </a:xfrm>
          <a:prstGeom prst="rect">
            <a:avLst/>
          </a:prstGeom>
        </p:spPr>
      </p:pic>
    </p:spTree>
    <p:extLst>
      <p:ext uri="{BB962C8B-B14F-4D97-AF65-F5344CB8AC3E}">
        <p14:creationId xmlns:p14="http://schemas.microsoft.com/office/powerpoint/2010/main" val="337724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228600" y="438150"/>
            <a:ext cx="8686800" cy="1569660"/>
          </a:xfrm>
          <a:prstGeom prst="rect">
            <a:avLst/>
          </a:prstGeom>
        </p:spPr>
        <p:txBody>
          <a:bodyPr wrap="square">
            <a:spAutoFit/>
          </a:bodyPr>
          <a:lstStyle/>
          <a:p>
            <a:r>
              <a:rPr lang="en-US" sz="3200" dirty="0" err="1">
                <a:solidFill>
                  <a:srgbClr val="FFFF00"/>
                </a:solidFill>
              </a:rPr>
              <a:t>Bài</a:t>
            </a:r>
            <a:r>
              <a:rPr lang="en-US" sz="3200" dirty="0">
                <a:solidFill>
                  <a:srgbClr val="FFFF00"/>
                </a:solidFill>
              </a:rPr>
              <a:t> </a:t>
            </a:r>
            <a:r>
              <a:rPr lang="en-US" sz="3200" dirty="0" err="1">
                <a:solidFill>
                  <a:srgbClr val="FFFF00"/>
                </a:solidFill>
              </a:rPr>
              <a:t>Đọc</a:t>
            </a:r>
            <a:r>
              <a:rPr lang="en-US" sz="3200" dirty="0">
                <a:solidFill>
                  <a:srgbClr val="FFFF00"/>
                </a:solidFill>
              </a:rPr>
              <a:t> 1.</a:t>
            </a:r>
          </a:p>
          <a:p>
            <a:r>
              <a:rPr lang="vi-VN" sz="3200" i="1" dirty="0">
                <a:solidFill>
                  <a:srgbClr val="FFFF00"/>
                </a:solidFill>
              </a:rPr>
              <a:t>Họ sẽ ăn, mà vẫn còn dư. </a:t>
            </a:r>
            <a:br>
              <a:rPr lang="en-US" sz="3200" dirty="0">
                <a:solidFill>
                  <a:srgbClr val="FFFF00"/>
                </a:solidFill>
              </a:rPr>
            </a:br>
            <a:r>
              <a:rPr lang="en-US" sz="3200" dirty="0" err="1">
                <a:solidFill>
                  <a:srgbClr val="FFFF00"/>
                </a:solidFill>
              </a:rPr>
              <a:t>Bài</a:t>
            </a:r>
            <a:r>
              <a:rPr lang="en-US" sz="3200" dirty="0">
                <a:solidFill>
                  <a:srgbClr val="FFFF00"/>
                </a:solidFill>
              </a:rPr>
              <a:t> </a:t>
            </a:r>
            <a:r>
              <a:rPr lang="en-US" sz="3200" dirty="0" err="1">
                <a:solidFill>
                  <a:srgbClr val="FFFF00"/>
                </a:solidFill>
              </a:rPr>
              <a:t>trích</a:t>
            </a:r>
            <a:r>
              <a:rPr lang="en-US" sz="3200" dirty="0">
                <a:solidFill>
                  <a:srgbClr val="FFFF00"/>
                </a:solidFill>
              </a:rPr>
              <a:t> </a:t>
            </a:r>
            <a:r>
              <a:rPr lang="en-US" sz="3200" dirty="0" err="1">
                <a:solidFill>
                  <a:srgbClr val="FFFF00"/>
                </a:solidFill>
              </a:rPr>
              <a:t>sách</a:t>
            </a:r>
            <a:r>
              <a:rPr lang="en-US" sz="3200" dirty="0">
                <a:solidFill>
                  <a:srgbClr val="FFFF00"/>
                </a:solidFill>
              </a:rPr>
              <a:t> </a:t>
            </a:r>
            <a:r>
              <a:rPr lang="en-US" sz="3200" dirty="0" err="1">
                <a:solidFill>
                  <a:srgbClr val="FFFF00"/>
                </a:solidFill>
              </a:rPr>
              <a:t>các</a:t>
            </a:r>
            <a:r>
              <a:rPr lang="en-US" sz="3200" dirty="0">
                <a:solidFill>
                  <a:srgbClr val="FFFF00"/>
                </a:solidFill>
              </a:rPr>
              <a:t> </a:t>
            </a:r>
            <a:r>
              <a:rPr lang="en-US" sz="3200" dirty="0" err="1">
                <a:solidFill>
                  <a:srgbClr val="FFFF00"/>
                </a:solidFill>
              </a:rPr>
              <a:t>Vua</a:t>
            </a:r>
            <a:r>
              <a:rPr lang="en-US" sz="3200" dirty="0">
                <a:solidFill>
                  <a:srgbClr val="FFFF00"/>
                </a:solidFill>
              </a:rPr>
              <a:t> </a:t>
            </a:r>
            <a:r>
              <a:rPr lang="en-US" sz="3200" dirty="0" err="1">
                <a:solidFill>
                  <a:srgbClr val="FFFF00"/>
                </a:solidFill>
              </a:rPr>
              <a:t>quyển</a:t>
            </a:r>
            <a:r>
              <a:rPr lang="en-US" sz="3200" dirty="0">
                <a:solidFill>
                  <a:srgbClr val="FFFF00"/>
                </a:solidFill>
              </a:rPr>
              <a:t> </a:t>
            </a:r>
            <a:r>
              <a:rPr lang="en-US" sz="3200" dirty="0" err="1">
                <a:solidFill>
                  <a:srgbClr val="FFFF00"/>
                </a:solidFill>
              </a:rPr>
              <a:t>thứ</a:t>
            </a:r>
            <a:r>
              <a:rPr lang="en-US" sz="3200" dirty="0">
                <a:solidFill>
                  <a:srgbClr val="FFFF00"/>
                </a:solidFill>
              </a:rPr>
              <a:t> </a:t>
            </a:r>
            <a:r>
              <a:rPr lang="en-US" sz="3200" dirty="0" err="1">
                <a:solidFill>
                  <a:srgbClr val="FFFF00"/>
                </a:solidFill>
              </a:rPr>
              <a:t>hai</a:t>
            </a:r>
            <a:r>
              <a:rPr lang="en-US" sz="3200" dirty="0">
                <a:solidFill>
                  <a:srgbClr val="FFFF00"/>
                </a:solidFill>
              </a:rPr>
              <a:t>.</a:t>
            </a:r>
          </a:p>
        </p:txBody>
      </p:sp>
    </p:spTree>
    <p:extLst>
      <p:ext uri="{BB962C8B-B14F-4D97-AF65-F5344CB8AC3E}">
        <p14:creationId xmlns:p14="http://schemas.microsoft.com/office/powerpoint/2010/main" val="2982275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144</a:t>
            </a:r>
            <a:br>
              <a:rPr lang="en-US" dirty="0">
                <a:solidFill>
                  <a:srgbClr val="FFFF00"/>
                </a:solidFill>
              </a:rPr>
            </a:br>
            <a:r>
              <a:rPr lang="en-US" dirty="0">
                <a:solidFill>
                  <a:srgbClr val="FFFF00"/>
                </a:solidFill>
              </a:rPr>
              <a:t>CHÚA NHẬT XVII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a:solidFill>
                  <a:schemeClr val="bg1"/>
                </a:solidFill>
              </a:rPr>
              <a:t>Thanh </a:t>
            </a:r>
            <a:r>
              <a:rPr lang="en-US" i="1" dirty="0" err="1">
                <a:solidFill>
                  <a:schemeClr val="bg1"/>
                </a:solidFill>
              </a:rPr>
              <a:t>Lâm</a:t>
            </a:r>
            <a:br>
              <a:rPr lang="en-US" i="1" dirty="0">
                <a:solidFill>
                  <a:schemeClr val="bg1"/>
                </a:solidFill>
              </a:rPr>
            </a:br>
            <a:r>
              <a:rPr lang="en-US" i="1" dirty="0">
                <a:solidFill>
                  <a:schemeClr val="bg1"/>
                </a:solidFill>
              </a:rPr>
              <a:t>03 </a:t>
            </a:r>
            <a:r>
              <a:rPr lang="en-US" i="1" dirty="0" err="1">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981408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6600" u="sng" dirty="0" err="1">
                <a:solidFill>
                  <a:srgbClr val="FFFF00"/>
                </a:solidFill>
              </a:rPr>
              <a:t>Đk</a:t>
            </a:r>
            <a:r>
              <a:rPr lang="en-US" sz="6600" u="sng" dirty="0">
                <a:solidFill>
                  <a:srgbClr val="FFFF00"/>
                </a:solidFill>
              </a:rPr>
              <a:t>:</a:t>
            </a:r>
            <a:r>
              <a:rPr lang="en-US" sz="6600" dirty="0">
                <a:solidFill>
                  <a:schemeClr val="bg1"/>
                </a:solidFill>
              </a:rPr>
              <a:t> </a:t>
            </a:r>
            <a:r>
              <a:rPr lang="vi-VN" sz="6600" b="0" i="0" dirty="0">
                <a:solidFill>
                  <a:schemeClr val="bg1"/>
                </a:solidFill>
                <a:effectLst/>
                <a:latin typeface="+mn-lt"/>
              </a:rPr>
              <a:t>Lạy Chúa, khi Ngài ban phát, thi ân, là bao sinh vật dương thế luôn no đầy.</a:t>
            </a:r>
            <a:endParaRPr lang="en-US" sz="6600" dirty="0">
              <a:solidFill>
                <a:schemeClr val="bg1"/>
              </a:solidFill>
              <a:latin typeface="+mn-lt"/>
            </a:endParaRPr>
          </a:p>
        </p:txBody>
      </p:sp>
    </p:spTree>
    <p:extLst>
      <p:ext uri="{BB962C8B-B14F-4D97-AF65-F5344CB8AC3E}">
        <p14:creationId xmlns:p14="http://schemas.microsoft.com/office/powerpoint/2010/main" val="1303022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rPr>
              <a:t>Tk1:</a:t>
            </a:r>
            <a:r>
              <a:rPr lang="en-US" sz="4800" dirty="0">
                <a:solidFill>
                  <a:schemeClr val="bg1"/>
                </a:solidFill>
              </a:rPr>
              <a:t> </a:t>
            </a:r>
            <a:r>
              <a:rPr lang="vi-VN" sz="4800" b="0" i="0" dirty="0">
                <a:solidFill>
                  <a:schemeClr val="bg1"/>
                </a:solidFill>
                <a:effectLst/>
                <a:latin typeface="+mn-lt"/>
              </a:rPr>
              <a:t>Việc Chúa đã làm, nhân trần muôn kiếp ngợi ca. Và thánh nhân Ngài luôn miệng lên tiếng ngợi khen. Vinh quang nước Ngài luôn sáng ngời, oai phong Chúa Trời luôn vững mạnh.</a:t>
            </a:r>
            <a:endParaRPr lang="en-US" sz="4800" dirty="0">
              <a:solidFill>
                <a:schemeClr val="bg1"/>
              </a:solidFill>
            </a:endParaRPr>
          </a:p>
        </p:txBody>
      </p:sp>
    </p:spTree>
    <p:extLst>
      <p:ext uri="{BB962C8B-B14F-4D97-AF65-F5344CB8AC3E}">
        <p14:creationId xmlns:p14="http://schemas.microsoft.com/office/powerpoint/2010/main" val="2169583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6600" u="sng" dirty="0" err="1">
                <a:solidFill>
                  <a:srgbClr val="FFFF00"/>
                </a:solidFill>
              </a:rPr>
              <a:t>Đk</a:t>
            </a:r>
            <a:r>
              <a:rPr lang="en-US" sz="6600" u="sng" dirty="0">
                <a:solidFill>
                  <a:srgbClr val="FFFF00"/>
                </a:solidFill>
              </a:rPr>
              <a:t>:</a:t>
            </a:r>
            <a:r>
              <a:rPr lang="en-US" sz="6600" dirty="0">
                <a:solidFill>
                  <a:schemeClr val="bg1"/>
                </a:solidFill>
              </a:rPr>
              <a:t> </a:t>
            </a:r>
            <a:r>
              <a:rPr lang="vi-VN" sz="6600" b="0" i="0" dirty="0">
                <a:solidFill>
                  <a:schemeClr val="bg1"/>
                </a:solidFill>
                <a:effectLst/>
                <a:latin typeface="+mn-lt"/>
              </a:rPr>
              <a:t>Lạy Chúa, khi Ngài ban phát, thi ân, là bao sinh vật dương thế luôn no đầy.</a:t>
            </a:r>
            <a:endParaRPr lang="en-US" sz="6600" dirty="0">
              <a:solidFill>
                <a:schemeClr val="bg1"/>
              </a:solidFill>
              <a:latin typeface="+mn-lt"/>
            </a:endParaRPr>
          </a:p>
        </p:txBody>
      </p:sp>
    </p:spTree>
    <p:extLst>
      <p:ext uri="{BB962C8B-B14F-4D97-AF65-F5344CB8AC3E}">
        <p14:creationId xmlns:p14="http://schemas.microsoft.com/office/powerpoint/2010/main" val="935536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Tk2:</a:t>
            </a:r>
            <a:r>
              <a:rPr lang="en-US" sz="5400" dirty="0">
                <a:solidFill>
                  <a:schemeClr val="bg1"/>
                </a:solidFill>
              </a:rPr>
              <a:t> </a:t>
            </a:r>
            <a:r>
              <a:rPr lang="vi-VN" sz="5400" b="0" i="0" dirty="0">
                <a:solidFill>
                  <a:schemeClr val="bg1"/>
                </a:solidFill>
                <a:effectLst/>
                <a:latin typeface="+mn-lt"/>
              </a:rPr>
              <a:t>Này đây muôn loài đang nhìn lên Chúa cậy trông. Cầu khẩn nơi Ngài lương thực ban xuống đầy chan. Xin thương mở rộng bàn tay Ngài, sinh linh luôn loài sẽ ấm no.</a:t>
            </a:r>
            <a:endParaRPr lang="en-US" sz="5400" dirty="0">
              <a:solidFill>
                <a:schemeClr val="bg1"/>
              </a:solidFill>
            </a:endParaRPr>
          </a:p>
        </p:txBody>
      </p:sp>
    </p:spTree>
    <p:extLst>
      <p:ext uri="{BB962C8B-B14F-4D97-AF65-F5344CB8AC3E}">
        <p14:creationId xmlns:p14="http://schemas.microsoft.com/office/powerpoint/2010/main" val="1746832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6600" u="sng" dirty="0" err="1">
                <a:solidFill>
                  <a:srgbClr val="FFFF00"/>
                </a:solidFill>
              </a:rPr>
              <a:t>Đk</a:t>
            </a:r>
            <a:r>
              <a:rPr lang="en-US" sz="6600" u="sng" dirty="0">
                <a:solidFill>
                  <a:srgbClr val="FFFF00"/>
                </a:solidFill>
              </a:rPr>
              <a:t>:</a:t>
            </a:r>
            <a:r>
              <a:rPr lang="en-US" sz="6600" dirty="0">
                <a:solidFill>
                  <a:schemeClr val="bg1"/>
                </a:solidFill>
              </a:rPr>
              <a:t> </a:t>
            </a:r>
            <a:r>
              <a:rPr lang="vi-VN" sz="6600" b="0" i="0" dirty="0">
                <a:solidFill>
                  <a:schemeClr val="bg1"/>
                </a:solidFill>
                <a:effectLst/>
                <a:latin typeface="+mn-lt"/>
              </a:rPr>
              <a:t>Lạy Chúa, khi Ngài ban phát, thi ân, là bao sinh vật dương thế luôn no đầy.</a:t>
            </a:r>
            <a:endParaRPr lang="en-US" sz="6600" dirty="0">
              <a:solidFill>
                <a:schemeClr val="bg1"/>
              </a:solidFill>
              <a:latin typeface="+mn-lt"/>
            </a:endParaRPr>
          </a:p>
        </p:txBody>
      </p:sp>
    </p:spTree>
    <p:extLst>
      <p:ext uri="{BB962C8B-B14F-4D97-AF65-F5344CB8AC3E}">
        <p14:creationId xmlns:p14="http://schemas.microsoft.com/office/powerpoint/2010/main" val="1450692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dirty="0">
                <a:solidFill>
                  <a:srgbClr val="FFFF00"/>
                </a:solidFill>
                <a:effectLst/>
              </a:rPr>
              <a:t>ĐK:</a:t>
            </a:r>
            <a:r>
              <a:rPr lang="vi-VN" sz="6000" b="0" dirty="0">
                <a:solidFill>
                  <a:schemeClr val="bg1"/>
                </a:solidFill>
                <a:effectLst/>
              </a:rPr>
              <a:t> </a:t>
            </a:r>
            <a:r>
              <a:rPr lang="vi-VN" sz="6000" b="0" i="0" dirty="0">
                <a:solidFill>
                  <a:schemeClr val="bg1"/>
                </a:solidFill>
                <a:effectLst/>
              </a:rPr>
              <a:t>Tôi mừng vui mỗi khi nghe nhủ rằng: Nào ta tiến lên đền thờ Thiên Chúa. Ðây Gia-Liêm, ta dừng chân ngắm cửa tiền đường. Ôi thành thánh vinh quang.</a:t>
            </a:r>
            <a:endParaRPr lang="vi-VN" sz="6000" b="0" dirty="0">
              <a:solidFill>
                <a:schemeClr val="bg1"/>
              </a:solidFill>
              <a:effectLst/>
            </a:endParaRPr>
          </a:p>
        </p:txBody>
      </p:sp>
    </p:spTree>
    <p:extLst>
      <p:ext uri="{BB962C8B-B14F-4D97-AF65-F5344CB8AC3E}">
        <p14:creationId xmlns:p14="http://schemas.microsoft.com/office/powerpoint/2010/main" val="231503272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Tk3:</a:t>
            </a:r>
            <a:r>
              <a:rPr lang="en-US" sz="5400" dirty="0">
                <a:solidFill>
                  <a:schemeClr val="bg1"/>
                </a:solidFill>
              </a:rPr>
              <a:t> </a:t>
            </a:r>
            <a:r>
              <a:rPr lang="vi-VN" sz="5400" b="0" i="0" dirty="0">
                <a:solidFill>
                  <a:schemeClr val="bg1"/>
                </a:solidFill>
                <a:effectLst/>
                <a:latin typeface="+mn-lt"/>
              </a:rPr>
              <a:t>Đường lối của Ngài công bình, đoan chính phân minh. Việc Chúa đã làm: thánh thiện, công chính, từ tâm. Ai luôn kêu cầu, Chúa lắng nghe, ai tâm chân thành, Chúa mến yêu.</a:t>
            </a:r>
            <a:endParaRPr lang="en-US" sz="5400" dirty="0">
              <a:solidFill>
                <a:schemeClr val="bg1"/>
              </a:solidFill>
            </a:endParaRPr>
          </a:p>
        </p:txBody>
      </p:sp>
    </p:spTree>
    <p:extLst>
      <p:ext uri="{BB962C8B-B14F-4D97-AF65-F5344CB8AC3E}">
        <p14:creationId xmlns:p14="http://schemas.microsoft.com/office/powerpoint/2010/main" val="2769916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6600" u="sng" dirty="0" err="1">
                <a:solidFill>
                  <a:srgbClr val="FFFF00"/>
                </a:solidFill>
              </a:rPr>
              <a:t>Đk</a:t>
            </a:r>
            <a:r>
              <a:rPr lang="en-US" sz="6600" u="sng" dirty="0">
                <a:solidFill>
                  <a:srgbClr val="FFFF00"/>
                </a:solidFill>
              </a:rPr>
              <a:t>:</a:t>
            </a:r>
            <a:r>
              <a:rPr lang="en-US" sz="6600" dirty="0">
                <a:solidFill>
                  <a:schemeClr val="bg1"/>
                </a:solidFill>
              </a:rPr>
              <a:t> </a:t>
            </a:r>
            <a:r>
              <a:rPr lang="vi-VN" sz="6600" b="0" i="0" dirty="0">
                <a:solidFill>
                  <a:schemeClr val="bg1"/>
                </a:solidFill>
                <a:effectLst/>
                <a:latin typeface="+mn-lt"/>
              </a:rPr>
              <a:t>Lạy Chúa, khi Ngài ban phát, thi ân, là bao sinh vật dương thế luôn no đầy.</a:t>
            </a:r>
            <a:endParaRPr lang="en-US" sz="6600" dirty="0">
              <a:solidFill>
                <a:schemeClr val="bg1"/>
              </a:solidFill>
              <a:latin typeface="+mn-lt"/>
            </a:endParaRPr>
          </a:p>
        </p:txBody>
      </p:sp>
    </p:spTree>
    <p:extLst>
      <p:ext uri="{BB962C8B-B14F-4D97-AF65-F5344CB8AC3E}">
        <p14:creationId xmlns:p14="http://schemas.microsoft.com/office/powerpoint/2010/main" val="2129059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7919156" cy="2862322"/>
          </a:xfrm>
          <a:prstGeom prst="rect">
            <a:avLst/>
          </a:prstGeom>
          <a:noFill/>
        </p:spPr>
        <p:txBody>
          <a:bodyPr wrap="none" rtlCol="0">
            <a:spAutoFit/>
          </a:bodyPr>
          <a:lstStyle/>
          <a:p>
            <a:r>
              <a:rPr lang="en-US" sz="3600" u="sng" dirty="0" err="1">
                <a:solidFill>
                  <a:srgbClr val="FFFF00"/>
                </a:solidFill>
              </a:rPr>
              <a:t>Bài</a:t>
            </a:r>
            <a:r>
              <a:rPr lang="en-US" sz="3600" u="sng" dirty="0">
                <a:solidFill>
                  <a:srgbClr val="FFFF00"/>
                </a:solidFill>
              </a:rPr>
              <a:t> </a:t>
            </a:r>
            <a:r>
              <a:rPr lang="en-US" sz="3600" u="sng" dirty="0" err="1">
                <a:solidFill>
                  <a:srgbClr val="FFFF00"/>
                </a:solidFill>
              </a:rPr>
              <a:t>đọc</a:t>
            </a:r>
            <a:r>
              <a:rPr lang="en-US" sz="3600" u="sng" dirty="0">
                <a:solidFill>
                  <a:srgbClr val="FFFF00"/>
                </a:solidFill>
              </a:rPr>
              <a:t> 2.</a:t>
            </a:r>
          </a:p>
          <a:p>
            <a:r>
              <a:rPr lang="en-US" sz="3600" i="1" dirty="0" err="1">
                <a:solidFill>
                  <a:srgbClr val="FFFF00"/>
                </a:solidFill>
              </a:rPr>
              <a:t>Chỉ</a:t>
            </a:r>
            <a:r>
              <a:rPr lang="en-US" sz="3600" i="1" dirty="0">
                <a:solidFill>
                  <a:srgbClr val="FFFF00"/>
                </a:solidFill>
              </a:rPr>
              <a:t> </a:t>
            </a:r>
            <a:r>
              <a:rPr lang="en-US" sz="3600" i="1" dirty="0" err="1">
                <a:solidFill>
                  <a:srgbClr val="FFFF00"/>
                </a:solidFill>
              </a:rPr>
              <a:t>có</a:t>
            </a:r>
            <a:r>
              <a:rPr lang="en-US" sz="3600" i="1" dirty="0">
                <a:solidFill>
                  <a:srgbClr val="FFFF00"/>
                </a:solidFill>
              </a:rPr>
              <a:t> </a:t>
            </a:r>
            <a:r>
              <a:rPr lang="en-US" sz="3600" i="1" dirty="0" err="1">
                <a:solidFill>
                  <a:srgbClr val="FFFF00"/>
                </a:solidFill>
              </a:rPr>
              <a:t>một</a:t>
            </a:r>
            <a:r>
              <a:rPr lang="en-US" sz="3600" i="1" dirty="0">
                <a:solidFill>
                  <a:srgbClr val="FFFF00"/>
                </a:solidFill>
              </a:rPr>
              <a:t> </a:t>
            </a:r>
            <a:r>
              <a:rPr lang="en-US" sz="3600" i="1" dirty="0" err="1">
                <a:solidFill>
                  <a:srgbClr val="FFFF00"/>
                </a:solidFill>
              </a:rPr>
              <a:t>thân</a:t>
            </a:r>
            <a:r>
              <a:rPr lang="en-US" sz="3600" i="1" dirty="0">
                <a:solidFill>
                  <a:srgbClr val="FFFF00"/>
                </a:solidFill>
              </a:rPr>
              <a:t> </a:t>
            </a:r>
            <a:r>
              <a:rPr lang="en-US" sz="3600" i="1" dirty="0" err="1">
                <a:solidFill>
                  <a:srgbClr val="FFFF00"/>
                </a:solidFill>
              </a:rPr>
              <a:t>thể</a:t>
            </a:r>
            <a:r>
              <a:rPr lang="en-US" sz="3600" i="1" dirty="0">
                <a:solidFill>
                  <a:srgbClr val="FFFF00"/>
                </a:solidFill>
              </a:rPr>
              <a:t>, </a:t>
            </a:r>
            <a:r>
              <a:rPr lang="en-US" sz="3600" i="1" dirty="0" err="1">
                <a:solidFill>
                  <a:srgbClr val="FFFF00"/>
                </a:solidFill>
              </a:rPr>
              <a:t>một</a:t>
            </a:r>
            <a:r>
              <a:rPr lang="en-US" sz="3600" i="1" dirty="0">
                <a:solidFill>
                  <a:srgbClr val="FFFF00"/>
                </a:solidFill>
              </a:rPr>
              <a:t> </a:t>
            </a:r>
            <a:r>
              <a:rPr lang="en-US" sz="3600" i="1" dirty="0" err="1">
                <a:solidFill>
                  <a:srgbClr val="FFFF00"/>
                </a:solidFill>
              </a:rPr>
              <a:t>Chúa</a:t>
            </a:r>
            <a:r>
              <a:rPr lang="en-US" sz="3600" i="1" dirty="0">
                <a:solidFill>
                  <a:srgbClr val="FFFF00"/>
                </a:solidFill>
              </a:rPr>
              <a:t>,</a:t>
            </a:r>
          </a:p>
          <a:p>
            <a:r>
              <a:rPr lang="en-US" sz="3600" i="1" dirty="0" err="1">
                <a:solidFill>
                  <a:srgbClr val="FFFF00"/>
                </a:solidFill>
              </a:rPr>
              <a:t>một</a:t>
            </a:r>
            <a:r>
              <a:rPr lang="en-US" sz="3600" i="1" dirty="0">
                <a:solidFill>
                  <a:srgbClr val="FFFF00"/>
                </a:solidFill>
              </a:rPr>
              <a:t> </a:t>
            </a:r>
            <a:r>
              <a:rPr lang="en-US" sz="3600" i="1" dirty="0" err="1">
                <a:solidFill>
                  <a:srgbClr val="FFFF00"/>
                </a:solidFill>
              </a:rPr>
              <a:t>niềm</a:t>
            </a:r>
            <a:r>
              <a:rPr lang="en-US" sz="3600" i="1" dirty="0">
                <a:solidFill>
                  <a:srgbClr val="FFFF00"/>
                </a:solidFill>
              </a:rPr>
              <a:t> tin, </a:t>
            </a:r>
            <a:r>
              <a:rPr lang="en-US" sz="3600" i="1" dirty="0" err="1">
                <a:solidFill>
                  <a:srgbClr val="FFFF00"/>
                </a:solidFill>
              </a:rPr>
              <a:t>một</a:t>
            </a:r>
            <a:r>
              <a:rPr lang="en-US" sz="3600" i="1" dirty="0">
                <a:solidFill>
                  <a:srgbClr val="FFFF00"/>
                </a:solidFill>
              </a:rPr>
              <a:t> </a:t>
            </a:r>
            <a:r>
              <a:rPr lang="en-US" sz="3600" i="1" dirty="0" err="1">
                <a:solidFill>
                  <a:srgbClr val="FFFF00"/>
                </a:solidFill>
              </a:rPr>
              <a:t>phép</a:t>
            </a:r>
            <a:r>
              <a:rPr lang="en-US" sz="3600" i="1" dirty="0">
                <a:solidFill>
                  <a:srgbClr val="FFFF00"/>
                </a:solidFill>
              </a:rPr>
              <a:t> </a:t>
            </a:r>
            <a:r>
              <a:rPr lang="en-US" sz="3600" i="1" dirty="0" err="1">
                <a:solidFill>
                  <a:srgbClr val="FFFF00"/>
                </a:solidFill>
              </a:rPr>
              <a:t>rửa</a:t>
            </a:r>
            <a:r>
              <a:rPr lang="en-US" sz="3600" i="1" dirty="0">
                <a:solidFill>
                  <a:srgbClr val="FFFF00"/>
                </a:solidFill>
              </a:rPr>
              <a:t>.</a:t>
            </a:r>
            <a:br>
              <a:rPr lang="en-US" sz="3600" i="1" dirty="0">
                <a:solidFill>
                  <a:srgbClr val="FFFF00"/>
                </a:solidFill>
              </a:rPr>
            </a:br>
            <a:r>
              <a:rPr lang="vi-VN" sz="3600" dirty="0">
                <a:solidFill>
                  <a:srgbClr val="FFFF00"/>
                </a:solidFill>
              </a:rPr>
              <a:t>Bài trích thư của thánh Phao-lô tông đồ</a:t>
            </a:r>
            <a:endParaRPr lang="en-US" sz="3600" dirty="0">
              <a:solidFill>
                <a:srgbClr val="FFFF00"/>
              </a:solidFill>
            </a:endParaRPr>
          </a:p>
          <a:p>
            <a:r>
              <a:rPr lang="vi-VN" sz="3600" dirty="0">
                <a:solidFill>
                  <a:srgbClr val="FFFF00"/>
                </a:solidFill>
              </a:rPr>
              <a:t>gửi tín hữu Ê-phê-xô.</a:t>
            </a:r>
            <a:endParaRPr lang="en-US" sz="3600" dirty="0">
              <a:solidFill>
                <a:srgbClr val="FFFF00"/>
              </a:solidFill>
            </a:endParaRPr>
          </a:p>
        </p:txBody>
      </p:sp>
    </p:spTree>
    <p:extLst>
      <p:ext uri="{BB962C8B-B14F-4D97-AF65-F5344CB8AC3E}">
        <p14:creationId xmlns:p14="http://schemas.microsoft.com/office/powerpoint/2010/main" val="34937877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dirty="0">
                <a:solidFill>
                  <a:schemeClr val="bg1"/>
                </a:solidFill>
              </a:rPr>
              <a:t>Một tiên tri vĩ đại đã xuất hiện giữa chúng ta, và Thiên Chúa đã viếng thăm dân Người.</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28066082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64"/>
            <a:ext cx="9144000" cy="5127171"/>
          </a:xfrm>
          <a:prstGeom prst="rect">
            <a:avLst/>
          </a:prstGeom>
        </p:spPr>
      </p:pic>
    </p:spTree>
    <p:extLst>
      <p:ext uri="{BB962C8B-B14F-4D97-AF65-F5344CB8AC3E}">
        <p14:creationId xmlns:p14="http://schemas.microsoft.com/office/powerpoint/2010/main" val="2808985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a:solidFill>
                  <a:srgbClr val="FFFF00"/>
                </a:solidFill>
                <a:effectLst/>
                <a:latin typeface="+mj-lt"/>
              </a:rPr>
              <a:t>Tk</a:t>
            </a:r>
            <a:r>
              <a:rPr lang="vi-VN" sz="5400" b="0" u="sng" dirty="0">
                <a:solidFill>
                  <a:srgbClr val="FFFF00"/>
                </a:solidFill>
                <a:effectLst/>
                <a:latin typeface="+mj-lt"/>
              </a:rPr>
              <a:t>1:</a:t>
            </a:r>
            <a:r>
              <a:rPr lang="vi-VN" sz="5400" b="0" dirty="0">
                <a:solidFill>
                  <a:srgbClr val="FFFF00"/>
                </a:solidFill>
                <a:effectLst/>
                <a:latin typeface="+mj-lt"/>
              </a:rPr>
              <a:t> </a:t>
            </a:r>
            <a:r>
              <a:rPr lang="vi-VN" sz="6000" dirty="0">
                <a:solidFill>
                  <a:schemeClr val="bg1"/>
                </a:solidFill>
                <a:latin typeface="+mj-lt"/>
              </a:rPr>
              <a:t>Đ</a:t>
            </a:r>
            <a:r>
              <a:rPr lang="vi-VN" sz="6000" b="0" i="0" dirty="0">
                <a:solidFill>
                  <a:schemeClr val="bg1"/>
                </a:solidFill>
                <a:effectLst/>
              </a:rPr>
              <a:t>ây Gia-Liêm thành đô luôn vững bền với tháng năm. Người người cùng mừng vui, dâng lễ vật ca tụng Chúa Trời.</a:t>
            </a:r>
            <a:endParaRPr lang="vi-VN" sz="54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82927159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r>
              <a:rPr lang="en-US" b="0" dirty="0">
                <a:solidFill>
                  <a:schemeClr val="bg1"/>
                </a:solidFill>
                <a:effectLst/>
              </a:rPr>
              <a:t>Ỉ </a:t>
            </a:r>
            <a:r>
              <a:rPr lang="en-US" b="0" dirty="0" err="1">
                <a:solidFill>
                  <a:schemeClr val="bg1"/>
                </a:solidFill>
                <a:effectLst/>
              </a:rPr>
              <a:t>một</a:t>
            </a:r>
            <a:endParaRPr lang="en-US" b="0" dirty="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352800" y="1200150"/>
            <a:ext cx="5791200" cy="3046988"/>
          </a:xfrm>
          <a:prstGeom prst="rect">
            <a:avLst/>
          </a:prstGeom>
        </p:spPr>
        <p:txBody>
          <a:bodyPr wrap="square">
            <a:spAutoFit/>
          </a:bodyPr>
          <a:lstStyle/>
          <a:p>
            <a:pPr algn="just"/>
            <a:r>
              <a:rPr lang="en-US" sz="3200" dirty="0" err="1"/>
              <a:t>Anh</a:t>
            </a:r>
            <a:r>
              <a:rPr lang="en-US" sz="3200" dirty="0"/>
              <a:t> </a:t>
            </a:r>
            <a:r>
              <a:rPr lang="en-US" sz="3200" dirty="0" err="1"/>
              <a:t>chị</a:t>
            </a:r>
            <a:r>
              <a:rPr lang="en-US" sz="3200" dirty="0"/>
              <a:t> </a:t>
            </a:r>
            <a:r>
              <a:rPr lang="en-US" sz="3200" dirty="0" err="1"/>
              <a:t>em</a:t>
            </a:r>
            <a:r>
              <a:rPr lang="en-US" sz="3200" dirty="0"/>
              <a:t> </a:t>
            </a:r>
            <a:r>
              <a:rPr lang="en-US" sz="3200" dirty="0" err="1"/>
              <a:t>thân</a:t>
            </a:r>
            <a:r>
              <a:rPr lang="en-US" sz="3200" dirty="0"/>
              <a:t> </a:t>
            </a:r>
            <a:r>
              <a:rPr lang="en-US" sz="3200" dirty="0" err="1"/>
              <a:t>mến</a:t>
            </a:r>
            <a:r>
              <a:rPr lang="en-US" sz="3200" dirty="0"/>
              <a:t>, </a:t>
            </a:r>
            <a:r>
              <a:rPr lang="en-US" sz="3200" dirty="0" err="1"/>
              <a:t>chỉ</a:t>
            </a:r>
            <a:r>
              <a:rPr lang="en-US" sz="3200" dirty="0"/>
              <a:t> </a:t>
            </a:r>
            <a:r>
              <a:rPr lang="en-US" sz="3200" dirty="0" err="1"/>
              <a:t>một</a:t>
            </a:r>
            <a:r>
              <a:rPr lang="en-US" sz="3200" dirty="0"/>
              <a:t> </a:t>
            </a:r>
            <a:r>
              <a:rPr lang="en-US" sz="3200" dirty="0" err="1"/>
              <a:t>mình</a:t>
            </a:r>
            <a:r>
              <a:rPr lang="en-US" sz="3200" dirty="0"/>
              <a:t> </a:t>
            </a:r>
            <a:r>
              <a:rPr lang="en-US" sz="3200" dirty="0" err="1"/>
              <a:t>Đức</a:t>
            </a:r>
            <a:r>
              <a:rPr lang="en-US" sz="3200" dirty="0"/>
              <a:t> </a:t>
            </a:r>
            <a:r>
              <a:rPr lang="en-US" sz="3200" dirty="0" err="1"/>
              <a:t>Giê-su</a:t>
            </a:r>
            <a:r>
              <a:rPr lang="en-US" sz="3200" dirty="0"/>
              <a:t> </a:t>
            </a:r>
            <a:r>
              <a:rPr lang="en-US" sz="3200" dirty="0" err="1"/>
              <a:t>mới</a:t>
            </a:r>
            <a:r>
              <a:rPr lang="en-US" sz="3200" dirty="0"/>
              <a:t> </a:t>
            </a:r>
            <a:r>
              <a:rPr lang="en-US" sz="3200" dirty="0" err="1"/>
              <a:t>có</a:t>
            </a:r>
            <a:r>
              <a:rPr lang="en-US" sz="3200" dirty="0"/>
              <a:t> </a:t>
            </a:r>
            <a:r>
              <a:rPr lang="en-US" sz="3200" dirty="0" err="1"/>
              <a:t>thể</a:t>
            </a:r>
            <a:r>
              <a:rPr lang="en-US" sz="3200" dirty="0"/>
              <a:t>  </a:t>
            </a:r>
            <a:r>
              <a:rPr lang="en-US" sz="3200" dirty="0" err="1"/>
              <a:t>làm</a:t>
            </a:r>
            <a:r>
              <a:rPr lang="en-US" sz="3200" dirty="0"/>
              <a:t> </a:t>
            </a:r>
            <a:r>
              <a:rPr lang="en-US" sz="3200" dirty="0" err="1"/>
              <a:t>cho</a:t>
            </a:r>
            <a:r>
              <a:rPr lang="en-US" sz="3200" dirty="0"/>
              <a:t> con </a:t>
            </a:r>
            <a:r>
              <a:rPr lang="en-US" sz="3200" dirty="0" err="1"/>
              <a:t>người</a:t>
            </a:r>
            <a:r>
              <a:rPr lang="en-US" sz="3200" dirty="0"/>
              <a:t> </a:t>
            </a:r>
            <a:r>
              <a:rPr lang="en-US" sz="3200" dirty="0" err="1"/>
              <a:t>được</a:t>
            </a:r>
            <a:r>
              <a:rPr lang="en-US" sz="3200" dirty="0"/>
              <a:t> no </a:t>
            </a:r>
            <a:r>
              <a:rPr lang="en-US" sz="3200" dirty="0" err="1"/>
              <a:t>thoả</a:t>
            </a:r>
            <a:r>
              <a:rPr lang="en-US" sz="3200" dirty="0"/>
              <a:t> </a:t>
            </a:r>
            <a:r>
              <a:rPr lang="en-US" sz="3200" dirty="0" err="1"/>
              <a:t>cả</a:t>
            </a:r>
            <a:r>
              <a:rPr lang="en-US" sz="3200" dirty="0"/>
              <a:t> </a:t>
            </a:r>
            <a:r>
              <a:rPr lang="en-US" sz="3200" dirty="0" err="1"/>
              <a:t>xác</a:t>
            </a:r>
            <a:r>
              <a:rPr lang="en-US" sz="3200" dirty="0"/>
              <a:t> </a:t>
            </a:r>
            <a:r>
              <a:rPr lang="en-US" sz="3200" dirty="0" err="1"/>
              <a:t>lẫn</a:t>
            </a:r>
            <a:r>
              <a:rPr lang="en-US" sz="3200" dirty="0"/>
              <a:t> </a:t>
            </a:r>
            <a:r>
              <a:rPr lang="en-US" sz="3200" dirty="0" err="1"/>
              <a:t>hồn</a:t>
            </a:r>
            <a:r>
              <a:rPr lang="en-US" sz="3200" dirty="0"/>
              <a:t>. </a:t>
            </a:r>
            <a:r>
              <a:rPr lang="en-US" sz="3200" dirty="0" err="1"/>
              <a:t>Luôn</a:t>
            </a:r>
            <a:r>
              <a:rPr lang="en-US" sz="3200" dirty="0"/>
              <a:t> tin </a:t>
            </a:r>
            <a:r>
              <a:rPr lang="en-US" sz="3200" dirty="0" err="1"/>
              <a:t>tưởng</a:t>
            </a:r>
            <a:r>
              <a:rPr lang="en-US" sz="3200" dirty="0"/>
              <a:t> </a:t>
            </a:r>
            <a:r>
              <a:rPr lang="en-US" sz="3200" dirty="0" err="1"/>
              <a:t>vào</a:t>
            </a:r>
            <a:r>
              <a:rPr lang="en-US" sz="3200" dirty="0"/>
              <a:t> </a:t>
            </a:r>
            <a:r>
              <a:rPr lang="en-US" sz="3200" dirty="0" err="1"/>
              <a:t>quyền</a:t>
            </a:r>
            <a:r>
              <a:rPr lang="en-US" sz="3200" dirty="0"/>
              <a:t> </a:t>
            </a:r>
            <a:r>
              <a:rPr lang="en-US" sz="3200" dirty="0" err="1"/>
              <a:t>năng</a:t>
            </a:r>
            <a:r>
              <a:rPr lang="en-US" sz="3200" dirty="0"/>
              <a:t> </a:t>
            </a:r>
            <a:r>
              <a:rPr lang="en-US" sz="3200" dirty="0" err="1"/>
              <a:t>của</a:t>
            </a:r>
            <a:r>
              <a:rPr lang="en-US" sz="3200" dirty="0"/>
              <a:t> </a:t>
            </a:r>
            <a:r>
              <a:rPr lang="en-US" sz="3200" dirty="0" err="1"/>
              <a:t>Người</a:t>
            </a:r>
            <a:r>
              <a:rPr lang="en-US" sz="3200" dirty="0"/>
              <a:t>. </a:t>
            </a:r>
            <a:r>
              <a:rPr lang="en-US" sz="3200" dirty="0" err="1"/>
              <a:t>Chúng</a:t>
            </a:r>
            <a:r>
              <a:rPr lang="en-US" sz="3200" dirty="0"/>
              <a:t> ta </a:t>
            </a:r>
            <a:r>
              <a:rPr lang="en-US" sz="3200" dirty="0" err="1"/>
              <a:t>cùng</a:t>
            </a:r>
            <a:r>
              <a:rPr lang="en-US" sz="3200" dirty="0"/>
              <a:t> </a:t>
            </a:r>
            <a:r>
              <a:rPr lang="en-US" sz="3200" dirty="0" err="1"/>
              <a:t>dâng</a:t>
            </a:r>
            <a:r>
              <a:rPr lang="en-US" sz="3200" dirty="0"/>
              <a:t> </a:t>
            </a:r>
            <a:r>
              <a:rPr lang="en-US" sz="3200" dirty="0" err="1"/>
              <a:t>lời</a:t>
            </a:r>
            <a:r>
              <a:rPr lang="en-US" sz="3200" dirty="0"/>
              <a:t> </a:t>
            </a:r>
            <a:r>
              <a:rPr lang="en-US" sz="3200" dirty="0" err="1"/>
              <a:t>cầu</a:t>
            </a:r>
            <a:r>
              <a:rPr lang="en-US" sz="3200" dirty="0"/>
              <a:t> </a:t>
            </a:r>
            <a:r>
              <a:rPr lang="en-US" sz="3200" dirty="0" err="1"/>
              <a:t>xin</a:t>
            </a:r>
            <a:r>
              <a:rPr lang="en-US" sz="3200" dirty="0"/>
              <a:t>.</a:t>
            </a:r>
          </a:p>
        </p:txBody>
      </p:sp>
    </p:spTree>
    <p:extLst>
      <p:ext uri="{BB962C8B-B14F-4D97-AF65-F5344CB8AC3E}">
        <p14:creationId xmlns:p14="http://schemas.microsoft.com/office/powerpoint/2010/main" val="4205098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dirty="0">
                <a:solidFill>
                  <a:srgbClr val="FFFF00"/>
                </a:solidFill>
                <a:effectLst/>
              </a:rPr>
              <a:t>ĐK:</a:t>
            </a:r>
            <a:r>
              <a:rPr lang="vi-VN" sz="6000" b="0" dirty="0">
                <a:solidFill>
                  <a:schemeClr val="bg1"/>
                </a:solidFill>
                <a:effectLst/>
              </a:rPr>
              <a:t> </a:t>
            </a:r>
            <a:r>
              <a:rPr lang="vi-VN" sz="6000" b="0" i="0" dirty="0">
                <a:solidFill>
                  <a:schemeClr val="bg1"/>
                </a:solidFill>
                <a:effectLst/>
              </a:rPr>
              <a:t>Tôi mừng vui mỗi khi nghe nhủ rằng: Nào ta tiến lên đền thờ Thiên Chúa. Ðây Gia-Liêm, ta dừng chân ngắm cửa tiền đường. Ôi thành thánh vinh quang.</a:t>
            </a:r>
            <a:endParaRPr lang="vi-VN" sz="6000" b="0" dirty="0">
              <a:solidFill>
                <a:schemeClr val="bg1"/>
              </a:solidFill>
              <a:effectLst/>
            </a:endParaRPr>
          </a:p>
        </p:txBody>
      </p:sp>
    </p:spTree>
    <p:extLst>
      <p:ext uri="{BB962C8B-B14F-4D97-AF65-F5344CB8AC3E}">
        <p14:creationId xmlns:p14="http://schemas.microsoft.com/office/powerpoint/2010/main" val="74394609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590800" y="2570912"/>
            <a:ext cx="6400800" cy="1723549"/>
          </a:xfrm>
          <a:prstGeom prst="rect">
            <a:avLst/>
          </a:prstGeom>
        </p:spPr>
        <p:txBody>
          <a:bodyPr wrap="square">
            <a:spAutoFit/>
          </a:bodyPr>
          <a:lstStyle/>
          <a:p>
            <a:pPr algn="ctr"/>
            <a:r>
              <a:rPr lang="en-US" sz="6600" b="1" i="1" dirty="0" err="1">
                <a:solidFill>
                  <a:srgbClr val="FFFF00"/>
                </a:solidFill>
              </a:rPr>
              <a:t>Dâng</a:t>
            </a:r>
            <a:r>
              <a:rPr lang="en-US" sz="6600" b="1" i="1" dirty="0">
                <a:solidFill>
                  <a:srgbClr val="FFFF00"/>
                </a:solidFill>
              </a:rPr>
              <a:t> </a:t>
            </a:r>
            <a:r>
              <a:rPr lang="en-US" sz="6600" b="1" i="1" dirty="0" err="1">
                <a:solidFill>
                  <a:srgbClr val="FFFF00"/>
                </a:solidFill>
              </a:rPr>
              <a:t>Chúa</a:t>
            </a:r>
            <a:endParaRPr lang="en-US" sz="6600" b="1" i="1" dirty="0">
              <a:solidFill>
                <a:srgbClr val="FFFF00"/>
              </a:solidFill>
            </a:endParaRPr>
          </a:p>
          <a:p>
            <a:pPr algn="ctr"/>
            <a:r>
              <a:rPr lang="en-US" sz="4000" b="1" i="1" dirty="0" err="1">
                <a:solidFill>
                  <a:schemeClr val="bg1"/>
                </a:solidFill>
              </a:rPr>
              <a:t>Phạm</a:t>
            </a:r>
            <a:r>
              <a:rPr lang="en-US" sz="4000" b="1" i="1" dirty="0">
                <a:solidFill>
                  <a:schemeClr val="bg1"/>
                </a:solidFill>
              </a:rPr>
              <a:t> Minh </a:t>
            </a:r>
            <a:r>
              <a:rPr lang="en-US" sz="4000" b="1" i="1" dirty="0" err="1">
                <a:solidFill>
                  <a:schemeClr val="bg1"/>
                </a:solidFill>
              </a:rPr>
              <a:t>Ký</a:t>
            </a:r>
            <a:endParaRPr lang="en-US" sz="4000" b="1" i="1" dirty="0">
              <a:solidFill>
                <a:schemeClr val="bg1"/>
              </a:solidFill>
            </a:endParaRPr>
          </a:p>
        </p:txBody>
      </p:sp>
    </p:spTree>
    <p:extLst>
      <p:ext uri="{BB962C8B-B14F-4D97-AF65-F5344CB8AC3E}">
        <p14:creationId xmlns:p14="http://schemas.microsoft.com/office/powerpoint/2010/main" val="33505428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700" u="sng" dirty="0">
                <a:solidFill>
                  <a:srgbClr val="FFFF00"/>
                </a:solidFill>
              </a:rPr>
              <a:t>Tk1:</a:t>
            </a:r>
            <a:r>
              <a:rPr lang="en-US" sz="5700" dirty="0">
                <a:solidFill>
                  <a:srgbClr val="FFFF00"/>
                </a:solidFill>
              </a:rPr>
              <a:t> </a:t>
            </a:r>
            <a:r>
              <a:rPr lang="vi-VN" sz="5700" b="1" dirty="0">
                <a:solidFill>
                  <a:schemeClr val="bg1"/>
                </a:solidFill>
                <a:latin typeface="+mn-lt"/>
              </a:rPr>
              <a:t>Xin dâng Chúa bánh thơm lành đem góp về từ chính đồng xanh. Xin dâng Chúa chén nho nồng như máu hồng tràn nét yêu thương.</a:t>
            </a:r>
            <a:endParaRPr lang="en-US" sz="5700" b="1" dirty="0">
              <a:solidFill>
                <a:schemeClr val="bg1"/>
              </a:solidFill>
              <a:latin typeface="+mn-lt"/>
            </a:endParaRPr>
          </a:p>
        </p:txBody>
      </p:sp>
    </p:spTree>
    <p:extLst>
      <p:ext uri="{BB962C8B-B14F-4D97-AF65-F5344CB8AC3E}">
        <p14:creationId xmlns:p14="http://schemas.microsoft.com/office/powerpoint/2010/main" val="41047638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400" u="sng" dirty="0" err="1">
                <a:solidFill>
                  <a:srgbClr val="FFFF00"/>
                </a:solidFill>
              </a:rPr>
              <a:t>Đk</a:t>
            </a:r>
            <a:r>
              <a:rPr lang="en-US" sz="5400" u="sng" dirty="0">
                <a:solidFill>
                  <a:srgbClr val="FFFF00"/>
                </a:solidFill>
              </a:rPr>
              <a:t>:</a:t>
            </a:r>
            <a:r>
              <a:rPr lang="en-US" sz="5400" dirty="0">
                <a:solidFill>
                  <a:srgbClr val="FFFF00"/>
                </a:solidFill>
              </a:rPr>
              <a:t> </a:t>
            </a:r>
            <a:r>
              <a:rPr lang="vi-VN" sz="5400" dirty="0">
                <a:solidFill>
                  <a:schemeClr val="bg1"/>
                </a:solidFill>
                <a:latin typeface="+mn-lt"/>
              </a:rPr>
              <a:t>Dâng lên Ngài, xin dâng lên Ngài tựa của lễ dâng trong sương chiều, muôn lao nhọc với những vui buồn, đời trần gian là đường thánh giá. </a:t>
            </a:r>
            <a:endParaRPr lang="en-US" sz="5400" dirty="0">
              <a:solidFill>
                <a:schemeClr val="bg1"/>
              </a:solidFill>
              <a:latin typeface="+mn-lt"/>
            </a:endParaRPr>
          </a:p>
        </p:txBody>
      </p:sp>
    </p:spTree>
    <p:extLst>
      <p:ext uri="{BB962C8B-B14F-4D97-AF65-F5344CB8AC3E}">
        <p14:creationId xmlns:p14="http://schemas.microsoft.com/office/powerpoint/2010/main" val="29736150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700" u="sng" dirty="0">
                <a:solidFill>
                  <a:srgbClr val="FFFF00"/>
                </a:solidFill>
              </a:rPr>
              <a:t>***:</a:t>
            </a:r>
            <a:r>
              <a:rPr lang="en-US" sz="5700" dirty="0">
                <a:solidFill>
                  <a:srgbClr val="FFFF00"/>
                </a:solidFill>
              </a:rPr>
              <a:t> </a:t>
            </a:r>
            <a:r>
              <a:rPr lang="vi-VN" sz="5700" dirty="0">
                <a:solidFill>
                  <a:schemeClr val="bg1"/>
                </a:solidFill>
                <a:latin typeface="+mn-lt"/>
              </a:rPr>
              <a:t>Dâng lên Ngài, xin dâng lên Ngài, hiệp cùng máu Giêsu tuôn tràn, xin Cha nhận ban muôn ơn lành cho xác hồn con thắm tươi xinh.</a:t>
            </a:r>
            <a:endParaRPr lang="en-US" sz="5700" dirty="0">
              <a:solidFill>
                <a:schemeClr val="bg1"/>
              </a:solidFill>
              <a:latin typeface="+mn-lt"/>
            </a:endParaRPr>
          </a:p>
        </p:txBody>
      </p:sp>
    </p:spTree>
    <p:extLst>
      <p:ext uri="{BB962C8B-B14F-4D97-AF65-F5344CB8AC3E}">
        <p14:creationId xmlns:p14="http://schemas.microsoft.com/office/powerpoint/2010/main" val="34194083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700" u="sng" dirty="0">
                <a:solidFill>
                  <a:srgbClr val="FFFF00"/>
                </a:solidFill>
              </a:rPr>
              <a:t>Tk2:</a:t>
            </a:r>
            <a:r>
              <a:rPr lang="vi-VN" sz="5700" dirty="0">
                <a:solidFill>
                  <a:srgbClr val="FFFF00"/>
                </a:solidFill>
                <a:latin typeface="+mn-lt"/>
              </a:rPr>
              <a:t> </a:t>
            </a:r>
            <a:r>
              <a:rPr lang="vi-VN" sz="5700" dirty="0">
                <a:solidFill>
                  <a:schemeClr val="bg1"/>
                </a:solidFill>
                <a:latin typeface="+mn-lt"/>
              </a:rPr>
              <a:t>Xin dâng Chúa nắng tươi màu, chim hót chào rộn ràng khắp trời thanh. Xin dâng Chúa gió thơm lành, hương quyến hồn lên chốn cao xanh.</a:t>
            </a:r>
            <a:endParaRPr lang="en-US" sz="5700" dirty="0">
              <a:solidFill>
                <a:schemeClr val="bg1"/>
              </a:solidFill>
            </a:endParaRPr>
          </a:p>
        </p:txBody>
      </p:sp>
    </p:spTree>
    <p:extLst>
      <p:ext uri="{BB962C8B-B14F-4D97-AF65-F5344CB8AC3E}">
        <p14:creationId xmlns:p14="http://schemas.microsoft.com/office/powerpoint/2010/main" val="34646673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400" u="sng" dirty="0" err="1">
                <a:solidFill>
                  <a:srgbClr val="FFFF00"/>
                </a:solidFill>
              </a:rPr>
              <a:t>Đk</a:t>
            </a:r>
            <a:r>
              <a:rPr lang="en-US" sz="5400" u="sng" dirty="0">
                <a:solidFill>
                  <a:srgbClr val="FFFF00"/>
                </a:solidFill>
              </a:rPr>
              <a:t>:</a:t>
            </a:r>
            <a:r>
              <a:rPr lang="en-US" sz="5400" dirty="0">
                <a:solidFill>
                  <a:srgbClr val="FFFF00"/>
                </a:solidFill>
              </a:rPr>
              <a:t> </a:t>
            </a:r>
            <a:r>
              <a:rPr lang="vi-VN" sz="5400" dirty="0">
                <a:solidFill>
                  <a:schemeClr val="bg1"/>
                </a:solidFill>
                <a:latin typeface="+mn-lt"/>
              </a:rPr>
              <a:t>Dâng lên Ngài, xin dâng lên Ngài tựa của lễ dâng trong sương chiều, muôn lao nhọc với những vui buồn, đời trần gian là đường thánh giá. </a:t>
            </a:r>
            <a:endParaRPr lang="en-US" sz="5400" dirty="0">
              <a:solidFill>
                <a:schemeClr val="bg1"/>
              </a:solidFill>
              <a:latin typeface="+mn-lt"/>
            </a:endParaRPr>
          </a:p>
        </p:txBody>
      </p:sp>
    </p:spTree>
    <p:extLst>
      <p:ext uri="{BB962C8B-B14F-4D97-AF65-F5344CB8AC3E}">
        <p14:creationId xmlns:p14="http://schemas.microsoft.com/office/powerpoint/2010/main" val="37387196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700" u="sng" dirty="0">
                <a:solidFill>
                  <a:srgbClr val="FFFF00"/>
                </a:solidFill>
              </a:rPr>
              <a:t>***:</a:t>
            </a:r>
            <a:r>
              <a:rPr lang="en-US" sz="5700" dirty="0">
                <a:solidFill>
                  <a:srgbClr val="FFFF00"/>
                </a:solidFill>
              </a:rPr>
              <a:t> </a:t>
            </a:r>
            <a:r>
              <a:rPr lang="vi-VN" sz="5700" dirty="0">
                <a:solidFill>
                  <a:schemeClr val="bg1"/>
                </a:solidFill>
                <a:latin typeface="+mn-lt"/>
              </a:rPr>
              <a:t>Dâng lên Ngài, xin dâng lên Ngài, hiệp cùng máu Giêsu tuôn tràn, xin Cha nhận ban muôn ơn lành cho xác hồn con thắm tươi xinh.</a:t>
            </a:r>
            <a:endParaRPr lang="en-US" sz="5700" dirty="0">
              <a:solidFill>
                <a:schemeClr val="bg1"/>
              </a:solidFill>
              <a:latin typeface="+mn-lt"/>
            </a:endParaRPr>
          </a:p>
        </p:txBody>
      </p:sp>
    </p:spTree>
    <p:extLst>
      <p:ext uri="{BB962C8B-B14F-4D97-AF65-F5344CB8AC3E}">
        <p14:creationId xmlns:p14="http://schemas.microsoft.com/office/powerpoint/2010/main" val="8101670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500" u="sng" dirty="0">
                <a:solidFill>
                  <a:srgbClr val="FFFF00"/>
                </a:solidFill>
              </a:rPr>
              <a:t>Tk3:</a:t>
            </a:r>
            <a:r>
              <a:rPr lang="en-US" sz="5500" dirty="0">
                <a:solidFill>
                  <a:srgbClr val="FFFF00"/>
                </a:solidFill>
              </a:rPr>
              <a:t> </a:t>
            </a:r>
            <a:r>
              <a:rPr lang="vi-VN" sz="6000" dirty="0">
                <a:solidFill>
                  <a:srgbClr val="FFFF00"/>
                </a:solidFill>
                <a:latin typeface="+mn-lt"/>
              </a:rPr>
              <a:t> </a:t>
            </a:r>
            <a:r>
              <a:rPr lang="vi-VN" sz="6000" dirty="0">
                <a:solidFill>
                  <a:schemeClr val="bg1"/>
                </a:solidFill>
                <a:latin typeface="+mn-lt"/>
              </a:rPr>
              <a:t>Xin dâng Chúa tiếng ca hoà tươi non tình dệt thành tấm hồn thơ, xin dâng Chúa nét u sầu thấm máu đào trong cõi cô liêu.</a:t>
            </a:r>
            <a:endParaRPr lang="en-US" sz="5500" dirty="0">
              <a:solidFill>
                <a:schemeClr val="bg1"/>
              </a:solidFill>
            </a:endParaRPr>
          </a:p>
        </p:txBody>
      </p:sp>
    </p:spTree>
    <p:extLst>
      <p:ext uri="{BB962C8B-B14F-4D97-AF65-F5344CB8AC3E}">
        <p14:creationId xmlns:p14="http://schemas.microsoft.com/office/powerpoint/2010/main" val="41236537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400" u="sng" dirty="0" err="1">
                <a:solidFill>
                  <a:srgbClr val="FFFF00"/>
                </a:solidFill>
              </a:rPr>
              <a:t>Đk</a:t>
            </a:r>
            <a:r>
              <a:rPr lang="en-US" sz="5400" u="sng" dirty="0">
                <a:solidFill>
                  <a:srgbClr val="FFFF00"/>
                </a:solidFill>
              </a:rPr>
              <a:t>:</a:t>
            </a:r>
            <a:r>
              <a:rPr lang="en-US" sz="5400" dirty="0">
                <a:solidFill>
                  <a:srgbClr val="FFFF00"/>
                </a:solidFill>
              </a:rPr>
              <a:t> </a:t>
            </a:r>
            <a:r>
              <a:rPr lang="vi-VN" sz="5400" dirty="0">
                <a:solidFill>
                  <a:schemeClr val="bg1"/>
                </a:solidFill>
                <a:latin typeface="+mn-lt"/>
              </a:rPr>
              <a:t>Dâng lên Ngài, xin dâng lên Ngài tựa của lễ dâng trong sương chiều, muôn lao nhọc với những vui buồn, đời trần gian là đường thánh giá. </a:t>
            </a:r>
            <a:endParaRPr lang="en-US" sz="5400" dirty="0">
              <a:solidFill>
                <a:schemeClr val="bg1"/>
              </a:solidFill>
              <a:latin typeface="+mn-lt"/>
            </a:endParaRPr>
          </a:p>
        </p:txBody>
      </p:sp>
    </p:spTree>
    <p:extLst>
      <p:ext uri="{BB962C8B-B14F-4D97-AF65-F5344CB8AC3E}">
        <p14:creationId xmlns:p14="http://schemas.microsoft.com/office/powerpoint/2010/main" val="42043898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700" u="sng" dirty="0">
                <a:solidFill>
                  <a:srgbClr val="FFFF00"/>
                </a:solidFill>
              </a:rPr>
              <a:t>***:</a:t>
            </a:r>
            <a:r>
              <a:rPr lang="en-US" sz="5700" dirty="0">
                <a:solidFill>
                  <a:srgbClr val="FFFF00"/>
                </a:solidFill>
              </a:rPr>
              <a:t> </a:t>
            </a:r>
            <a:r>
              <a:rPr lang="vi-VN" sz="5700" dirty="0">
                <a:solidFill>
                  <a:schemeClr val="bg1"/>
                </a:solidFill>
                <a:latin typeface="+mn-lt"/>
              </a:rPr>
              <a:t>Dâng lên Ngài, xin dâng lên Ngài, hiệp cùng máu Giêsu tuôn tràn, xin Cha nhận ban muôn ơn lành cho xác hồn con thắm tươi xinh.</a:t>
            </a:r>
            <a:endParaRPr lang="en-US" sz="5700" dirty="0">
              <a:solidFill>
                <a:schemeClr val="bg1"/>
              </a:solidFill>
              <a:latin typeface="+mn-lt"/>
            </a:endParaRPr>
          </a:p>
        </p:txBody>
      </p:sp>
    </p:spTree>
    <p:extLst>
      <p:ext uri="{BB962C8B-B14F-4D97-AF65-F5344CB8AC3E}">
        <p14:creationId xmlns:p14="http://schemas.microsoft.com/office/powerpoint/2010/main" val="3997954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a:solidFill>
                  <a:srgbClr val="FFFF00"/>
                </a:solidFill>
                <a:effectLst/>
                <a:latin typeface="+mj-lt"/>
              </a:rPr>
              <a:t>Tk</a:t>
            </a:r>
            <a:r>
              <a:rPr lang="vi-VN" sz="5400" u="sng" dirty="0">
                <a:solidFill>
                  <a:srgbClr val="FFFF00"/>
                </a:solidFill>
                <a:latin typeface="+mj-lt"/>
              </a:rPr>
              <a:t>2:</a:t>
            </a:r>
            <a:r>
              <a:rPr lang="vi-VN" sz="5400" b="0" dirty="0">
                <a:solidFill>
                  <a:srgbClr val="FFFF00"/>
                </a:solidFill>
                <a:effectLst/>
                <a:latin typeface="+mj-lt"/>
              </a:rPr>
              <a:t> </a:t>
            </a:r>
            <a:r>
              <a:rPr lang="vi-VN" sz="6000" b="0" i="0" dirty="0">
                <a:solidFill>
                  <a:schemeClr val="bg1"/>
                </a:solidFill>
                <a:effectLst/>
              </a:rPr>
              <a:t>Muôn dân xum họp đây nơi thánh điện hương ngát bay. Vạn lòng cùng vui say, ơn Chúa tràn ứ trong chốn này.</a:t>
            </a:r>
            <a:endParaRPr lang="vi-VN" sz="54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424454335"/>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09408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là</a:t>
            </a:r>
            <a:r>
              <a:rPr lang="en-US" sz="5600" b="0" i="0" dirty="0">
                <a:solidFill>
                  <a:schemeClr val="bg1"/>
                </a:solidFill>
                <a:effectLst/>
              </a:rPr>
              <a:t> </a:t>
            </a:r>
            <a:r>
              <a:rPr lang="en-US" sz="5600" b="0" i="0" dirty="0" err="1">
                <a:solidFill>
                  <a:schemeClr val="bg1"/>
                </a:solidFill>
                <a:effectLst/>
              </a:rPr>
              <a:t>Thiên</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đạo</a:t>
            </a:r>
            <a:r>
              <a:rPr lang="en-US" sz="5600" b="0" i="0" dirty="0">
                <a:solidFill>
                  <a:schemeClr val="bg1"/>
                </a:solidFill>
                <a:effectLst/>
              </a:rPr>
              <a:t> </a:t>
            </a:r>
            <a:r>
              <a:rPr lang="en-US" sz="5600" b="0" i="0" dirty="0" err="1">
                <a:solidFill>
                  <a:schemeClr val="bg1"/>
                </a:solidFill>
                <a:effectLst/>
              </a:rPr>
              <a:t>binh</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r>
              <a:rPr lang="en-US" sz="5600" b="0" i="0" dirty="0" err="1">
                <a:solidFill>
                  <a:schemeClr val="bg1"/>
                </a:solidFill>
                <a:effectLst/>
              </a:rPr>
              <a:t>đất</a:t>
            </a:r>
            <a:r>
              <a:rPr lang="en-US" sz="5600" b="0" i="0" dirty="0">
                <a:solidFill>
                  <a:schemeClr val="bg1"/>
                </a:solidFill>
                <a:effectLst/>
              </a:rPr>
              <a:t> </a:t>
            </a:r>
            <a:r>
              <a:rPr lang="en-US" sz="5600" b="0" i="0" dirty="0" err="1">
                <a:solidFill>
                  <a:schemeClr val="bg1"/>
                </a:solidFill>
                <a:effectLst/>
              </a:rPr>
              <a:t>đầy</a:t>
            </a:r>
            <a:r>
              <a:rPr lang="en-US" sz="5600" b="0" i="0" dirty="0">
                <a:solidFill>
                  <a:schemeClr val="bg1"/>
                </a:solidFill>
                <a:effectLst/>
              </a:rPr>
              <a:t> </a:t>
            </a:r>
            <a:r>
              <a:rPr lang="en-US" sz="5600" b="0" i="0" dirty="0" err="1">
                <a:solidFill>
                  <a:schemeClr val="bg1"/>
                </a:solidFill>
                <a:effectLst/>
              </a:rPr>
              <a:t>vinh</a:t>
            </a:r>
            <a:r>
              <a:rPr lang="en-US" sz="5600" b="0" i="0" dirty="0">
                <a:solidFill>
                  <a:schemeClr val="bg1"/>
                </a:solidFill>
                <a:effectLst/>
              </a:rPr>
              <a:t> </a:t>
            </a:r>
            <a:r>
              <a:rPr lang="en-US" sz="5600" b="0" i="0" dirty="0" err="1">
                <a:solidFill>
                  <a:schemeClr val="bg1"/>
                </a:solidFill>
                <a:effectLst/>
              </a:rPr>
              <a:t>quang</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Hoan</a:t>
            </a:r>
            <a:r>
              <a:rPr lang="en-US" sz="5600" b="0" i="0" dirty="0">
                <a:solidFill>
                  <a:schemeClr val="bg1"/>
                </a:solidFill>
                <a:effectLst/>
              </a:rPr>
              <a:t> </a:t>
            </a:r>
            <a:r>
              <a:rPr lang="en-US" sz="5600" b="0" i="0" dirty="0" err="1">
                <a:solidFill>
                  <a:schemeClr val="bg1"/>
                </a:solidFill>
                <a:effectLst/>
              </a:rPr>
              <a:t>hô</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trên</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tầng</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229033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Chúc</a:t>
            </a:r>
            <a:r>
              <a:rPr lang="en-US" sz="5500" b="0" i="0" dirty="0">
                <a:solidFill>
                  <a:schemeClr val="bg1"/>
                </a:solidFill>
                <a:effectLst/>
              </a:rPr>
              <a:t> </a:t>
            </a:r>
            <a:r>
              <a:rPr lang="en-US" sz="5500" b="0" i="0" dirty="0" err="1">
                <a:solidFill>
                  <a:schemeClr val="bg1"/>
                </a:solidFill>
                <a:effectLst/>
              </a:rPr>
              <a:t>tụng</a:t>
            </a:r>
            <a:r>
              <a:rPr lang="en-US" sz="5500" b="0" i="0" dirty="0">
                <a:solidFill>
                  <a:schemeClr val="bg1"/>
                </a:solidFill>
                <a:effectLst/>
              </a:rPr>
              <a:t> </a:t>
            </a:r>
            <a:r>
              <a:rPr lang="en-US" sz="5500" b="0" i="0" dirty="0" err="1">
                <a:solidFill>
                  <a:schemeClr val="bg1"/>
                </a:solidFill>
                <a:effectLst/>
              </a:rPr>
              <a:t>Đấng</a:t>
            </a:r>
            <a:r>
              <a:rPr lang="en-US" sz="5500" b="0" i="0" dirty="0">
                <a:solidFill>
                  <a:schemeClr val="bg1"/>
                </a:solidFill>
                <a:effectLst/>
              </a:rPr>
              <a:t> </a:t>
            </a:r>
            <a:r>
              <a:rPr lang="en-US" sz="5500" b="0" i="0" dirty="0" err="1">
                <a:solidFill>
                  <a:schemeClr val="bg1"/>
                </a:solidFill>
                <a:effectLst/>
              </a:rPr>
              <a:t>ngự</a:t>
            </a:r>
            <a:r>
              <a:rPr lang="en-US" sz="5500" b="0" i="0" dirty="0">
                <a:solidFill>
                  <a:schemeClr val="bg1"/>
                </a:solidFill>
                <a:effectLst/>
              </a:rPr>
              <a:t> </a:t>
            </a:r>
            <a:r>
              <a:rPr lang="en-US" sz="5500" b="0" i="0" dirty="0" err="1">
                <a:solidFill>
                  <a:schemeClr val="bg1"/>
                </a:solidFill>
                <a:effectLst/>
              </a:rPr>
              <a:t>đến</a:t>
            </a:r>
            <a:r>
              <a:rPr lang="en-US" sz="5500" b="0" i="0" dirty="0">
                <a:solidFill>
                  <a:schemeClr val="bg1"/>
                </a:solidFill>
                <a:effectLst/>
              </a:rPr>
              <a:t> </a:t>
            </a:r>
            <a:r>
              <a:rPr lang="en-US" sz="5500" b="0" i="0" dirty="0" err="1">
                <a:solidFill>
                  <a:schemeClr val="bg1"/>
                </a:solidFill>
                <a:effectLst/>
              </a:rPr>
              <a:t>nhân</a:t>
            </a:r>
            <a:r>
              <a:rPr lang="en-US" sz="5500" b="0" i="0" dirty="0">
                <a:solidFill>
                  <a:schemeClr val="bg1"/>
                </a:solidFill>
                <a:effectLst/>
              </a:rPr>
              <a:t> </a:t>
            </a:r>
            <a:r>
              <a:rPr lang="en-US" sz="5500" b="0" i="0" dirty="0" err="1">
                <a:solidFill>
                  <a:schemeClr val="bg1"/>
                </a:solidFill>
                <a:effectLst/>
              </a:rPr>
              <a:t>danh</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5380665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3181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Lạy</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Chúa</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563343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5600" b="0" i="0" dirty="0">
                <a:solidFill>
                  <a:schemeClr val="bg1"/>
                </a:solidFill>
                <a:effectLst/>
              </a:rPr>
              <a:t>Lạy Chiên Thiên Chúa, Đấng xoá tội trần gian, xin thương xót chúng con. Lạy Chiên Thiên Chúa, Đấng xoá tội trần gian,</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910985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vi-VN" sz="6000" b="0" i="0" dirty="0">
                <a:solidFill>
                  <a:schemeClr val="bg1"/>
                </a:solidFill>
                <a:effectLst/>
              </a:rPr>
              <a:t>xin thương xót, xin thương xót chúng con. Lạy Chiên Thiên Chúa, Đấng xoá tội trần gian, xin ban bình an cho chúng con.</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6693595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3EE49-0D05-E3A9-BDC4-8C56D3F5B41C}"/>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B23E4F49-76B1-B047-AF98-97F23C96BAC5}"/>
              </a:ext>
            </a:extLst>
          </p:cNvPr>
          <p:cNvSpPr>
            <a:spLocks noGrp="1"/>
          </p:cNvSpPr>
          <p:nvPr>
            <p:ph idx="1"/>
          </p:nvPr>
        </p:nvSpPr>
        <p:spPr/>
        <p:txBody>
          <a:bodyPr/>
          <a:lstStyle/>
          <a:p>
            <a:endParaRPr lang="en-VN"/>
          </a:p>
        </p:txBody>
      </p:sp>
    </p:spTree>
    <p:extLst>
      <p:ext uri="{BB962C8B-B14F-4D97-AF65-F5344CB8AC3E}">
        <p14:creationId xmlns:p14="http://schemas.microsoft.com/office/powerpoint/2010/main" val="13125505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64"/>
            <a:ext cx="9144000" cy="5127171"/>
          </a:xfrm>
          <a:prstGeom prst="rect">
            <a:avLst/>
          </a:prstGeom>
        </p:spPr>
      </p:pic>
    </p:spTree>
    <p:extLst>
      <p:ext uri="{BB962C8B-B14F-4D97-AF65-F5344CB8AC3E}">
        <p14:creationId xmlns:p14="http://schemas.microsoft.com/office/powerpoint/2010/main" val="328878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dirty="0">
                <a:solidFill>
                  <a:srgbClr val="FFFF00"/>
                </a:solidFill>
                <a:effectLst/>
              </a:rPr>
              <a:t>ĐK:</a:t>
            </a:r>
            <a:r>
              <a:rPr lang="vi-VN" sz="6000" b="0" dirty="0">
                <a:solidFill>
                  <a:schemeClr val="bg1"/>
                </a:solidFill>
                <a:effectLst/>
              </a:rPr>
              <a:t> </a:t>
            </a:r>
            <a:r>
              <a:rPr lang="vi-VN" sz="6000" b="0" i="0" dirty="0">
                <a:solidFill>
                  <a:schemeClr val="bg1"/>
                </a:solidFill>
                <a:effectLst/>
              </a:rPr>
              <a:t>Tôi mừng vui mỗi khi nghe nhủ rằng: Nào ta tiến lên đền thờ Thiên Chúa. Ðây Gia-Liêm, ta dừng chân ngắm cửa tiền đường. Ôi thành thánh vinh quang.</a:t>
            </a:r>
            <a:endParaRPr lang="vi-VN" sz="6000" b="0" dirty="0">
              <a:solidFill>
                <a:schemeClr val="bg1"/>
              </a:solidFill>
              <a:effectLst/>
            </a:endParaRPr>
          </a:p>
        </p:txBody>
      </p:sp>
    </p:spTree>
    <p:extLst>
      <p:ext uri="{BB962C8B-B14F-4D97-AF65-F5344CB8AC3E}">
        <p14:creationId xmlns:p14="http://schemas.microsoft.com/office/powerpoint/2010/main" val="768280468"/>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br>
              <a:rPr lang="en-US" sz="6600" b="0" dirty="0">
                <a:solidFill>
                  <a:srgbClr val="FFFF00"/>
                </a:solidFill>
                <a:effectLst/>
              </a:rPr>
            </a:br>
            <a:r>
              <a:rPr lang="en-US" sz="4800" dirty="0" err="1">
                <a:solidFill>
                  <a:srgbClr val="FFFF00"/>
                </a:solidFill>
              </a:rPr>
              <a:t>Ngọt</a:t>
            </a:r>
            <a:r>
              <a:rPr lang="en-US" sz="4800" dirty="0">
                <a:solidFill>
                  <a:srgbClr val="FFFF00"/>
                </a:solidFill>
              </a:rPr>
              <a:t> </a:t>
            </a:r>
            <a:r>
              <a:rPr lang="en-US" sz="4800" dirty="0" err="1">
                <a:solidFill>
                  <a:srgbClr val="FFFF00"/>
                </a:solidFill>
              </a:rPr>
              <a:t>Ngào</a:t>
            </a:r>
            <a:r>
              <a:rPr lang="en-US" sz="4800" dirty="0">
                <a:solidFill>
                  <a:srgbClr val="FFFF00"/>
                </a:solidFill>
              </a:rPr>
              <a:t> </a:t>
            </a:r>
            <a:r>
              <a:rPr lang="en-US" sz="4800" dirty="0" err="1">
                <a:solidFill>
                  <a:srgbClr val="FFFF00"/>
                </a:solidFill>
              </a:rPr>
              <a:t>Bên</a:t>
            </a:r>
            <a:r>
              <a:rPr lang="en-US" sz="4800" dirty="0">
                <a:solidFill>
                  <a:srgbClr val="FFFF00"/>
                </a:solidFill>
              </a:rPr>
              <a:t> </a:t>
            </a:r>
            <a:r>
              <a:rPr lang="en-US" sz="4800" dirty="0" err="1">
                <a:solidFill>
                  <a:srgbClr val="FFFF00"/>
                </a:solidFill>
              </a:rPr>
              <a:t>Giêsu</a:t>
            </a:r>
            <a:br>
              <a:rPr lang="en-US" sz="5400" dirty="0">
                <a:solidFill>
                  <a:srgbClr val="FFFF00"/>
                </a:solidFill>
              </a:rPr>
            </a:br>
            <a:r>
              <a:rPr lang="en-US" sz="3600" i="1" dirty="0" err="1">
                <a:solidFill>
                  <a:schemeClr val="bg1"/>
                </a:solidFill>
              </a:rPr>
              <a:t>Đăng</a:t>
            </a:r>
            <a:r>
              <a:rPr lang="en-US" sz="3600" i="1" dirty="0">
                <a:solidFill>
                  <a:schemeClr val="bg1"/>
                </a:solidFill>
              </a:rPr>
              <a:t> Khoa</a:t>
            </a:r>
            <a:endParaRPr lang="en-US" sz="32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 y="0"/>
            <a:ext cx="9144000" cy="5143499"/>
          </a:xfrm>
        </p:spPr>
        <p:txBody>
          <a:bodyPr>
            <a:noAutofit/>
          </a:bodyPr>
          <a:lstStyle/>
          <a:p>
            <a:pPr algn="just" fontAlgn="base"/>
            <a:r>
              <a:rPr lang="en-US" sz="5400" b="0" u="sng" dirty="0">
                <a:solidFill>
                  <a:srgbClr val="FFFF00"/>
                </a:solidFill>
                <a:effectLst/>
              </a:rPr>
              <a:t>Tk1:</a:t>
            </a:r>
            <a:r>
              <a:rPr lang="en-US" sz="5400" b="0" dirty="0">
                <a:solidFill>
                  <a:srgbClr val="FFFF00"/>
                </a:solidFill>
                <a:effectLst/>
              </a:rPr>
              <a:t> </a:t>
            </a:r>
            <a:r>
              <a:rPr lang="vi-VN" sz="5400" b="0" i="0" dirty="0">
                <a:solidFill>
                  <a:schemeClr val="bg1"/>
                </a:solidFill>
                <a:effectLst/>
                <a:latin typeface="+mn-lt"/>
              </a:rPr>
              <a:t>Này Chúa luôn luôn ở bên con hoài, với trái tim tình yêu Ngài sưởi ấm lòng con. Hồn con mong ước bên Ngài luôn mãi an bình. Chúc khen ôi tình yêu Ngài quá đậm sâu. </a:t>
            </a:r>
            <a:endParaRPr lang="vi-VN" sz="5400" b="0" dirty="0">
              <a:solidFill>
                <a:schemeClr val="bg1"/>
              </a:solidFill>
              <a:effectLst/>
              <a:latin typeface="+mn-lt"/>
            </a:endParaRPr>
          </a:p>
        </p:txBody>
      </p:sp>
    </p:spTree>
    <p:extLst>
      <p:ext uri="{BB962C8B-B14F-4D97-AF65-F5344CB8AC3E}">
        <p14:creationId xmlns:p14="http://schemas.microsoft.com/office/powerpoint/2010/main" val="520350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FFFF00"/>
                </a:solidFill>
                <a:effectLst/>
              </a:rPr>
              <a:t>Đk</a:t>
            </a:r>
            <a:r>
              <a:rPr lang="en-US" sz="4600" b="0" u="sng" dirty="0">
                <a:solidFill>
                  <a:srgbClr val="FFFF00"/>
                </a:solidFill>
                <a:effectLst/>
              </a:rPr>
              <a:t>:</a:t>
            </a:r>
            <a:r>
              <a:rPr lang="en-US" sz="4600" b="0" dirty="0">
                <a:solidFill>
                  <a:schemeClr val="bg1"/>
                </a:solidFill>
                <a:effectLst/>
              </a:rPr>
              <a:t> </a:t>
            </a:r>
            <a:r>
              <a:rPr lang="vi-VN" sz="4600" b="0" i="0" dirty="0">
                <a:solidFill>
                  <a:schemeClr val="bg1"/>
                </a:solidFill>
                <a:effectLst/>
                <a:latin typeface="+mn-lt"/>
              </a:rPr>
              <a:t>Lòng con hân hoan vui sướng hát ca Danh Ngài. Giê-su đã vì nhân loại mà hiến thân. Con thật nhỏ bé mong manh như làn sương khói mau tan. Nguyện xin Ngài ở bên con mỗi ngày dẫn đường con đi tâm hồn con hạnh phúc bình yên. </a:t>
            </a:r>
            <a:endParaRPr lang="en-US" sz="46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700" b="0" u="sng" dirty="0">
                <a:solidFill>
                  <a:srgbClr val="FFFF00"/>
                </a:solidFill>
                <a:effectLst/>
              </a:rPr>
              <a:t>Tk2:</a:t>
            </a:r>
            <a:r>
              <a:rPr lang="en-US" sz="4700" b="0" dirty="0">
                <a:solidFill>
                  <a:schemeClr val="bg1"/>
                </a:solidFill>
                <a:effectLst/>
              </a:rPr>
              <a:t> </a:t>
            </a:r>
            <a:r>
              <a:rPr lang="vi-VN" sz="4800" b="0" i="0" dirty="0">
                <a:solidFill>
                  <a:schemeClr val="bg1"/>
                </a:solidFill>
                <a:effectLst/>
                <a:latin typeface="+mn-lt"/>
              </a:rPr>
              <a:t>Ngàn nỗi gian nguy đường dương thế này, xin dâng lên Ngài tất cả tận đáy lòng con. Và con tha thiết kêu cầu Danh Chúa mọi ngày. Chúa ban dư đầy ân lộc xuống hồn thơ.</a:t>
            </a:r>
            <a:endParaRPr lang="en-US" sz="47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FFFF00"/>
                </a:solidFill>
                <a:effectLst/>
              </a:rPr>
              <a:t>Đk</a:t>
            </a:r>
            <a:r>
              <a:rPr lang="en-US" sz="4600" b="0" u="sng" dirty="0">
                <a:solidFill>
                  <a:srgbClr val="FFFF00"/>
                </a:solidFill>
                <a:effectLst/>
              </a:rPr>
              <a:t>:</a:t>
            </a:r>
            <a:r>
              <a:rPr lang="en-US" sz="4600" b="0" dirty="0">
                <a:solidFill>
                  <a:schemeClr val="bg1"/>
                </a:solidFill>
                <a:effectLst/>
              </a:rPr>
              <a:t> </a:t>
            </a:r>
            <a:r>
              <a:rPr lang="vi-VN" sz="4600" b="0" i="0" dirty="0">
                <a:solidFill>
                  <a:schemeClr val="bg1"/>
                </a:solidFill>
                <a:effectLst/>
                <a:latin typeface="+mn-lt"/>
              </a:rPr>
              <a:t>Lòng con hân hoan vui sướng hát ca Danh Ngài. Giê-su đã vì nhân loại mà hiến thân. Con thật nhỏ bé mong manh như làn sương khói mau tan. Nguyện xin Ngài ở bên con mỗi ngày dẫn đường con đi tâm hồn con hạnh phúc bình yên. </a:t>
            </a:r>
            <a:endParaRPr lang="en-US" sz="4600" b="0" dirty="0">
              <a:solidFill>
                <a:schemeClr val="bg1"/>
              </a:solidFill>
              <a:effectLst/>
            </a:endParaRPr>
          </a:p>
        </p:txBody>
      </p:sp>
    </p:spTree>
    <p:extLst>
      <p:ext uri="{BB962C8B-B14F-4D97-AF65-F5344CB8AC3E}">
        <p14:creationId xmlns:p14="http://schemas.microsoft.com/office/powerpoint/2010/main" val="21925329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FFFF00"/>
                </a:solidFill>
                <a:effectLst/>
              </a:rPr>
              <a:t>Tk3:</a:t>
            </a:r>
            <a:r>
              <a:rPr lang="en-US" sz="4800" b="0" dirty="0">
                <a:solidFill>
                  <a:schemeClr val="bg1"/>
                </a:solidFill>
                <a:effectLst/>
              </a:rPr>
              <a:t> </a:t>
            </a:r>
            <a:r>
              <a:rPr lang="vi-VN" sz="4800" b="0" i="0" dirty="0">
                <a:solidFill>
                  <a:schemeClr val="bg1"/>
                </a:solidFill>
                <a:effectLst/>
                <a:latin typeface="+mn-lt"/>
              </a:rPr>
              <a:t>Lòng mải mê những điều trần thế này, nhưng sao con chẳng thấy được giây phút bình an. Chỉ Chúa mang đến bao niềm hạnh phúc êm đềm. Chúa nuôi con bằng tình yêu mãi ngọt ngào. </a:t>
            </a:r>
            <a:endParaRPr lang="en-US" sz="4800" b="0" dirty="0">
              <a:solidFill>
                <a:schemeClr val="bg1"/>
              </a:solidFill>
              <a:effectLst/>
            </a:endParaRPr>
          </a:p>
        </p:txBody>
      </p:sp>
    </p:spTree>
    <p:extLst>
      <p:ext uri="{BB962C8B-B14F-4D97-AF65-F5344CB8AC3E}">
        <p14:creationId xmlns:p14="http://schemas.microsoft.com/office/powerpoint/2010/main" val="10463295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FFFF00"/>
                </a:solidFill>
                <a:effectLst/>
              </a:rPr>
              <a:t>Đk</a:t>
            </a:r>
            <a:r>
              <a:rPr lang="en-US" sz="4600" b="0" u="sng" dirty="0">
                <a:solidFill>
                  <a:srgbClr val="FFFF00"/>
                </a:solidFill>
                <a:effectLst/>
              </a:rPr>
              <a:t>:</a:t>
            </a:r>
            <a:r>
              <a:rPr lang="en-US" sz="4600" b="0" dirty="0">
                <a:solidFill>
                  <a:schemeClr val="bg1"/>
                </a:solidFill>
                <a:effectLst/>
              </a:rPr>
              <a:t> </a:t>
            </a:r>
            <a:r>
              <a:rPr lang="vi-VN" sz="4600" b="0" i="0" dirty="0">
                <a:solidFill>
                  <a:schemeClr val="bg1"/>
                </a:solidFill>
                <a:effectLst/>
                <a:latin typeface="+mn-lt"/>
              </a:rPr>
              <a:t>Lòng con hân hoan vui sướng hát ca Danh Ngài. Giê-su đã vì nhân loại mà hiến thân. Con thật nhỏ bé mong manh như làn sương khói mau tan. Nguyện xin Ngài ở bên con mỗi ngày dẫn đường con đi tâm hồn con hạnh phúc bình yên. </a:t>
            </a:r>
            <a:endParaRPr lang="en-US" sz="4600" b="0" dirty="0">
              <a:solidFill>
                <a:schemeClr val="bg1"/>
              </a:solidFill>
              <a:effectLst/>
            </a:endParaRPr>
          </a:p>
        </p:txBody>
      </p:sp>
    </p:spTree>
    <p:extLst>
      <p:ext uri="{BB962C8B-B14F-4D97-AF65-F5344CB8AC3E}">
        <p14:creationId xmlns:p14="http://schemas.microsoft.com/office/powerpoint/2010/main" val="35354431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775811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rPr>
              <a:t>Ca </a:t>
            </a:r>
            <a:r>
              <a:rPr lang="en-US" sz="8000" b="0" dirty="0" err="1">
                <a:solidFill>
                  <a:srgbClr val="FFFF00"/>
                </a:solidFill>
                <a:effectLst/>
              </a:rPr>
              <a:t>Kết</a:t>
            </a:r>
            <a:r>
              <a:rPr lang="en-US" sz="8000" b="0" dirty="0">
                <a:solidFill>
                  <a:srgbClr val="FFFF00"/>
                </a:solidFill>
                <a:effectLst/>
              </a:rPr>
              <a:t> </a:t>
            </a:r>
            <a:r>
              <a:rPr lang="en-US" sz="8000" b="0" dirty="0" err="1">
                <a:solidFill>
                  <a:srgbClr val="FFFF00"/>
                </a:solidFill>
                <a:effectLst/>
              </a:rPr>
              <a:t>Lễ</a:t>
            </a:r>
            <a:br>
              <a:rPr lang="en-US" sz="8000" b="0" dirty="0">
                <a:solidFill>
                  <a:srgbClr val="FFFF00"/>
                </a:solidFill>
                <a:effectLst/>
              </a:rPr>
            </a:br>
            <a:r>
              <a:rPr lang="en-US" sz="8000" b="0" dirty="0" err="1">
                <a:solidFill>
                  <a:srgbClr val="FFFF00"/>
                </a:solidFill>
                <a:effectLst/>
              </a:rPr>
              <a:t>Sống</a:t>
            </a:r>
            <a:r>
              <a:rPr lang="en-US" sz="8000" b="0" dirty="0">
                <a:solidFill>
                  <a:srgbClr val="FFFF00"/>
                </a:solidFill>
                <a:effectLst/>
              </a:rPr>
              <a:t> </a:t>
            </a:r>
            <a:r>
              <a:rPr lang="en-US" sz="8000" b="0" dirty="0" err="1">
                <a:solidFill>
                  <a:srgbClr val="FFFF00"/>
                </a:solidFill>
                <a:effectLst/>
              </a:rPr>
              <a:t>Chứng</a:t>
            </a:r>
            <a:r>
              <a:rPr lang="en-US" sz="8000" b="0" dirty="0">
                <a:solidFill>
                  <a:srgbClr val="FFFF00"/>
                </a:solidFill>
                <a:effectLst/>
              </a:rPr>
              <a:t> </a:t>
            </a:r>
            <a:r>
              <a:rPr lang="en-US" sz="8000" b="0" dirty="0" err="1">
                <a:solidFill>
                  <a:srgbClr val="FFFF00"/>
                </a:solidFill>
                <a:effectLst/>
              </a:rPr>
              <a:t>Nhân</a:t>
            </a:r>
            <a:br>
              <a:rPr lang="en-US" sz="5400" b="0" dirty="0">
                <a:solidFill>
                  <a:srgbClr val="FFFF00"/>
                </a:solidFill>
                <a:effectLst/>
              </a:rPr>
            </a:br>
            <a:r>
              <a:rPr lang="en-US" sz="5400" b="0" i="1" dirty="0" err="1">
                <a:solidFill>
                  <a:schemeClr val="bg1"/>
                </a:solidFill>
                <a:effectLst/>
              </a:rPr>
              <a:t>Lm</a:t>
            </a:r>
            <a:r>
              <a:rPr lang="en-US" sz="5400" b="0" i="1" dirty="0">
                <a:solidFill>
                  <a:schemeClr val="bg1"/>
                </a:solidFill>
                <a:effectLst/>
              </a:rPr>
              <a:t>. </a:t>
            </a:r>
            <a:r>
              <a:rPr lang="en-US" sz="5400" b="0" i="1" dirty="0" err="1">
                <a:solidFill>
                  <a:schemeClr val="bg1"/>
                </a:solidFill>
                <a:effectLst/>
              </a:rPr>
              <a:t>Nguyễn</a:t>
            </a:r>
            <a:r>
              <a:rPr lang="en-US" sz="5400" b="0" i="1" dirty="0">
                <a:solidFill>
                  <a:schemeClr val="bg1"/>
                </a:solidFill>
                <a:effectLst/>
              </a:rPr>
              <a:t> </a:t>
            </a:r>
            <a:r>
              <a:rPr lang="en-US" sz="5400" b="0" i="1" dirty="0" err="1">
                <a:solidFill>
                  <a:schemeClr val="bg1"/>
                </a:solidFill>
                <a:effectLst/>
              </a:rPr>
              <a:t>Duy</a:t>
            </a:r>
            <a:endParaRPr lang="en-US" sz="6000" b="0"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a:solidFill>
                  <a:srgbClr val="FFFF00"/>
                </a:solidFill>
                <a:effectLst/>
                <a:latin typeface="+mj-lt"/>
              </a:rPr>
              <a:t>Tk</a:t>
            </a:r>
            <a:r>
              <a:rPr lang="vi-VN" sz="5400" u="sng" dirty="0">
                <a:solidFill>
                  <a:srgbClr val="FFFF00"/>
                </a:solidFill>
                <a:latin typeface="+mj-lt"/>
              </a:rPr>
              <a:t>3:</a:t>
            </a:r>
            <a:r>
              <a:rPr lang="vi-VN" sz="5400" b="0" dirty="0">
                <a:solidFill>
                  <a:srgbClr val="FFFF00"/>
                </a:solidFill>
                <a:effectLst/>
                <a:latin typeface="+mj-lt"/>
              </a:rPr>
              <a:t> </a:t>
            </a:r>
            <a:r>
              <a:rPr lang="vi-VN" sz="6000" b="0" i="0" dirty="0">
                <a:solidFill>
                  <a:schemeClr val="bg1"/>
                </a:solidFill>
                <a:effectLst/>
              </a:rPr>
              <a:t>Tay trong tay cùng nhau trông thánh điện đưa bước mau. Cầu hòa bình bền lâu cho thánh điện thắm tươi sắc màu.</a:t>
            </a:r>
            <a:endParaRPr lang="vi-VN" sz="54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4064281986"/>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b="0" i="0" dirty="0">
                <a:solidFill>
                  <a:schemeClr val="bg1"/>
                </a:solidFill>
                <a:effectLst/>
                <a:latin typeface="+mn-lt"/>
              </a:rPr>
              <a:t>Ta ra về trong hy vọng của Đức Kitô muôn đời. Trong an bình trong hạnh phúc Thiên Chúa ban tặng cho ta. </a:t>
            </a:r>
            <a:endParaRPr lang="vi-VN" sz="6000" b="0" dirty="0">
              <a:solidFill>
                <a:schemeClr val="bg1"/>
              </a:solidFill>
              <a:effectLst/>
              <a:latin typeface="+mn-lt"/>
            </a:endParaRPr>
          </a:p>
        </p:txBody>
      </p:sp>
    </p:spTree>
    <p:extLst>
      <p:ext uri="{BB962C8B-B14F-4D97-AF65-F5344CB8AC3E}">
        <p14:creationId xmlns:p14="http://schemas.microsoft.com/office/powerpoint/2010/main" val="42783538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a:t>
            </a:r>
            <a:r>
              <a:rPr lang="en-US" sz="6000" b="0" u="sng" dirty="0">
                <a:solidFill>
                  <a:srgbClr val="FFFF00"/>
                </a:solidFill>
                <a:effectLst/>
              </a:rPr>
              <a:t>:</a:t>
            </a:r>
            <a:r>
              <a:rPr lang="en-US" sz="6000" b="0" dirty="0">
                <a:solidFill>
                  <a:schemeClr val="bg1"/>
                </a:solidFill>
                <a:effectLst/>
              </a:rPr>
              <a:t> </a:t>
            </a:r>
            <a:r>
              <a:rPr lang="vi-VN" sz="6000" b="0" i="0" dirty="0">
                <a:solidFill>
                  <a:schemeClr val="bg1"/>
                </a:solidFill>
                <a:effectLst/>
                <a:latin typeface="+mn-lt"/>
              </a:rPr>
              <a:t>Muôn muôn đời Danh Thiên Chúa soi đường ta đi khắp nơi. Sống chứng nhân là sống trong tình yêu thương.</a:t>
            </a:r>
            <a:endParaRPr lang="vi-VN" sz="6000" b="0" dirty="0">
              <a:solidFill>
                <a:schemeClr val="bg1"/>
              </a:solidFill>
              <a:effectLst/>
              <a:latin typeface="+mn-lt"/>
            </a:endParaRPr>
          </a:p>
        </p:txBody>
      </p:sp>
    </p:spTree>
    <p:extLst>
      <p:ext uri="{BB962C8B-B14F-4D97-AF65-F5344CB8AC3E}">
        <p14:creationId xmlns:p14="http://schemas.microsoft.com/office/powerpoint/2010/main" val="10131569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000" b="0" u="sng" dirty="0">
                <a:solidFill>
                  <a:srgbClr val="FFFF00"/>
                </a:solidFill>
                <a:effectLst/>
              </a:rPr>
              <a:t>Tk1:</a:t>
            </a:r>
            <a:r>
              <a:rPr lang="en-US" sz="7000" b="0" dirty="0">
                <a:solidFill>
                  <a:schemeClr val="bg1"/>
                </a:solidFill>
                <a:effectLst/>
              </a:rPr>
              <a:t> </a:t>
            </a:r>
            <a:r>
              <a:rPr lang="vi-VN" sz="7200" b="0" i="0" dirty="0">
                <a:solidFill>
                  <a:schemeClr val="bg1"/>
                </a:solidFill>
                <a:effectLst/>
                <a:latin typeface="+mn-lt"/>
              </a:rPr>
              <a:t>Vui mừng hát lên ca ngợi Danh Ngài, hãy tin yêu nơi Chúa là Cha.</a:t>
            </a:r>
            <a:endParaRPr lang="en-US" sz="70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b="0" i="0" dirty="0">
                <a:solidFill>
                  <a:schemeClr val="bg1"/>
                </a:solidFill>
                <a:effectLst/>
                <a:latin typeface="+mn-lt"/>
              </a:rPr>
              <a:t>Ta ra về trong hy vọng của Đức Kitô muôn đời. Trong an bình trong hạnh phúc Thiên Chúa ban tặng cho ta. </a:t>
            </a:r>
            <a:endParaRPr lang="vi-VN" sz="6000" b="0" dirty="0">
              <a:solidFill>
                <a:schemeClr val="bg1"/>
              </a:solidFill>
              <a:effectLst/>
              <a:latin typeface="+mn-lt"/>
            </a:endParaRPr>
          </a:p>
        </p:txBody>
      </p:sp>
    </p:spTree>
    <p:extLst>
      <p:ext uri="{BB962C8B-B14F-4D97-AF65-F5344CB8AC3E}">
        <p14:creationId xmlns:p14="http://schemas.microsoft.com/office/powerpoint/2010/main" val="38961449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a:t>
            </a:r>
            <a:r>
              <a:rPr lang="en-US" sz="6000" b="0" u="sng" dirty="0">
                <a:solidFill>
                  <a:srgbClr val="FFFF00"/>
                </a:solidFill>
                <a:effectLst/>
              </a:rPr>
              <a:t>:</a:t>
            </a:r>
            <a:r>
              <a:rPr lang="en-US" sz="6000" b="0" dirty="0">
                <a:solidFill>
                  <a:schemeClr val="bg1"/>
                </a:solidFill>
                <a:effectLst/>
              </a:rPr>
              <a:t> </a:t>
            </a:r>
            <a:r>
              <a:rPr lang="vi-VN" sz="6000" b="0" i="0" dirty="0">
                <a:solidFill>
                  <a:schemeClr val="bg1"/>
                </a:solidFill>
                <a:effectLst/>
                <a:latin typeface="+mn-lt"/>
              </a:rPr>
              <a:t>Muôn muôn đời Danh Thiên Chúa soi đường ta đi khắp nơi. Sống chứng nhân là sống trong tình yêu thương.</a:t>
            </a:r>
            <a:endParaRPr lang="vi-VN" sz="6000" b="0" dirty="0">
              <a:solidFill>
                <a:schemeClr val="bg1"/>
              </a:solidFill>
              <a:effectLst/>
              <a:latin typeface="+mn-lt"/>
            </a:endParaRPr>
          </a:p>
        </p:txBody>
      </p:sp>
    </p:spTree>
    <p:extLst>
      <p:ext uri="{BB962C8B-B14F-4D97-AF65-F5344CB8AC3E}">
        <p14:creationId xmlns:p14="http://schemas.microsoft.com/office/powerpoint/2010/main" val="32833783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000" b="0" u="sng" dirty="0">
                <a:solidFill>
                  <a:srgbClr val="FFFF00"/>
                </a:solidFill>
                <a:effectLst/>
              </a:rPr>
              <a:t>Tk2:</a:t>
            </a:r>
            <a:r>
              <a:rPr lang="en-US" sz="7000" b="0" dirty="0">
                <a:solidFill>
                  <a:schemeClr val="bg1"/>
                </a:solidFill>
                <a:effectLst/>
              </a:rPr>
              <a:t> </a:t>
            </a:r>
            <a:r>
              <a:rPr lang="vi-VN" sz="6600" b="0" i="0" dirty="0">
                <a:solidFill>
                  <a:schemeClr val="bg1"/>
                </a:solidFill>
                <a:effectLst/>
                <a:latin typeface="+mn-lt"/>
              </a:rPr>
              <a:t>Muôn đời Chúa yêu thương từ bây giờ, đến mai sau muôn kiếp chẳng phai.</a:t>
            </a:r>
            <a:endParaRPr lang="vi-VN" sz="7000" b="0" dirty="0">
              <a:solidFill>
                <a:schemeClr val="bg1"/>
              </a:solidFill>
              <a:effectLst/>
            </a:endParaRPr>
          </a:p>
        </p:txBody>
      </p:sp>
    </p:spTree>
    <p:extLst>
      <p:ext uri="{BB962C8B-B14F-4D97-AF65-F5344CB8AC3E}">
        <p14:creationId xmlns:p14="http://schemas.microsoft.com/office/powerpoint/2010/main" val="2011478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b="0" i="0" dirty="0">
                <a:solidFill>
                  <a:schemeClr val="bg1"/>
                </a:solidFill>
                <a:effectLst/>
                <a:latin typeface="+mn-lt"/>
              </a:rPr>
              <a:t>Ta ra về trong hy vọng của Đức Kitô muôn đời. Trong an bình trong hạnh phúc Thiên Chúa ban tặng cho ta. </a:t>
            </a:r>
            <a:endParaRPr lang="vi-VN" sz="6000" b="0" dirty="0">
              <a:solidFill>
                <a:schemeClr val="bg1"/>
              </a:solidFill>
              <a:effectLst/>
              <a:latin typeface="+mn-lt"/>
            </a:endParaRPr>
          </a:p>
        </p:txBody>
      </p:sp>
    </p:spTree>
    <p:extLst>
      <p:ext uri="{BB962C8B-B14F-4D97-AF65-F5344CB8AC3E}">
        <p14:creationId xmlns:p14="http://schemas.microsoft.com/office/powerpoint/2010/main" val="276735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a:t>
            </a:r>
            <a:r>
              <a:rPr lang="en-US" sz="6000" b="0" u="sng" dirty="0">
                <a:solidFill>
                  <a:srgbClr val="FFFF00"/>
                </a:solidFill>
                <a:effectLst/>
              </a:rPr>
              <a:t>:</a:t>
            </a:r>
            <a:r>
              <a:rPr lang="en-US" sz="6000" b="0" dirty="0">
                <a:solidFill>
                  <a:schemeClr val="bg1"/>
                </a:solidFill>
                <a:effectLst/>
              </a:rPr>
              <a:t> </a:t>
            </a:r>
            <a:r>
              <a:rPr lang="vi-VN" sz="6000" b="0" i="0" dirty="0">
                <a:solidFill>
                  <a:schemeClr val="bg1"/>
                </a:solidFill>
                <a:effectLst/>
                <a:latin typeface="+mn-lt"/>
              </a:rPr>
              <a:t>Muôn muôn đời Danh Thiên Chúa soi đường ta đi khắp nơi. Sống chứng nhân là sống trong tình yêu thương.</a:t>
            </a:r>
            <a:endParaRPr lang="vi-VN" sz="6000" b="0" dirty="0">
              <a:solidFill>
                <a:schemeClr val="bg1"/>
              </a:solidFill>
              <a:effectLst/>
              <a:latin typeface="+mn-lt"/>
            </a:endParaRPr>
          </a:p>
        </p:txBody>
      </p:sp>
    </p:spTree>
    <p:extLst>
      <p:ext uri="{BB962C8B-B14F-4D97-AF65-F5344CB8AC3E}">
        <p14:creationId xmlns:p14="http://schemas.microsoft.com/office/powerpoint/2010/main" val="30985377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59678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dirty="0">
                <a:solidFill>
                  <a:srgbClr val="FFFF00"/>
                </a:solidFill>
                <a:effectLst/>
              </a:rPr>
              <a:t>ĐK:</a:t>
            </a:r>
            <a:r>
              <a:rPr lang="vi-VN" sz="6000" b="0" dirty="0">
                <a:solidFill>
                  <a:schemeClr val="bg1"/>
                </a:solidFill>
                <a:effectLst/>
              </a:rPr>
              <a:t> </a:t>
            </a:r>
            <a:r>
              <a:rPr lang="vi-VN" sz="6000" b="0" i="0" dirty="0">
                <a:solidFill>
                  <a:schemeClr val="bg1"/>
                </a:solidFill>
                <a:effectLst/>
              </a:rPr>
              <a:t>Tôi mừng vui mỗi khi nghe nhủ rằng: Nào ta tiến lên đền thờ Thiên Chúa. Ðây Gia-Liêm, ta dừng chân ngắm cửa tiền đường. Ôi thành thánh vinh quang.</a:t>
            </a:r>
            <a:endParaRPr lang="vi-VN" sz="6000" b="0" dirty="0">
              <a:solidFill>
                <a:schemeClr val="bg1"/>
              </a:solidFill>
              <a:effectLst/>
            </a:endParaRPr>
          </a:p>
        </p:txBody>
      </p:sp>
    </p:spTree>
    <p:extLst>
      <p:ext uri="{BB962C8B-B14F-4D97-AF65-F5344CB8AC3E}">
        <p14:creationId xmlns:p14="http://schemas.microsoft.com/office/powerpoint/2010/main" val="385653462"/>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837</TotalTime>
  <Words>2154</Words>
  <Application>Microsoft Macintosh PowerPoint</Application>
  <PresentationFormat>On-screen Show (16:9)</PresentationFormat>
  <Paragraphs>95</Paragraphs>
  <Slides>88</Slides>
  <Notes>0</Notes>
  <HiddenSlides>0</HiddenSlides>
  <MMClips>0</MMClips>
  <ScaleCrop>false</ScaleCrop>
  <HeadingPairs>
    <vt:vector size="6" baseType="variant">
      <vt:variant>
        <vt:lpstr>Fonts Used</vt:lpstr>
      </vt:variant>
      <vt:variant>
        <vt:i4>2</vt:i4>
      </vt:variant>
      <vt:variant>
        <vt:lpstr>Theme</vt:lpstr>
      </vt:variant>
      <vt:variant>
        <vt:i4>8</vt:i4>
      </vt:variant>
      <vt:variant>
        <vt:lpstr>Slide Titles</vt:lpstr>
      </vt:variant>
      <vt:variant>
        <vt:i4>88</vt:i4>
      </vt:variant>
    </vt:vector>
  </HeadingPairs>
  <TitlesOfParts>
    <vt:vector size="98" baseType="lpstr">
      <vt:lpstr>Arial</vt:lpstr>
      <vt:lpstr>UTM American Sans</vt:lpstr>
      <vt:lpstr>Office Theme</vt:lpstr>
      <vt:lpstr>36_Default Design</vt:lpstr>
      <vt:lpstr>10_Office Theme</vt:lpstr>
      <vt:lpstr>37_Default Design</vt:lpstr>
      <vt:lpstr>4_Office Theme</vt:lpstr>
      <vt:lpstr>6_Office Theme</vt:lpstr>
      <vt:lpstr>8_Office Theme</vt:lpstr>
      <vt:lpstr>3_Office Theme</vt:lpstr>
      <vt:lpstr>PowerPoint Presentation</vt:lpstr>
      <vt:lpstr>Ca Nhập Lễ Tôi Vui Mừng Lm. Kim Long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Kinh Thương Xót </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THÁNH VỊNH 144 CHÚA NHẬT XVII THƯỜNG NIÊN NĂM B  Thanh Lâm 03 Câu</vt:lpstr>
      <vt:lpstr>Đk: Lạy Chúa, khi Ngài ban phát, thi ân, là bao sinh vật dương thế luôn no đầy.</vt:lpstr>
      <vt:lpstr>Tk1: Việc Chúa đã làm, nhân trần muôn kiếp ngợi ca. Và thánh nhân Ngài luôn miệng lên tiếng ngợi khen. Vinh quang nước Ngài luôn sáng ngời, oai phong Chúa Trời luôn vững mạnh.</vt:lpstr>
      <vt:lpstr>Đk: Lạy Chúa, khi Ngài ban phát, thi ân, là bao sinh vật dương thế luôn no đầy.</vt:lpstr>
      <vt:lpstr>Tk2: Này đây muôn loài đang nhìn lên Chúa cậy trông. Cầu khẩn nơi Ngài lương thực ban xuống đầy chan. Xin thương mở rộng bàn tay Ngài, sinh linh luôn loài sẽ ấm no.</vt:lpstr>
      <vt:lpstr>Đk: Lạy Chúa, khi Ngài ban phát, thi ân, là bao sinh vật dương thế luôn no đầy.</vt:lpstr>
      <vt:lpstr>Tk3: Đường lối của Ngài công bình, đoan chính phân minh. Việc Chúa đã làm: thánh thiện, công chính, từ tâm. Ai luôn kêu cầu, Chúa lắng nghe, ai tâm chân thành, Chúa mến yêu.</vt:lpstr>
      <vt:lpstr>Đk: Lạy Chúa, khi Ngài ban phát, thi ân, là bao sinh vật dương thế luôn no đầy.</vt:lpstr>
      <vt:lpstr>PowerPoint Presentation</vt:lpstr>
      <vt:lpstr>Một tiên tri vĩ đại đã xuất hiện giữa chúng ta, và Thiên Chúa đã viếng thăm dân Người.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Ỉ một</vt:lpstr>
      <vt:lpstr>PowerPoint Presentation</vt:lpstr>
      <vt:lpstr>Tk1: Xin dâng Chúa bánh thơm lành đem góp về từ chính đồng xanh. Xin dâng Chúa chén nho nồng như máu hồng tràn nét yêu thương.</vt:lpstr>
      <vt:lpstr>Đk: Dâng lên Ngài, xin dâng lên Ngài tựa của lễ dâng trong sương chiều, muôn lao nhọc với những vui buồn, đời trần gian là đường thánh giá. </vt:lpstr>
      <vt:lpstr>***: Dâng lên Ngài, xin dâng lên Ngài, hiệp cùng máu Giêsu tuôn tràn, xin Cha nhận ban muôn ơn lành cho xác hồn con thắm tươi xinh.</vt:lpstr>
      <vt:lpstr>Tk2: Xin dâng Chúa nắng tươi màu, chim hót chào rộn ràng khắp trời thanh. Xin dâng Chúa gió thơm lành, hương quyến hồn lên chốn cao xanh.</vt:lpstr>
      <vt:lpstr>Đk: Dâng lên Ngài, xin dâng lên Ngài tựa của lễ dâng trong sương chiều, muôn lao nhọc với những vui buồn, đời trần gian là đường thánh giá. </vt:lpstr>
      <vt:lpstr>***: Dâng lên Ngài, xin dâng lên Ngài, hiệp cùng máu Giêsu tuôn tràn, xin Cha nhận ban muôn ơn lành cho xác hồn con thắm tươi xinh.</vt:lpstr>
      <vt:lpstr>Tk3:  Xin dâng Chúa tiếng ca hoà tươi non tình dệt thành tấm hồn thơ, xin dâng Chúa nét u sầu thấm máu đào trong cõi cô liêu.</vt:lpstr>
      <vt:lpstr>Đk: Dâng lên Ngài, xin dâng lên Ngài tựa của lễ dâng trong sương chiều, muôn lao nhọc với những vui buồn, đời trần gian là đường thánh giá. </vt:lpstr>
      <vt:lpstr>***: Dâng lên Ngài, xin dâng lên Ngài, hiệp cùng máu Giêsu tuôn tràn, xin Cha nhận ban muôn ơn lành cho xác hồn con thắm tươi xinh.</vt:lpstr>
      <vt:lpstr>PowerPoint Presentation</vt:lpstr>
      <vt:lpstr> Thánh Thánh Thánh </vt:lpstr>
      <vt:lpstr>PowerPoint Presentation</vt:lpstr>
      <vt:lpstr>PowerPoint Presentation</vt:lpstr>
      <vt:lpstr>PowerPoint Presentation</vt:lpstr>
      <vt:lpstr> Lạy Chiên Thiên Chúa </vt:lpstr>
      <vt:lpstr>PowerPoint Presentation</vt:lpstr>
      <vt:lpstr>PowerPoint Presentation</vt:lpstr>
      <vt:lpstr>PowerPoint Presentation</vt:lpstr>
      <vt:lpstr>PowerPoint Presentation</vt:lpstr>
      <vt:lpstr>Ca Nguyện Hiệp Lễ Ngọt Ngào Bên Giêsu Đăng Khoa</vt:lpstr>
      <vt:lpstr>Tk1: Này Chúa luôn luôn ở bên con hoài, với trái tim tình yêu Ngài sưởi ấm lòng con. Hồn con mong ước bên Ngài luôn mãi an bình. Chúc khen ôi tình yêu Ngài quá đậm sâu. </vt:lpstr>
      <vt:lpstr>Đk: Lòng con hân hoan vui sướng hát ca Danh Ngài. Giê-su đã vì nhân loại mà hiến thân. Con thật nhỏ bé mong manh như làn sương khói mau tan. Nguyện xin Ngài ở bên con mỗi ngày dẫn đường con đi tâm hồn con hạnh phúc bình yên. </vt:lpstr>
      <vt:lpstr>Tk2: Ngàn nỗi gian nguy đường dương thế này, xin dâng lên Ngài tất cả tận đáy lòng con. Và con tha thiết kêu cầu Danh Chúa mọi ngày. Chúa ban dư đầy ân lộc xuống hồn thơ.</vt:lpstr>
      <vt:lpstr>Đk: Lòng con hân hoan vui sướng hát ca Danh Ngài. Giê-su đã vì nhân loại mà hiến thân. Con thật nhỏ bé mong manh như làn sương khói mau tan. Nguyện xin Ngài ở bên con mỗi ngày dẫn đường con đi tâm hồn con hạnh phúc bình yên. </vt:lpstr>
      <vt:lpstr>Tk3: Lòng mải mê những điều trần thế này, nhưng sao con chẳng thấy được giây phút bình an. Chỉ Chúa mang đến bao niềm hạnh phúc êm đềm. Chúa nuôi con bằng tình yêu mãi ngọt ngào. </vt:lpstr>
      <vt:lpstr>Đk: Lòng con hân hoan vui sướng hát ca Danh Ngài. Giê-su đã vì nhân loại mà hiến thân. Con thật nhỏ bé mong manh như làn sương khói mau tan. Nguyện xin Ngài ở bên con mỗi ngày dẫn đường con đi tâm hồn con hạnh phúc bình yên. </vt:lpstr>
      <vt:lpstr>PowerPoint Presentation</vt:lpstr>
      <vt:lpstr>PowerPoint Presentation</vt:lpstr>
      <vt:lpstr>Ca Kết Lễ Sống Chứng Nhân Lm. Nguyễn Duy</vt:lpstr>
      <vt:lpstr>Đk: Ta ra về trong hy vọng của Đức Kitô muôn đời. Trong an bình trong hạnh phúc Thiên Chúa ban tặng cho ta. </vt:lpstr>
      <vt:lpstr>***: Muôn muôn đời Danh Thiên Chúa soi đường ta đi khắp nơi. Sống chứng nhân là sống trong tình yêu thương.</vt:lpstr>
      <vt:lpstr>Tk1: Vui mừng hát lên ca ngợi Danh Ngài, hãy tin yêu nơi Chúa là Cha.</vt:lpstr>
      <vt:lpstr>Đk: Ta ra về trong hy vọng của Đức Kitô muôn đời. Trong an bình trong hạnh phúc Thiên Chúa ban tặng cho ta. </vt:lpstr>
      <vt:lpstr>***: Muôn muôn đời Danh Thiên Chúa soi đường ta đi khắp nơi. Sống chứng nhân là sống trong tình yêu thương.</vt:lpstr>
      <vt:lpstr>Tk2: Muôn đời Chúa yêu thương từ bây giờ, đến mai sau muôn kiếp chẳng phai.</vt:lpstr>
      <vt:lpstr>Đk: Ta ra về trong hy vọng của Đức Kitô muôn đời. Trong an bình trong hạnh phúc Thiên Chúa ban tặng cho ta. </vt:lpstr>
      <vt:lpstr>***: Muôn muôn đời Danh Thiên Chúa soi đường ta đi khắp nơi. Sống chứng nhân là sống trong tình yêu thương.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Microsoft Office User</cp:lastModifiedBy>
  <cp:revision>65</cp:revision>
  <dcterms:created xsi:type="dcterms:W3CDTF">2023-05-21T07:25:42Z</dcterms:created>
  <dcterms:modified xsi:type="dcterms:W3CDTF">2024-07-26T17:56:49Z</dcterms:modified>
</cp:coreProperties>
</file>