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4012" r:id="rId5"/>
    <p:sldMasterId id="2147484024" r:id="rId6"/>
    <p:sldMasterId id="2147484036" r:id="rId7"/>
    <p:sldMasterId id="2147484060" r:id="rId8"/>
  </p:sldMasterIdLst>
  <p:sldIdLst>
    <p:sldId id="684" r:id="rId9"/>
    <p:sldId id="507" r:id="rId10"/>
    <p:sldId id="9927" r:id="rId11"/>
    <p:sldId id="9928" r:id="rId12"/>
    <p:sldId id="9930" r:id="rId13"/>
    <p:sldId id="9929" r:id="rId14"/>
    <p:sldId id="10086" r:id="rId15"/>
    <p:sldId id="10087" r:id="rId16"/>
    <p:sldId id="9931" r:id="rId17"/>
    <p:sldId id="10088" r:id="rId18"/>
    <p:sldId id="10089" r:id="rId19"/>
    <p:sldId id="9972" r:id="rId20"/>
    <p:sldId id="10090" r:id="rId21"/>
    <p:sldId id="10091" r:id="rId22"/>
    <p:sldId id="9975" r:id="rId23"/>
    <p:sldId id="10092" r:id="rId24"/>
    <p:sldId id="10093" r:id="rId25"/>
    <p:sldId id="672" r:id="rId26"/>
    <p:sldId id="10033" r:id="rId27"/>
    <p:sldId id="10034" r:id="rId28"/>
    <p:sldId id="9806" r:id="rId29"/>
    <p:sldId id="10102" r:id="rId30"/>
    <p:sldId id="384" r:id="rId31"/>
    <p:sldId id="385" r:id="rId32"/>
    <p:sldId id="386" r:id="rId33"/>
    <p:sldId id="387" r:id="rId34"/>
    <p:sldId id="388" r:id="rId35"/>
    <p:sldId id="389" r:id="rId36"/>
    <p:sldId id="390" r:id="rId37"/>
    <p:sldId id="391" r:id="rId38"/>
    <p:sldId id="647" r:id="rId39"/>
    <p:sldId id="649" r:id="rId40"/>
    <p:sldId id="657" r:id="rId41"/>
    <p:sldId id="658" r:id="rId42"/>
    <p:sldId id="659" r:id="rId43"/>
    <p:sldId id="660" r:id="rId44"/>
    <p:sldId id="661" r:id="rId45"/>
    <p:sldId id="662" r:id="rId46"/>
    <p:sldId id="663" r:id="rId47"/>
    <p:sldId id="664" r:id="rId48"/>
    <p:sldId id="665" r:id="rId49"/>
    <p:sldId id="666" r:id="rId50"/>
    <p:sldId id="653" r:id="rId51"/>
    <p:sldId id="668" r:id="rId52"/>
    <p:sldId id="648"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886" r:id="rId69"/>
    <p:sldId id="877" r:id="rId70"/>
    <p:sldId id="260" r:id="rId71"/>
    <p:sldId id="887" r:id="rId72"/>
    <p:sldId id="267" r:id="rId73"/>
    <p:sldId id="888" r:id="rId74"/>
    <p:sldId id="276" r:id="rId75"/>
    <p:sldId id="9813" r:id="rId76"/>
    <p:sldId id="9814" r:id="rId77"/>
    <p:sldId id="9815" r:id="rId78"/>
    <p:sldId id="10110" r:id="rId79"/>
    <p:sldId id="9816" r:id="rId80"/>
    <p:sldId id="9817" r:id="rId81"/>
    <p:sldId id="9818" r:id="rId82"/>
    <p:sldId id="10111" r:id="rId83"/>
    <p:sldId id="650" r:id="rId84"/>
    <p:sldId id="9940" r:id="rId85"/>
    <p:sldId id="9941" r:id="rId86"/>
    <p:sldId id="9998" r:id="rId87"/>
    <p:sldId id="9942" r:id="rId88"/>
    <p:sldId id="9999" r:id="rId89"/>
    <p:sldId id="10094" r:id="rId90"/>
    <p:sldId id="10095" r:id="rId91"/>
    <p:sldId id="9944" r:id="rId92"/>
    <p:sldId id="10000" r:id="rId93"/>
    <p:sldId id="10096" r:id="rId94"/>
    <p:sldId id="10097" r:id="rId95"/>
    <p:sldId id="9946" r:id="rId96"/>
    <p:sldId id="10001" r:id="rId97"/>
    <p:sldId id="10098" r:id="rId98"/>
    <p:sldId id="10099" r:id="rId99"/>
    <p:sldId id="9997" r:id="rId100"/>
    <p:sldId id="10002" r:id="rId101"/>
    <p:sldId id="10100" r:id="rId102"/>
    <p:sldId id="10101" r:id="rId103"/>
    <p:sldId id="292" r:id="rId104"/>
    <p:sldId id="651" r:id="rId105"/>
    <p:sldId id="257" r:id="rId106"/>
    <p:sldId id="319" r:id="rId107"/>
    <p:sldId id="258" r:id="rId108"/>
    <p:sldId id="10085" r:id="rId109"/>
    <p:sldId id="262" r:id="rId110"/>
    <p:sldId id="263" r:id="rId111"/>
    <p:sldId id="265" r:id="rId112"/>
    <p:sldId id="317" r:id="rId113"/>
    <p:sldId id="318" r:id="rId114"/>
    <p:sldId id="674" r:id="rId1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17" autoAdjust="0"/>
    <p:restoredTop sz="94692" autoAdjust="0"/>
  </p:normalViewPr>
  <p:slideViewPr>
    <p:cSldViewPr>
      <p:cViewPr varScale="1">
        <p:scale>
          <a:sx n="72" d="100"/>
          <a:sy n="72" d="100"/>
        </p:scale>
        <p:origin x="216" y="131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viewProps" Target="viewProps.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theme" Target="theme/theme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24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065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70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27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769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4225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5035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310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413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3415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9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8/16/24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95912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XX THƯỜNG NIÊN NĂM B</a:t>
            </a:r>
          </a:p>
        </p:txBody>
      </p:sp>
      <p:pic>
        <p:nvPicPr>
          <p:cNvPr id="4" name="Picture 3">
            <a:extLst>
              <a:ext uri="{FF2B5EF4-FFF2-40B4-BE49-F238E27FC236}">
                <a16:creationId xmlns:a16="http://schemas.microsoft.com/office/drawing/2014/main" id="{060886A4-F141-BA94-8406-31D9569E3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50"/>
            <a:ext cx="9144000" cy="1349350"/>
          </a:xfrm>
          <a:prstGeom prst="rect">
            <a:avLst/>
          </a:prstGeom>
        </p:spPr>
      </p:pic>
      <p:sp>
        <p:nvSpPr>
          <p:cNvPr id="6" name="TextBox 5">
            <a:extLst>
              <a:ext uri="{FF2B5EF4-FFF2-40B4-BE49-F238E27FC236}">
                <a16:creationId xmlns:a16="http://schemas.microsoft.com/office/drawing/2014/main" id="{7AF50687-2214-5AF5-C9C1-6CE89762D497}"/>
              </a:ext>
            </a:extLst>
          </p:cNvPr>
          <p:cNvSpPr txBox="1"/>
          <p:nvPr/>
        </p:nvSpPr>
        <p:spPr>
          <a:xfrm>
            <a:off x="838200" y="559571"/>
            <a:ext cx="7467600" cy="954107"/>
          </a:xfrm>
          <a:prstGeom prst="rect">
            <a:avLst/>
          </a:prstGeom>
          <a:noFill/>
        </p:spPr>
        <p:txBody>
          <a:bodyPr wrap="square">
            <a:spAutoFit/>
          </a:bodyPr>
          <a:lstStyle/>
          <a:p>
            <a:pPr algn="ctr"/>
            <a:r>
              <a:rPr lang="en-US" sz="2800" dirty="0">
                <a:solidFill>
                  <a:srgbClr val="FFFF00"/>
                </a:solidFill>
              </a:rPr>
              <a:t>CA ĐOÀN THIẾU NHI - TERESA HÀI ĐỒNG GIÊSU</a:t>
            </a:r>
          </a:p>
          <a:p>
            <a:pPr algn="ctr"/>
            <a:r>
              <a:rPr lang="en-US" sz="2800" dirty="0">
                <a:solidFill>
                  <a:srgbClr val="FFFF00"/>
                </a:solidFill>
              </a:rPr>
              <a:t>GIÁO XỨ THIÊN ÂN</a:t>
            </a:r>
          </a:p>
        </p:txBody>
      </p:sp>
    </p:spTree>
    <p:extLst>
      <p:ext uri="{BB962C8B-B14F-4D97-AF65-F5344CB8AC3E}">
        <p14:creationId xmlns:p14="http://schemas.microsoft.com/office/powerpoint/2010/main" val="22772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FF00"/>
                </a:solidFill>
                <a:latin typeface="+mj-lt"/>
              </a:rPr>
              <a:t>Đk</a:t>
            </a:r>
            <a:r>
              <a:rPr lang="vi-VN" sz="7200" b="0" spc="-150" dirty="0">
                <a:solidFill>
                  <a:srgbClr val="FFFF00"/>
                </a:solidFill>
                <a:latin typeface="+mj-lt"/>
              </a:rPr>
              <a:t>: </a:t>
            </a:r>
            <a:r>
              <a:rPr lang="vi-VN" sz="7200" spc="-150" dirty="0">
                <a:solidFill>
                  <a:schemeClr val="bg1"/>
                </a:solidFill>
                <a:latin typeface="+mj-lt"/>
              </a:rPr>
              <a:t>Đoàn con cùng nhau tôn kính mến yêu. Này đây mầu nhiệm rất quý giá thay:</a:t>
            </a:r>
            <a:endParaRPr lang="en-US" sz="7200" b="0" dirty="0">
              <a:solidFill>
                <a:schemeClr val="bg1"/>
              </a:solidFill>
              <a:latin typeface="+mj-lt"/>
            </a:endParaRPr>
          </a:p>
        </p:txBody>
      </p:sp>
    </p:spTree>
    <p:extLst>
      <p:ext uri="{BB962C8B-B14F-4D97-AF65-F5344CB8AC3E}">
        <p14:creationId xmlns:p14="http://schemas.microsoft.com/office/powerpoint/2010/main" val="3644107669"/>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600" b="1" dirty="0">
                <a:solidFill>
                  <a:srgbClr val="FFFF00"/>
                </a:solidFill>
                <a:cs typeface="Times New Roman" panose="02020603050405020304" pitchFamily="18" charset="0"/>
              </a:rPr>
              <a:t>***</a:t>
            </a:r>
            <a:r>
              <a:rPr lang="vi-VN" altLang="en-US" sz="6600" b="1" dirty="0">
                <a:solidFill>
                  <a:schemeClr val="bg1"/>
                </a:solidFill>
                <a:cs typeface="Times New Roman" panose="02020603050405020304" pitchFamily="18" charset="0"/>
              </a:rPr>
              <a:t> Tin yêu gieo ngàn phương, muôn nơi hiệp thông, trái tim cuộc đời hồng tươi.</a:t>
            </a:r>
          </a:p>
        </p:txBody>
      </p:sp>
    </p:spTree>
    <p:extLst>
      <p:ext uri="{BB962C8B-B14F-4D97-AF65-F5344CB8AC3E}">
        <p14:creationId xmlns:p14="http://schemas.microsoft.com/office/powerpoint/2010/main" val="25771330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Cùng vui bước (ra đi,  ra đi) cất tiếng ca (vang xa vang xa). Khắp muôn nơi yêu thương trào dâng (dâng cao,dâng cao)</a:t>
            </a:r>
          </a:p>
        </p:txBody>
      </p:sp>
    </p:spTree>
    <p:extLst>
      <p:ext uri="{BB962C8B-B14F-4D97-AF65-F5344CB8AC3E}">
        <p14:creationId xmlns:p14="http://schemas.microsoft.com/office/powerpoint/2010/main" val="8737548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b="1"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Niềm hạnh phúc (ra đi, ra đi) Chúa dẫn đưa (muôn nơi, muôn nơi) ánh đức tin trên đường nở hoa.</a:t>
            </a:r>
          </a:p>
        </p:txBody>
      </p:sp>
    </p:spTree>
    <p:extLst>
      <p:ext uri="{BB962C8B-B14F-4D97-AF65-F5344CB8AC3E}">
        <p14:creationId xmlns:p14="http://schemas.microsoft.com/office/powerpoint/2010/main" val="28261863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altLang="en-US" sz="6000" b="1" dirty="0">
                <a:solidFill>
                  <a:srgbClr val="FFFF00"/>
                </a:solidFill>
                <a:cs typeface="Times New Roman" panose="02020603050405020304" pitchFamily="18" charset="0"/>
              </a:rPr>
              <a:t>Tk2: </a:t>
            </a:r>
            <a:r>
              <a:rPr lang="vi-VN" altLang="en-US" sz="6000" b="1" dirty="0">
                <a:solidFill>
                  <a:schemeClr val="bg1"/>
                </a:solidFill>
                <a:cs typeface="Times New Roman" panose="02020603050405020304" pitchFamily="18" charset="0"/>
              </a:rPr>
              <a:t>Ra đi đâu ngại chi dặm đường xa đầy nguy khó. Tin yêu như vầng trăng soi trời đêm đưa lối đường. </a:t>
            </a:r>
          </a:p>
        </p:txBody>
      </p:sp>
    </p:spTree>
    <p:extLst>
      <p:ext uri="{BB962C8B-B14F-4D97-AF65-F5344CB8AC3E}">
        <p14:creationId xmlns:p14="http://schemas.microsoft.com/office/powerpoint/2010/main" val="42028615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600" b="1" dirty="0">
                <a:solidFill>
                  <a:srgbClr val="FFFF00"/>
                </a:solidFill>
                <a:cs typeface="Times New Roman" panose="02020603050405020304" pitchFamily="18" charset="0"/>
              </a:rPr>
              <a:t>***</a:t>
            </a:r>
            <a:r>
              <a:rPr lang="vi-VN" altLang="en-US" sz="6600" b="1" dirty="0">
                <a:solidFill>
                  <a:schemeClr val="bg1"/>
                </a:solidFill>
                <a:cs typeface="Times New Roman" panose="02020603050405020304" pitchFamily="18" charset="0"/>
              </a:rPr>
              <a:t> Trên môi vang lời ca. Đau thương lùi xa. Phúc vinh đón chờ ngày sau.</a:t>
            </a:r>
          </a:p>
        </p:txBody>
      </p:sp>
    </p:spTree>
    <p:extLst>
      <p:ext uri="{BB962C8B-B14F-4D97-AF65-F5344CB8AC3E}">
        <p14:creationId xmlns:p14="http://schemas.microsoft.com/office/powerpoint/2010/main" val="39713836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Cùng vui bước (ra đi,  ra đi) cất tiếng ca (vang xa vang xa). Khắp muôn nơi yêu thương trào dâng (dâng cao,dâng cao)</a:t>
            </a:r>
          </a:p>
        </p:txBody>
      </p:sp>
    </p:spTree>
    <p:extLst>
      <p:ext uri="{BB962C8B-B14F-4D97-AF65-F5344CB8AC3E}">
        <p14:creationId xmlns:p14="http://schemas.microsoft.com/office/powerpoint/2010/main" val="28681210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b="1"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Niềm hạnh phúc (ra đi, ra đi) Chúa dẫn đưa (muôn nơi, muôn nơi) ánh đức tin trên đường nở hoa.</a:t>
            </a:r>
          </a:p>
        </p:txBody>
      </p:sp>
    </p:spTree>
    <p:extLst>
      <p:ext uri="{BB962C8B-B14F-4D97-AF65-F5344CB8AC3E}">
        <p14:creationId xmlns:p14="http://schemas.microsoft.com/office/powerpoint/2010/main" val="17196903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318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u="sng" spc="-150" dirty="0">
                <a:solidFill>
                  <a:srgbClr val="FFFF00"/>
                </a:solidFill>
                <a:latin typeface="+mj-lt"/>
              </a:rPr>
              <a:t>***</a:t>
            </a:r>
            <a:r>
              <a:rPr lang="vi-VN" sz="6600" b="0" spc="-150" dirty="0">
                <a:solidFill>
                  <a:srgbClr val="FFFF00"/>
                </a:solidFill>
                <a:latin typeface="+mj-lt"/>
              </a:rPr>
              <a:t>:</a:t>
            </a:r>
            <a:r>
              <a:rPr lang="vi-VN" sz="6600" b="0" spc="-150" dirty="0">
                <a:solidFill>
                  <a:schemeClr val="bg1"/>
                </a:solidFill>
                <a:latin typeface="+mj-lt"/>
              </a:rPr>
              <a:t> </a:t>
            </a:r>
            <a:r>
              <a:rPr lang="vi-VN" sz="6600" spc="-150" dirty="0">
                <a:solidFill>
                  <a:schemeClr val="bg1"/>
                </a:solidFill>
                <a:latin typeface="+mj-lt"/>
              </a:rPr>
              <a:t>Thánh Thể Chúa cao vời sức sống cho chúng con trên đời, cao quý thay mối tình Ngài trao hiến đoàn con!</a:t>
            </a:r>
            <a:endParaRPr lang="en-US" sz="6600" b="0" dirty="0">
              <a:solidFill>
                <a:schemeClr val="bg1"/>
              </a:solidFill>
              <a:latin typeface="+mj-lt"/>
            </a:endParaRPr>
          </a:p>
        </p:txBody>
      </p:sp>
    </p:spTree>
    <p:extLst>
      <p:ext uri="{BB962C8B-B14F-4D97-AF65-F5344CB8AC3E}">
        <p14:creationId xmlns:p14="http://schemas.microsoft.com/office/powerpoint/2010/main" val="12277892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latin typeface="+mj-lt"/>
              </a:rPr>
              <a:t>Tk</a:t>
            </a:r>
            <a:r>
              <a:rPr lang="vi-VN" sz="5400" u="sng" dirty="0">
                <a:solidFill>
                  <a:srgbClr val="FFFF00"/>
                </a:solidFill>
                <a:latin typeface="+mj-lt"/>
              </a:rPr>
              <a:t>3</a:t>
            </a:r>
            <a:r>
              <a:rPr lang="en-US" sz="5400" u="sng" dirty="0">
                <a:solidFill>
                  <a:srgbClr val="FFFF00"/>
                </a:solidFill>
                <a:latin typeface="+mj-lt"/>
              </a:rPr>
              <a:t>:</a:t>
            </a:r>
            <a:r>
              <a:rPr lang="vi-VN" sz="5400" b="0" dirty="0">
                <a:solidFill>
                  <a:srgbClr val="FFFF00"/>
                </a:solidFill>
                <a:latin typeface="+mj-lt"/>
              </a:rPr>
              <a:t> </a:t>
            </a:r>
            <a:r>
              <a:rPr lang="vi-VN" sz="5400" b="0" dirty="0">
                <a:solidFill>
                  <a:schemeClr val="bg1"/>
                </a:solidFill>
                <a:latin typeface="+mj-lt"/>
              </a:rPr>
              <a:t>Hôm nay trong Thánh Thể nhiệm mầu, Ngài đang ngự nơi đây chờ con đến mến yêu tôn thờ chúc khen muôn ơn cao vời Chúa ban thông qua Nhiệm tích linh thiêng.</a:t>
            </a:r>
          </a:p>
        </p:txBody>
      </p:sp>
    </p:spTree>
    <p:extLst>
      <p:ext uri="{BB962C8B-B14F-4D97-AF65-F5344CB8AC3E}">
        <p14:creationId xmlns:p14="http://schemas.microsoft.com/office/powerpoint/2010/main" val="14804686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FF00"/>
                </a:solidFill>
                <a:latin typeface="+mj-lt"/>
              </a:rPr>
              <a:t>Đk</a:t>
            </a:r>
            <a:r>
              <a:rPr lang="vi-VN" sz="7200" b="0" spc="-150" dirty="0">
                <a:solidFill>
                  <a:srgbClr val="FFFF00"/>
                </a:solidFill>
                <a:latin typeface="+mj-lt"/>
              </a:rPr>
              <a:t>: </a:t>
            </a:r>
            <a:r>
              <a:rPr lang="vi-VN" sz="7200" spc="-150" dirty="0">
                <a:solidFill>
                  <a:schemeClr val="bg1"/>
                </a:solidFill>
                <a:latin typeface="+mj-lt"/>
              </a:rPr>
              <a:t>Đoàn con cùng nhau tôn kính mến yêu. Này đây mầu nhiệm rất quý giá thay:</a:t>
            </a:r>
            <a:endParaRPr lang="en-US" sz="7200" b="0" dirty="0">
              <a:solidFill>
                <a:schemeClr val="bg1"/>
              </a:solidFill>
              <a:latin typeface="+mj-lt"/>
            </a:endParaRPr>
          </a:p>
        </p:txBody>
      </p:sp>
    </p:spTree>
    <p:extLst>
      <p:ext uri="{BB962C8B-B14F-4D97-AF65-F5344CB8AC3E}">
        <p14:creationId xmlns:p14="http://schemas.microsoft.com/office/powerpoint/2010/main" val="2656931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u="sng" spc="-150" dirty="0">
                <a:solidFill>
                  <a:srgbClr val="FFFF00"/>
                </a:solidFill>
                <a:latin typeface="+mj-lt"/>
              </a:rPr>
              <a:t>***</a:t>
            </a:r>
            <a:r>
              <a:rPr lang="vi-VN" sz="6600" b="0" spc="-150" dirty="0">
                <a:solidFill>
                  <a:srgbClr val="FFFF00"/>
                </a:solidFill>
                <a:latin typeface="+mj-lt"/>
              </a:rPr>
              <a:t>:</a:t>
            </a:r>
            <a:r>
              <a:rPr lang="vi-VN" sz="6600" b="0" spc="-150" dirty="0">
                <a:solidFill>
                  <a:schemeClr val="bg1"/>
                </a:solidFill>
                <a:latin typeface="+mj-lt"/>
              </a:rPr>
              <a:t> </a:t>
            </a:r>
            <a:r>
              <a:rPr lang="vi-VN" sz="6600" spc="-150" dirty="0">
                <a:solidFill>
                  <a:schemeClr val="bg1"/>
                </a:solidFill>
                <a:latin typeface="+mj-lt"/>
              </a:rPr>
              <a:t>Thánh Thể Chúa cao vời sức sống cho chúng con trên đời, cao quý thay mối tình Ngài trao hiến đoàn con!</a:t>
            </a:r>
            <a:endParaRPr lang="en-US" sz="6600" b="0" dirty="0">
              <a:solidFill>
                <a:schemeClr val="bg1"/>
              </a:solidFill>
              <a:latin typeface="+mj-lt"/>
            </a:endParaRPr>
          </a:p>
        </p:txBody>
      </p:sp>
    </p:spTree>
    <p:extLst>
      <p:ext uri="{BB962C8B-B14F-4D97-AF65-F5344CB8AC3E}">
        <p14:creationId xmlns:p14="http://schemas.microsoft.com/office/powerpoint/2010/main" val="37294141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latin typeface="+mj-lt"/>
              </a:rPr>
              <a:t>Tk</a:t>
            </a:r>
            <a:r>
              <a:rPr lang="vi-VN" sz="5400" u="sng" dirty="0">
                <a:solidFill>
                  <a:srgbClr val="FFFF00"/>
                </a:solidFill>
                <a:latin typeface="+mj-lt"/>
              </a:rPr>
              <a:t>4</a:t>
            </a:r>
            <a:r>
              <a:rPr lang="en-US" sz="5400" u="sng" dirty="0">
                <a:solidFill>
                  <a:srgbClr val="FFFF00"/>
                </a:solidFill>
                <a:latin typeface="+mj-lt"/>
              </a:rPr>
              <a:t>:</a:t>
            </a:r>
            <a:r>
              <a:rPr lang="vi-VN" sz="5400" b="0" dirty="0">
                <a:solidFill>
                  <a:srgbClr val="FFFF00"/>
                </a:solidFill>
                <a:latin typeface="+mj-lt"/>
              </a:rPr>
              <a:t> </a:t>
            </a:r>
            <a:r>
              <a:rPr lang="vi-VN" sz="5400" b="0" dirty="0">
                <a:solidFill>
                  <a:schemeClr val="bg1"/>
                </a:solidFill>
                <a:latin typeface="+mj-lt"/>
              </a:rPr>
              <a:t>Con mong luôn kết hiệp với Ngài nguồn ơn tình yêu không bờ bến. Mến yêu ân tình Ngài chúng con ca vang chung lời chúc khen tri ân tình Chúa cao sâu.</a:t>
            </a:r>
          </a:p>
        </p:txBody>
      </p:sp>
    </p:spTree>
    <p:extLst>
      <p:ext uri="{BB962C8B-B14F-4D97-AF65-F5344CB8AC3E}">
        <p14:creationId xmlns:p14="http://schemas.microsoft.com/office/powerpoint/2010/main" val="3370492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FF00"/>
                </a:solidFill>
                <a:latin typeface="+mj-lt"/>
              </a:rPr>
              <a:t>Đk</a:t>
            </a:r>
            <a:r>
              <a:rPr lang="vi-VN" sz="7200" b="0" spc="-150" dirty="0">
                <a:solidFill>
                  <a:srgbClr val="FFFF00"/>
                </a:solidFill>
                <a:latin typeface="+mj-lt"/>
              </a:rPr>
              <a:t>: </a:t>
            </a:r>
            <a:r>
              <a:rPr lang="vi-VN" sz="7200" spc="-150" dirty="0">
                <a:solidFill>
                  <a:schemeClr val="bg1"/>
                </a:solidFill>
                <a:latin typeface="+mj-lt"/>
              </a:rPr>
              <a:t>Đoàn con cùng nhau tôn kính mến yêu. Này đây mầu nhiệm rất quý giá thay:</a:t>
            </a:r>
            <a:endParaRPr lang="en-US" sz="7200" b="0" dirty="0">
              <a:solidFill>
                <a:schemeClr val="bg1"/>
              </a:solidFill>
              <a:latin typeface="+mj-lt"/>
            </a:endParaRPr>
          </a:p>
        </p:txBody>
      </p:sp>
    </p:spTree>
    <p:extLst>
      <p:ext uri="{BB962C8B-B14F-4D97-AF65-F5344CB8AC3E}">
        <p14:creationId xmlns:p14="http://schemas.microsoft.com/office/powerpoint/2010/main" val="24521995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u="sng" spc="-150" dirty="0">
                <a:solidFill>
                  <a:srgbClr val="FFFF00"/>
                </a:solidFill>
                <a:latin typeface="+mj-lt"/>
              </a:rPr>
              <a:t>***</a:t>
            </a:r>
            <a:r>
              <a:rPr lang="vi-VN" sz="6600" b="0" spc="-150" dirty="0">
                <a:solidFill>
                  <a:srgbClr val="FFFF00"/>
                </a:solidFill>
                <a:latin typeface="+mj-lt"/>
              </a:rPr>
              <a:t>:</a:t>
            </a:r>
            <a:r>
              <a:rPr lang="vi-VN" sz="6600" b="0" spc="-150" dirty="0">
                <a:solidFill>
                  <a:schemeClr val="bg1"/>
                </a:solidFill>
                <a:latin typeface="+mj-lt"/>
              </a:rPr>
              <a:t> </a:t>
            </a:r>
            <a:r>
              <a:rPr lang="vi-VN" sz="6600" spc="-150" dirty="0">
                <a:solidFill>
                  <a:schemeClr val="bg1"/>
                </a:solidFill>
                <a:latin typeface="+mj-lt"/>
              </a:rPr>
              <a:t>Thánh Thể Chúa cao vời sức sống cho chúng con trên đời, cao quý thay mối tình Ngài trao hiến đoàn con!</a:t>
            </a:r>
            <a:endParaRPr lang="en-US" sz="6600" b="0" dirty="0">
              <a:solidFill>
                <a:schemeClr val="bg1"/>
              </a:solidFill>
              <a:latin typeface="+mj-lt"/>
            </a:endParaRPr>
          </a:p>
        </p:txBody>
      </p:sp>
    </p:spTree>
    <p:extLst>
      <p:ext uri="{BB962C8B-B14F-4D97-AF65-F5344CB8AC3E}">
        <p14:creationId xmlns:p14="http://schemas.microsoft.com/office/powerpoint/2010/main" val="50909647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62308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6600" b="0" spc="-150" dirty="0">
                <a:solidFill>
                  <a:srgbClr val="FFFF00"/>
                </a:solidFill>
                <a:latin typeface="+mj-lt"/>
              </a:rPr>
              <a:t> Ca </a:t>
            </a:r>
            <a:r>
              <a:rPr lang="en-US" sz="6600" b="0" spc="-150" dirty="0" err="1">
                <a:solidFill>
                  <a:srgbClr val="FFFF00"/>
                </a:solidFill>
                <a:latin typeface="+mj-lt"/>
              </a:rPr>
              <a:t>Nhập</a:t>
            </a:r>
            <a:r>
              <a:rPr lang="en-US" sz="6600" b="0" spc="-150" dirty="0">
                <a:solidFill>
                  <a:srgbClr val="FFFF00"/>
                </a:solidFill>
                <a:latin typeface="+mj-lt"/>
              </a:rPr>
              <a:t> </a:t>
            </a:r>
            <a:r>
              <a:rPr lang="en-US" sz="6600" b="0" spc="-150" dirty="0" err="1">
                <a:solidFill>
                  <a:srgbClr val="FFFF00"/>
                </a:solidFill>
                <a:latin typeface="+mj-lt"/>
              </a:rPr>
              <a:t>Lễ</a:t>
            </a:r>
            <a:endParaRPr lang="en-US" sz="6600" b="0" spc="-150" dirty="0">
              <a:solidFill>
                <a:srgbClr val="FFFF00"/>
              </a:solidFill>
              <a:latin typeface="+mj-lt"/>
            </a:endParaRPr>
          </a:p>
          <a:p>
            <a:pPr>
              <a:lnSpc>
                <a:spcPct val="90000"/>
              </a:lnSpc>
              <a:spcBef>
                <a:spcPts val="0"/>
              </a:spcBef>
            </a:pPr>
            <a:r>
              <a:rPr lang="en-US" sz="5400" b="0" spc="-150" dirty="0" err="1">
                <a:solidFill>
                  <a:srgbClr val="FFFF00"/>
                </a:solidFill>
                <a:latin typeface="+mj-lt"/>
              </a:rPr>
              <a:t>Đoàn</a:t>
            </a:r>
            <a:r>
              <a:rPr lang="en-US" sz="5400" b="0" spc="-150" dirty="0">
                <a:solidFill>
                  <a:srgbClr val="FFFF00"/>
                </a:solidFill>
                <a:latin typeface="+mj-lt"/>
              </a:rPr>
              <a:t> Con </a:t>
            </a:r>
            <a:r>
              <a:rPr lang="en-US" sz="5400" b="0" spc="-150" dirty="0" err="1">
                <a:solidFill>
                  <a:srgbClr val="FFFF00"/>
                </a:solidFill>
                <a:latin typeface="+mj-lt"/>
              </a:rPr>
              <a:t>Cùng</a:t>
            </a:r>
            <a:r>
              <a:rPr lang="en-US" sz="5400" b="0" spc="-150" dirty="0">
                <a:solidFill>
                  <a:srgbClr val="FFFF00"/>
                </a:solidFill>
                <a:latin typeface="+mj-lt"/>
              </a:rPr>
              <a:t> </a:t>
            </a:r>
            <a:r>
              <a:rPr lang="en-US" sz="5400" b="0" spc="-150" dirty="0" err="1">
                <a:solidFill>
                  <a:srgbClr val="FFFF00"/>
                </a:solidFill>
                <a:latin typeface="+mj-lt"/>
              </a:rPr>
              <a:t>Nhau</a:t>
            </a:r>
            <a:r>
              <a:rPr lang="en-US" sz="5400" b="0" spc="-150" dirty="0">
                <a:solidFill>
                  <a:srgbClr val="FFFF00"/>
                </a:solidFill>
                <a:latin typeface="+mj-lt"/>
              </a:rPr>
              <a:t> </a:t>
            </a:r>
            <a:r>
              <a:rPr lang="en-US" sz="5400" b="0" spc="-150" dirty="0" err="1">
                <a:solidFill>
                  <a:srgbClr val="FFFF00"/>
                </a:solidFill>
                <a:latin typeface="+mj-lt"/>
              </a:rPr>
              <a:t>Tôn</a:t>
            </a:r>
            <a:r>
              <a:rPr lang="en-US" sz="5400" b="0" spc="-150" dirty="0">
                <a:solidFill>
                  <a:srgbClr val="FFFF00"/>
                </a:solidFill>
                <a:latin typeface="+mj-lt"/>
              </a:rPr>
              <a:t> </a:t>
            </a:r>
            <a:r>
              <a:rPr lang="en-US" sz="5400" b="0" spc="-150" dirty="0" err="1">
                <a:solidFill>
                  <a:srgbClr val="FFFF00"/>
                </a:solidFill>
                <a:latin typeface="+mj-lt"/>
              </a:rPr>
              <a:t>Kính</a:t>
            </a:r>
            <a:endParaRPr lang="en-US" sz="5400" b="0" spc="-150" dirty="0">
              <a:solidFill>
                <a:srgbClr val="FFFF00"/>
              </a:solidFill>
              <a:latin typeface="+mj-lt"/>
            </a:endParaRPr>
          </a:p>
          <a:p>
            <a:pPr>
              <a:lnSpc>
                <a:spcPct val="90000"/>
              </a:lnSpc>
              <a:spcBef>
                <a:spcPts val="0"/>
              </a:spcBef>
            </a:pPr>
            <a:r>
              <a:rPr lang="en-US" sz="6600" b="0" i="1" spc="-150" dirty="0" err="1">
                <a:solidFill>
                  <a:schemeClr val="bg1"/>
                </a:solidFill>
                <a:latin typeface="+mj-lt"/>
              </a:rPr>
              <a:t>Giang</a:t>
            </a:r>
            <a:r>
              <a:rPr lang="en-US" sz="6600" b="0" i="1" spc="-150" dirty="0">
                <a:solidFill>
                  <a:schemeClr val="bg1"/>
                </a:solidFill>
                <a:latin typeface="+mj-lt"/>
              </a:rPr>
              <a:t> </a:t>
            </a:r>
            <a:r>
              <a:rPr lang="en-US" sz="6600" b="0" i="1" spc="-150" dirty="0" err="1">
                <a:solidFill>
                  <a:schemeClr val="bg1"/>
                </a:solidFill>
                <a:latin typeface="+mj-lt"/>
              </a:rPr>
              <a:t>Tâm</a:t>
            </a:r>
            <a:endParaRPr lang="en-US" sz="6600" b="0" i="1" dirty="0">
              <a:solidFill>
                <a:schemeClr val="bg1"/>
              </a:solidFill>
              <a:latin typeface="+mj-lt"/>
            </a:endParaRPr>
          </a:p>
        </p:txBody>
      </p:sp>
      <p:pic>
        <p:nvPicPr>
          <p:cNvPr id="2" name="Picture 1">
            <a:extLst>
              <a:ext uri="{FF2B5EF4-FFF2-40B4-BE49-F238E27FC236}">
                <a16:creationId xmlns:a16="http://schemas.microsoft.com/office/drawing/2014/main" id="{D2C028F6-9519-856C-C3B3-80EF856F7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3943350"/>
            <a:ext cx="5143500" cy="850900"/>
          </a:xfrm>
          <a:prstGeom prst="rect">
            <a:avLst/>
          </a:prstGeom>
        </p:spPr>
      </p:pic>
    </p:spTree>
    <p:extLst>
      <p:ext uri="{BB962C8B-B14F-4D97-AF65-F5344CB8AC3E}">
        <p14:creationId xmlns:p14="http://schemas.microsoft.com/office/powerpoint/2010/main" val="233189536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85750"/>
            <a:ext cx="8991600" cy="1384995"/>
          </a:xfrm>
          <a:prstGeom prst="rect">
            <a:avLst/>
          </a:prstGeom>
          <a:noFill/>
        </p:spPr>
        <p:txBody>
          <a:bodyPr wrap="square" rtlCol="0">
            <a:spAutoFit/>
          </a:bodyPr>
          <a:lstStyle/>
          <a:p>
            <a:r>
              <a:rPr lang="vi-VN" sz="2800" b="1" u="sng" dirty="0">
                <a:ln w="1905"/>
                <a:solidFill>
                  <a:srgbClr val="A50021"/>
                </a:solidFill>
                <a:effectLst>
                  <a:innerShdw blurRad="69850" dist="43180" dir="5400000">
                    <a:srgbClr val="000000">
                      <a:alpha val="65000"/>
                    </a:srgbClr>
                  </a:innerShdw>
                </a:effectLst>
              </a:rPr>
              <a:t>Bài đọc 1</a:t>
            </a:r>
          </a:p>
          <a:p>
            <a:r>
              <a:rPr lang="vi-VN" sz="2800" b="1" i="1" dirty="0">
                <a:ln w="1905"/>
                <a:solidFill>
                  <a:srgbClr val="A50021"/>
                </a:solidFill>
                <a:effectLst>
                  <a:innerShdw blurRad="69850" dist="43180" dir="5400000">
                    <a:srgbClr val="000000">
                      <a:alpha val="65000"/>
                    </a:srgbClr>
                  </a:innerShdw>
                </a:effectLst>
              </a:rPr>
              <a:t>Hãy đến mà ăn bánh của ta, và uống rượu do ta pha chế !</a:t>
            </a:r>
          </a:p>
          <a:p>
            <a:r>
              <a:rPr lang="vi-VN" sz="2800" b="1" dirty="0">
                <a:ln w="1905"/>
                <a:solidFill>
                  <a:srgbClr val="A50021"/>
                </a:solidFill>
                <a:effectLst>
                  <a:innerShdw blurRad="69850" dist="43180" dir="5400000">
                    <a:srgbClr val="000000">
                      <a:alpha val="65000"/>
                    </a:srgbClr>
                  </a:innerShdw>
                </a:effectLst>
              </a:rPr>
              <a:t>Bài trích sách Châm ngôn.</a:t>
            </a:r>
          </a:p>
        </p:txBody>
      </p:sp>
    </p:spTree>
    <p:extLst>
      <p:ext uri="{BB962C8B-B14F-4D97-AF65-F5344CB8AC3E}">
        <p14:creationId xmlns:p14="http://schemas.microsoft.com/office/powerpoint/2010/main" val="3450100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33</a:t>
            </a:r>
            <a:br>
              <a:rPr lang="en-US" dirty="0">
                <a:solidFill>
                  <a:srgbClr val="FFFF00"/>
                </a:solidFill>
              </a:rPr>
            </a:br>
            <a:r>
              <a:rPr lang="en-US" dirty="0">
                <a:solidFill>
                  <a:srgbClr val="FFFF00"/>
                </a:solidFill>
              </a:rPr>
              <a:t>CHÚA NHẬT XX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id="{5FFA9072-6158-D785-5653-3A34C3DDA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235450"/>
            <a:ext cx="5143500" cy="850900"/>
          </a:xfrm>
          <a:prstGeom prst="rect">
            <a:avLst/>
          </a:prstGeom>
        </p:spPr>
      </p:pic>
    </p:spTree>
    <p:extLst>
      <p:ext uri="{BB962C8B-B14F-4D97-AF65-F5344CB8AC3E}">
        <p14:creationId xmlns:p14="http://schemas.microsoft.com/office/powerpoint/2010/main" val="2876230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470428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1779612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4195169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Dân riêng ơi, tôn sợ Chúa, ai kính sợ Ngài chẳng thiếu thốn chi. Phú quý rầy nên khó nghèo, Ai kiếm trông Ngài không thiếu hụt khi nao.</a:t>
            </a:r>
            <a:endParaRPr lang="en-US" sz="5400">
              <a:solidFill>
                <a:schemeClr val="bg1"/>
              </a:solidFill>
            </a:endParaRPr>
          </a:p>
        </p:txBody>
      </p:sp>
    </p:spTree>
    <p:extLst>
      <p:ext uri="{BB962C8B-B14F-4D97-AF65-F5344CB8AC3E}">
        <p14:creationId xmlns:p14="http://schemas.microsoft.com/office/powerpoint/2010/main" val="3636909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314433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Con ơi nghe ta dậy dỗ cho biết đường mà thờ kính Chúa luôn. Hỡi những người mong sống còn, mong hưởng những ngày vinh phúc và an khang.</a:t>
            </a:r>
            <a:endParaRPr lang="en-US" sz="5400">
              <a:solidFill>
                <a:schemeClr val="bg1"/>
              </a:solidFill>
            </a:endParaRPr>
          </a:p>
        </p:txBody>
      </p:sp>
    </p:spTree>
    <p:extLst>
      <p:ext uri="{BB962C8B-B14F-4D97-AF65-F5344CB8AC3E}">
        <p14:creationId xmlns:p14="http://schemas.microsoft.com/office/powerpoint/2010/main" val="327562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FF00"/>
                </a:solidFill>
                <a:latin typeface="+mj-lt"/>
              </a:rPr>
              <a:t>Đk</a:t>
            </a:r>
            <a:r>
              <a:rPr lang="vi-VN" sz="7200" b="0" spc="-150" dirty="0">
                <a:solidFill>
                  <a:srgbClr val="FFFF00"/>
                </a:solidFill>
                <a:latin typeface="+mj-lt"/>
              </a:rPr>
              <a:t>: </a:t>
            </a:r>
            <a:r>
              <a:rPr lang="vi-VN" sz="7200" spc="-150" dirty="0">
                <a:solidFill>
                  <a:schemeClr val="bg1"/>
                </a:solidFill>
                <a:latin typeface="+mj-lt"/>
              </a:rPr>
              <a:t>Đoàn con cùng nhau tôn kính mến yêu. Này đây mầu nhiệm rất quý giá thay:</a:t>
            </a:r>
            <a:endParaRPr lang="en-US" sz="7200" b="0" dirty="0">
              <a:solidFill>
                <a:schemeClr val="bg1"/>
              </a:solidFill>
              <a:latin typeface="+mj-lt"/>
            </a:endParaRPr>
          </a:p>
        </p:txBody>
      </p:sp>
    </p:spTree>
    <p:extLst>
      <p:ext uri="{BB962C8B-B14F-4D97-AF65-F5344CB8AC3E}">
        <p14:creationId xmlns:p14="http://schemas.microsoft.com/office/powerpoint/2010/main" val="338620208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746136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Ta luôn trông coi miệng lưỡi không nói lời nào gian ác điêu ngoa. Sống tốt lành, xa ác tà, Ăn ở thuận hoà, trông kiếm bình an luôn.</a:t>
            </a:r>
            <a:endParaRPr lang="en-US" sz="5400">
              <a:solidFill>
                <a:schemeClr val="bg1"/>
              </a:solidFill>
            </a:endParaRPr>
          </a:p>
        </p:txBody>
      </p:sp>
    </p:spTree>
    <p:extLst>
      <p:ext uri="{BB962C8B-B14F-4D97-AF65-F5344CB8AC3E}">
        <p14:creationId xmlns:p14="http://schemas.microsoft.com/office/powerpoint/2010/main" val="1286505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179355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55758"/>
            <a:ext cx="8763000" cy="1200329"/>
          </a:xfrm>
          <a:prstGeom prst="rect">
            <a:avLst/>
          </a:prstGeom>
        </p:spPr>
        <p:txBody>
          <a:bodyPr wrap="square">
            <a:spAutoFit/>
          </a:bodyPr>
          <a:lstStyle/>
          <a:p>
            <a:r>
              <a:rPr lang="vi-VN" sz="2400" u="sng" dirty="0">
                <a:solidFill>
                  <a:srgbClr val="FF0000"/>
                </a:solidFill>
              </a:rPr>
              <a:t>Bài đọc 2</a:t>
            </a:r>
          </a:p>
          <a:p>
            <a:r>
              <a:rPr lang="vi-VN" sz="2400" i="1" dirty="0">
                <a:solidFill>
                  <a:srgbClr val="FF0000"/>
                </a:solidFill>
              </a:rPr>
              <a:t>Hãy tìm hiểu đâu là ý Chúa.</a:t>
            </a:r>
          </a:p>
          <a:p>
            <a:r>
              <a:rPr lang="vi-VN" sz="24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Ai ăn Thịt Tôi và uống Máu Tôi, thì người ấy sẽ ở trong Tôi và Tôi ở trong người ấy.</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554721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u="sng" spc="-150" dirty="0">
                <a:solidFill>
                  <a:srgbClr val="FFFF00"/>
                </a:solidFill>
                <a:latin typeface="+mj-lt"/>
              </a:rPr>
              <a:t>***</a:t>
            </a:r>
            <a:r>
              <a:rPr lang="vi-VN" sz="6600" b="0" spc="-150" dirty="0">
                <a:solidFill>
                  <a:srgbClr val="FFFF00"/>
                </a:solidFill>
                <a:latin typeface="+mj-lt"/>
              </a:rPr>
              <a:t>:</a:t>
            </a:r>
            <a:r>
              <a:rPr lang="vi-VN" sz="6600" b="0" spc="-150" dirty="0">
                <a:solidFill>
                  <a:schemeClr val="bg1"/>
                </a:solidFill>
                <a:latin typeface="+mj-lt"/>
              </a:rPr>
              <a:t> </a:t>
            </a:r>
            <a:r>
              <a:rPr lang="vi-VN" sz="6600" spc="-150" dirty="0">
                <a:solidFill>
                  <a:schemeClr val="bg1"/>
                </a:solidFill>
                <a:latin typeface="+mj-lt"/>
              </a:rPr>
              <a:t>Thánh Thể Chúa cao vời sức sống cho chúng con trên đời, cao quý thay mối tình Ngài trao hiến đoàn con!</a:t>
            </a:r>
            <a:endParaRPr lang="en-US" sz="6600" b="0" dirty="0">
              <a:solidFill>
                <a:schemeClr val="bg1"/>
              </a:solidFill>
              <a:latin typeface="+mj-lt"/>
            </a:endParaRPr>
          </a:p>
        </p:txBody>
      </p:sp>
    </p:spTree>
    <p:extLst>
      <p:ext uri="{BB962C8B-B14F-4D97-AF65-F5344CB8AC3E}">
        <p14:creationId xmlns:p14="http://schemas.microsoft.com/office/powerpoint/2010/main" val="45435425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0" u="sng" dirty="0">
                <a:solidFill>
                  <a:srgbClr val="FFFF00"/>
                </a:solidFill>
                <a:latin typeface="+mj-lt"/>
              </a:rPr>
              <a:t>Tk</a:t>
            </a:r>
            <a:r>
              <a:rPr lang="vi-VN" sz="5400" b="0" u="sng" dirty="0">
                <a:solidFill>
                  <a:srgbClr val="FFFF00"/>
                </a:solidFill>
                <a:latin typeface="+mj-lt"/>
              </a:rPr>
              <a:t>1</a:t>
            </a:r>
            <a:r>
              <a:rPr lang="en-US" sz="5400" u="sng" dirty="0">
                <a:solidFill>
                  <a:srgbClr val="FFFF00"/>
                </a:solidFill>
                <a:latin typeface="+mj-lt"/>
              </a:rPr>
              <a:t>:</a:t>
            </a:r>
            <a:r>
              <a:rPr lang="vi-VN" sz="5400" b="0" dirty="0">
                <a:solidFill>
                  <a:srgbClr val="FFFF00"/>
                </a:solidFill>
                <a:latin typeface="+mj-lt"/>
              </a:rPr>
              <a:t> </a:t>
            </a:r>
            <a:r>
              <a:rPr lang="vi-VN" sz="5400" b="0" dirty="0">
                <a:solidFill>
                  <a:schemeClr val="bg1"/>
                </a:solidFill>
                <a:latin typeface="+mj-lt"/>
              </a:rPr>
              <a:t>Yêu thương Chúa đã yêu đến cùng. Tặng ban Mình Máu Thánh của Chúa. Để dưỡng nuôi linh hồn chúng con sống trên nơi trần thế. Ôi bao la tình Chúa yêu con.</a:t>
            </a:r>
          </a:p>
        </p:txBody>
      </p:sp>
    </p:spTree>
    <p:extLst>
      <p:ext uri="{BB962C8B-B14F-4D97-AF65-F5344CB8AC3E}">
        <p14:creationId xmlns:p14="http://schemas.microsoft.com/office/powerpoint/2010/main" val="105727384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895600" y="1079033"/>
            <a:ext cx="6096000" cy="4031873"/>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dirty="0" err="1"/>
              <a:t>muốn</a:t>
            </a:r>
            <a:r>
              <a:rPr lang="en-US" sz="3200" dirty="0"/>
              <a:t> </a:t>
            </a:r>
            <a:r>
              <a:rPr lang="en-US" sz="3200" dirty="0" err="1"/>
              <a:t>được</a:t>
            </a:r>
            <a:r>
              <a:rPr lang="en-US" sz="3200" dirty="0"/>
              <a:t> </a:t>
            </a:r>
            <a:r>
              <a:rPr lang="en-US" sz="3200" dirty="0" err="1"/>
              <a:t>nên</a:t>
            </a:r>
            <a:r>
              <a:rPr lang="en-US" sz="3200" dirty="0"/>
              <a:t> </a:t>
            </a:r>
            <a:r>
              <a:rPr lang="en-US" sz="3200" dirty="0" err="1"/>
              <a:t>một</a:t>
            </a:r>
            <a:r>
              <a:rPr lang="en-US" sz="3200" dirty="0"/>
              <a:t> </a:t>
            </a:r>
            <a:r>
              <a:rPr lang="en-US" sz="3200" dirty="0" err="1"/>
              <a:t>với</a:t>
            </a:r>
            <a:r>
              <a:rPr lang="en-US" sz="3200" dirty="0"/>
              <a:t> </a:t>
            </a:r>
            <a:r>
              <a:rPr lang="en-US" sz="3200" dirty="0" err="1"/>
              <a:t>Đức</a:t>
            </a:r>
            <a:r>
              <a:rPr lang="en-US" sz="3200" dirty="0"/>
              <a:t> Ki-</a:t>
            </a:r>
            <a:r>
              <a:rPr lang="en-US" sz="3200" dirty="0" err="1"/>
              <a:t>tô</a:t>
            </a:r>
            <a:r>
              <a:rPr lang="en-US" sz="3200" dirty="0"/>
              <a:t>, </a:t>
            </a:r>
            <a:r>
              <a:rPr lang="en-US" sz="3200" dirty="0" err="1"/>
              <a:t>người</a:t>
            </a:r>
            <a:r>
              <a:rPr lang="en-US" sz="3200" dirty="0"/>
              <a:t> Ki-</a:t>
            </a:r>
            <a:r>
              <a:rPr lang="en-US" sz="3200" dirty="0" err="1"/>
              <a:t>tô</a:t>
            </a:r>
            <a:r>
              <a:rPr lang="en-US" sz="3200" dirty="0"/>
              <a:t> </a:t>
            </a:r>
            <a:r>
              <a:rPr lang="en-US" sz="3200" dirty="0" err="1"/>
              <a:t>hữu</a:t>
            </a:r>
            <a:r>
              <a:rPr lang="en-US" sz="3200" dirty="0"/>
              <a:t> </a:t>
            </a:r>
            <a:r>
              <a:rPr lang="en-US" sz="3200" dirty="0" err="1"/>
              <a:t>cần</a:t>
            </a:r>
            <a:r>
              <a:rPr lang="en-US" sz="3200" dirty="0"/>
              <a:t> </a:t>
            </a:r>
            <a:r>
              <a:rPr lang="en-US" sz="3200" dirty="0" err="1"/>
              <a:t>chuẩn</a:t>
            </a:r>
            <a:r>
              <a:rPr lang="en-US" sz="3200" dirty="0"/>
              <a:t> </a:t>
            </a:r>
            <a:r>
              <a:rPr lang="en-US" sz="3200" dirty="0" err="1"/>
              <a:t>bị</a:t>
            </a:r>
            <a:r>
              <a:rPr lang="en-US" sz="3200" dirty="0"/>
              <a:t> </a:t>
            </a:r>
            <a:r>
              <a:rPr lang="en-US" sz="3200" dirty="0" err="1"/>
              <a:t>tâm</a:t>
            </a:r>
            <a:r>
              <a:rPr lang="en-US" sz="3200" dirty="0"/>
              <a:t> </a:t>
            </a:r>
            <a:r>
              <a:rPr lang="en-US" sz="3200" dirty="0" err="1"/>
              <a:t>hồn</a:t>
            </a:r>
            <a:r>
              <a:rPr lang="en-US" sz="3200" dirty="0"/>
              <a:t> </a:t>
            </a:r>
            <a:r>
              <a:rPr lang="en-US" sz="3200" dirty="0" err="1"/>
              <a:t>xứng</a:t>
            </a:r>
            <a:r>
              <a:rPr lang="en-US" sz="3200" dirty="0"/>
              <a:t> </a:t>
            </a:r>
            <a:r>
              <a:rPr lang="en-US" sz="3200" dirty="0" err="1"/>
              <a:t>đáng</a:t>
            </a:r>
            <a:r>
              <a:rPr lang="en-US" sz="3200" dirty="0"/>
              <a:t> </a:t>
            </a:r>
            <a:r>
              <a:rPr lang="en-US" sz="3200" dirty="0" err="1"/>
              <a:t>để</a:t>
            </a:r>
            <a:r>
              <a:rPr lang="en-US" sz="3200" dirty="0"/>
              <a:t> </a:t>
            </a:r>
            <a:r>
              <a:rPr lang="en-US" sz="3200" dirty="0" err="1"/>
              <a:t>rước</a:t>
            </a:r>
            <a:r>
              <a:rPr lang="en-US" sz="3200" dirty="0"/>
              <a:t> </a:t>
            </a:r>
            <a:r>
              <a:rPr lang="en-US" sz="3200" dirty="0" err="1"/>
              <a:t>Chúa</a:t>
            </a:r>
            <a:r>
              <a:rPr lang="en-US" sz="3200" dirty="0"/>
              <a:t> </a:t>
            </a:r>
            <a:r>
              <a:rPr lang="en-US" sz="3200" dirty="0" err="1"/>
              <a:t>với</a:t>
            </a:r>
            <a:r>
              <a:rPr lang="en-US" sz="3200" dirty="0"/>
              <a:t> </a:t>
            </a:r>
            <a:r>
              <a:rPr lang="en-US" sz="3200" dirty="0" err="1"/>
              <a:t>lòng</a:t>
            </a:r>
            <a:r>
              <a:rPr lang="en-US" sz="3200" dirty="0"/>
              <a:t> tin </a:t>
            </a:r>
            <a:r>
              <a:rPr lang="en-US" sz="3200" dirty="0" err="1"/>
              <a:t>vững</a:t>
            </a:r>
            <a:r>
              <a:rPr lang="en-US" sz="3200" dirty="0"/>
              <a:t> </a:t>
            </a:r>
            <a:r>
              <a:rPr lang="en-US" sz="3200" dirty="0" err="1"/>
              <a:t>vàng</a:t>
            </a:r>
            <a:r>
              <a:rPr lang="en-US" sz="3200" dirty="0"/>
              <a:t> </a:t>
            </a:r>
            <a:r>
              <a:rPr lang="en-US" sz="3200" dirty="0" err="1"/>
              <a:t>và</a:t>
            </a:r>
            <a:r>
              <a:rPr lang="en-US" sz="3200" dirty="0"/>
              <a:t> </a:t>
            </a:r>
            <a:r>
              <a:rPr lang="en-US" sz="3200" dirty="0" err="1"/>
              <a:t>lòng</a:t>
            </a:r>
            <a:r>
              <a:rPr lang="en-US" sz="3200" dirty="0"/>
              <a:t> </a:t>
            </a:r>
            <a:r>
              <a:rPr lang="en-US" sz="3200" dirty="0" err="1"/>
              <a:t>mến</a:t>
            </a:r>
            <a:r>
              <a:rPr lang="en-US" sz="3200" dirty="0"/>
              <a:t> </a:t>
            </a:r>
            <a:r>
              <a:rPr lang="en-US" sz="3200" dirty="0" err="1"/>
              <a:t>thiết</a:t>
            </a:r>
            <a:r>
              <a:rPr lang="en-US" sz="3200" dirty="0"/>
              <a:t> </a:t>
            </a:r>
            <a:r>
              <a:rPr lang="en-US" sz="3200" dirty="0" err="1"/>
              <a:t>tha</a:t>
            </a:r>
            <a:r>
              <a:rPr lang="en-US" sz="3200" dirty="0"/>
              <a:t>. </a:t>
            </a:r>
            <a:r>
              <a:rPr lang="en-US" sz="3200" dirty="0" err="1"/>
              <a:t>Với</a:t>
            </a:r>
            <a:r>
              <a:rPr lang="en-US" sz="3200" dirty="0"/>
              <a:t> </a:t>
            </a:r>
            <a:r>
              <a:rPr lang="en-US" sz="3200" dirty="0" err="1"/>
              <a:t>ước</a:t>
            </a:r>
            <a:r>
              <a:rPr lang="en-US" sz="3200" dirty="0"/>
              <a:t> </a:t>
            </a:r>
            <a:r>
              <a:rPr lang="en-US" sz="3200" dirty="0" err="1"/>
              <a:t>mong</a:t>
            </a:r>
            <a:r>
              <a:rPr lang="en-US" sz="3200" dirty="0"/>
              <a:t> </a:t>
            </a:r>
            <a:r>
              <a:rPr lang="en-US" sz="3200" dirty="0" err="1"/>
              <a:t>được</a:t>
            </a:r>
            <a:r>
              <a:rPr lang="en-US" sz="3200" dirty="0"/>
              <a:t> </a:t>
            </a:r>
            <a:r>
              <a:rPr lang="en-US" sz="3200" dirty="0" err="1"/>
              <a:t>kết</a:t>
            </a:r>
            <a:r>
              <a:rPr lang="en-US" sz="3200" dirty="0"/>
              <a:t> </a:t>
            </a:r>
            <a:r>
              <a:rPr lang="en-US" sz="3200" dirty="0" err="1"/>
              <a:t>hợp</a:t>
            </a:r>
            <a:r>
              <a:rPr lang="en-US" sz="3200" dirty="0"/>
              <a:t> </a:t>
            </a:r>
            <a:r>
              <a:rPr lang="en-US" sz="3200" dirty="0" err="1"/>
              <a:t>mật</a:t>
            </a:r>
            <a:r>
              <a:rPr lang="en-US" sz="3200" dirty="0"/>
              <a:t> </a:t>
            </a:r>
            <a:r>
              <a:rPr lang="en-US" sz="3200" dirty="0" err="1"/>
              <a:t>thiết</a:t>
            </a:r>
            <a:r>
              <a:rPr lang="en-US" sz="3200" dirty="0"/>
              <a:t> </a:t>
            </a:r>
            <a:r>
              <a:rPr lang="en-US" sz="3200" dirty="0" err="1"/>
              <a:t>với</a:t>
            </a:r>
            <a:r>
              <a:rPr lang="en-US" sz="3200" dirty="0"/>
              <a:t> </a:t>
            </a:r>
            <a:r>
              <a:rPr lang="en-US" sz="3200" dirty="0" err="1"/>
              <a:t>Đức</a:t>
            </a:r>
            <a:r>
              <a:rPr lang="en-US" sz="3200" dirty="0"/>
              <a:t> </a:t>
            </a:r>
            <a:r>
              <a:rPr lang="en-US" sz="3200" dirty="0" err="1"/>
              <a:t>Giê-su</a:t>
            </a:r>
            <a:r>
              <a:rPr lang="en-US" sz="3200" dirty="0"/>
              <a:t> Ki-</a:t>
            </a:r>
            <a:r>
              <a:rPr lang="en-US" sz="3200" dirty="0" err="1"/>
              <a:t>tô</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8000" dirty="0">
                <a:solidFill>
                  <a:srgbClr val="FFFF00"/>
                </a:solidFill>
              </a:rPr>
              <a:t>Ca </a:t>
            </a:r>
            <a:r>
              <a:rPr lang="en-US" sz="8000" dirty="0" err="1">
                <a:solidFill>
                  <a:srgbClr val="FFFF00"/>
                </a:solidFill>
              </a:rPr>
              <a:t>Dâng</a:t>
            </a:r>
            <a:r>
              <a:rPr lang="en-US" sz="8000" dirty="0">
                <a:solidFill>
                  <a:srgbClr val="FFFF00"/>
                </a:solidFill>
              </a:rPr>
              <a:t> </a:t>
            </a:r>
            <a:r>
              <a:rPr lang="en-US" sz="8000" dirty="0" err="1">
                <a:solidFill>
                  <a:srgbClr val="FFFF00"/>
                </a:solidFill>
              </a:rPr>
              <a:t>Lễ</a:t>
            </a:r>
            <a:br>
              <a:rPr lang="en-US" sz="8000" dirty="0">
                <a:solidFill>
                  <a:srgbClr val="FFFF00"/>
                </a:solidFill>
              </a:rPr>
            </a:br>
            <a:r>
              <a:rPr lang="en-US" sz="5400" dirty="0">
                <a:solidFill>
                  <a:srgbClr val="FFFF00"/>
                </a:solidFill>
              </a:rPr>
              <a:t>ĐÂY BÁNH MIẾN</a:t>
            </a:r>
            <a:br>
              <a:rPr lang="en-US" sz="5400" dirty="0">
                <a:solidFill>
                  <a:srgbClr val="FFFF00"/>
                </a:solidFill>
              </a:rPr>
            </a:br>
            <a:endParaRPr lang="en-US" sz="6000" i="1" dirty="0">
              <a:solidFill>
                <a:schemeClr val="bg1"/>
              </a:solidFill>
            </a:endParaRPr>
          </a:p>
        </p:txBody>
      </p:sp>
      <p:pic>
        <p:nvPicPr>
          <p:cNvPr id="3" name="Picture 2">
            <a:extLst>
              <a:ext uri="{FF2B5EF4-FFF2-40B4-BE49-F238E27FC236}">
                <a16:creationId xmlns:a16="http://schemas.microsoft.com/office/drawing/2014/main" id="{E18C02E5-EC85-CE0D-D3D1-B6FD595C9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3409950"/>
            <a:ext cx="5143500" cy="850900"/>
          </a:xfrm>
          <a:prstGeom prst="rect">
            <a:avLst/>
          </a:prstGeom>
        </p:spPr>
      </p:pic>
    </p:spTree>
    <p:extLst>
      <p:ext uri="{BB962C8B-B14F-4D97-AF65-F5344CB8AC3E}">
        <p14:creationId xmlns:p14="http://schemas.microsoft.com/office/powerpoint/2010/main" val="41207673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4800" b="1" dirty="0">
                <a:solidFill>
                  <a:srgbClr val="FFFF00"/>
                </a:solidFill>
                <a:ea typeface="Tahoma" pitchFamily="34" charset="0"/>
                <a:cs typeface="Times New Roman" panose="02020603050405020304" pitchFamily="18" charset="0"/>
              </a:rPr>
              <a:t>Đk: </a:t>
            </a:r>
            <a:r>
              <a:rPr lang="vi-VN" sz="4800" b="1" dirty="0">
                <a:solidFill>
                  <a:schemeClr val="bg1"/>
                </a:solidFill>
                <a:ea typeface="Tahoma" pitchFamily="34" charset="0"/>
                <a:cs typeface="Times New Roman" panose="02020603050405020304" pitchFamily="18" charset="0"/>
              </a:rPr>
              <a:t>Đây bánh miến đây rượu nho khiết trinh, lòng chân thành cùng dâng Chúa hiển vinh. Như khói trắng như trầm hương ngát thơm, cầu Chúa thương nhận của lễ hy sinh. </a:t>
            </a: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131469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4800" b="1" dirty="0">
                <a:solidFill>
                  <a:srgbClr val="FFFF00"/>
                </a:solidFill>
                <a:ea typeface="Tahoma" pitchFamily="34" charset="0"/>
                <a:cs typeface="Times New Roman" panose="02020603050405020304" pitchFamily="18" charset="0"/>
              </a:rPr>
              <a:t>Tk1: </a:t>
            </a:r>
            <a:r>
              <a:rPr lang="vi-VN" sz="4800" b="1" dirty="0">
                <a:solidFill>
                  <a:schemeClr val="bg1"/>
                </a:solidFill>
                <a:ea typeface="Tahoma" pitchFamily="34" charset="0"/>
                <a:cs typeface="Times New Roman" panose="02020603050405020304" pitchFamily="18" charset="0"/>
              </a:rPr>
              <a:t>Chúng con cùng dâng tiến lên ngai thiêng, trong chén vàng cuộc sống bao tình yêu, cầu mong Chúa thương, hiệp nhất chúng con, trong tình Chúa mến thương muôn đời.</a:t>
            </a: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3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14460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4800" b="1" dirty="0">
                <a:solidFill>
                  <a:srgbClr val="FFFF00"/>
                </a:solidFill>
                <a:ea typeface="Tahoma" pitchFamily="34" charset="0"/>
                <a:cs typeface="Times New Roman" panose="02020603050405020304" pitchFamily="18" charset="0"/>
              </a:rPr>
              <a:t>Đk: </a:t>
            </a:r>
            <a:r>
              <a:rPr lang="vi-VN" sz="4800" b="1" dirty="0">
                <a:solidFill>
                  <a:schemeClr val="bg1"/>
                </a:solidFill>
                <a:ea typeface="Tahoma" pitchFamily="34" charset="0"/>
                <a:cs typeface="Times New Roman" panose="02020603050405020304" pitchFamily="18" charset="0"/>
              </a:rPr>
              <a:t>Đây bánh miến đây rượu nho khiết trinh, lòng chân thành cùng dâng Chúa hiển vinh. Như khói trắng như trầm hương ngát thơm, cầu Chúa thương nhận của lễ hy sinh. </a:t>
            </a: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0072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4950" b="1" dirty="0">
                <a:solidFill>
                  <a:srgbClr val="FFFF00"/>
                </a:solidFill>
                <a:ea typeface="Tahoma" pitchFamily="34" charset="0"/>
                <a:cs typeface="Times New Roman" panose="02020603050405020304" pitchFamily="18" charset="0"/>
              </a:rPr>
              <a:t>Tk2: </a:t>
            </a:r>
            <a:r>
              <a:rPr lang="vi-VN" sz="4950" b="1" dirty="0">
                <a:solidFill>
                  <a:schemeClr val="bg1"/>
                </a:solidFill>
                <a:ea typeface="Tahoma" pitchFamily="34" charset="0"/>
                <a:cs typeface="Times New Roman" panose="02020603050405020304" pitchFamily="18" charset="0"/>
              </a:rPr>
              <a:t>Hướng tâm hồn lên Chúa trong tin yêu. Dâng trót đời khổ giá nơi trần gian, cầu xin Chúa thương phù giúp chúng con tiến về tới ánh quang thiên đường. </a:t>
            </a:r>
          </a:p>
        </p:txBody>
      </p:sp>
    </p:spTree>
    <p:extLst>
      <p:ext uri="{BB962C8B-B14F-4D97-AF65-F5344CB8AC3E}">
        <p14:creationId xmlns:p14="http://schemas.microsoft.com/office/powerpoint/2010/main" val="1480708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4800" b="1" dirty="0">
                <a:solidFill>
                  <a:srgbClr val="FFFF00"/>
                </a:solidFill>
                <a:ea typeface="Tahoma" pitchFamily="34" charset="0"/>
                <a:cs typeface="Times New Roman" panose="02020603050405020304" pitchFamily="18" charset="0"/>
              </a:rPr>
              <a:t>Đk: </a:t>
            </a:r>
            <a:r>
              <a:rPr lang="vi-VN" sz="4800" b="1" dirty="0">
                <a:solidFill>
                  <a:schemeClr val="bg1"/>
                </a:solidFill>
                <a:ea typeface="Tahoma" pitchFamily="34" charset="0"/>
                <a:cs typeface="Times New Roman" panose="02020603050405020304" pitchFamily="18" charset="0"/>
              </a:rPr>
              <a:t>Đây bánh miến đây rượu nho khiết trinh, lòng chân thành cùng dâng Chúa hiển vinh. Như khói trắng như trầm hương ngát thơm, cầu Chúa thương nhận của lễ hy sinh. </a:t>
            </a: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901058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FF00"/>
                </a:solidFill>
                <a:latin typeface="+mj-lt"/>
              </a:rPr>
              <a:t>Đk</a:t>
            </a:r>
            <a:r>
              <a:rPr lang="vi-VN" sz="7200" b="0" spc="-150" dirty="0">
                <a:solidFill>
                  <a:srgbClr val="FFFF00"/>
                </a:solidFill>
                <a:latin typeface="+mj-lt"/>
              </a:rPr>
              <a:t>: </a:t>
            </a:r>
            <a:r>
              <a:rPr lang="vi-VN" sz="7200" spc="-150" dirty="0">
                <a:solidFill>
                  <a:schemeClr val="bg1"/>
                </a:solidFill>
                <a:latin typeface="+mj-lt"/>
              </a:rPr>
              <a:t>Đoàn con cùng nhau tôn kính mến yêu. Này đây mầu nhiệm rất quý giá thay:</a:t>
            </a:r>
            <a:endParaRPr lang="en-US" sz="7200" b="0" dirty="0">
              <a:solidFill>
                <a:schemeClr val="bg1"/>
              </a:solidFill>
              <a:latin typeface="+mj-lt"/>
            </a:endParaRPr>
          </a:p>
        </p:txBody>
      </p:sp>
    </p:spTree>
    <p:extLst>
      <p:ext uri="{BB962C8B-B14F-4D97-AF65-F5344CB8AC3E}">
        <p14:creationId xmlns:p14="http://schemas.microsoft.com/office/powerpoint/2010/main" val="140917107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E49-0D05-E3A9-BDC4-8C56D3F5B41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23E4F49-76B1-B047-AF98-97F23C96BAC5}"/>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312550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928" y="555526"/>
            <a:ext cx="9182842" cy="317009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dirty="0">
                <a:ln w="11430"/>
                <a:solidFill>
                  <a:srgbClr val="FFFF00"/>
                </a:solidFill>
                <a:effectLst>
                  <a:outerShdw blurRad="50800" dist="39000" dir="5460000" algn="tl">
                    <a:srgbClr val="000000">
                      <a:alpha val="38000"/>
                    </a:srgbClr>
                  </a:outerShdw>
                </a:effectLst>
                <a:cs typeface="Arial" pitchFamily="34" charset="0"/>
              </a:rPr>
              <a:t>Ca </a:t>
            </a:r>
            <a:r>
              <a:rPr lang="en-US" sz="6000" b="1" dirty="0" err="1">
                <a:ln w="11430"/>
                <a:solidFill>
                  <a:srgbClr val="FFFF00"/>
                </a:solidFill>
                <a:effectLst>
                  <a:outerShdw blurRad="50800" dist="39000" dir="5460000" algn="tl">
                    <a:srgbClr val="000000">
                      <a:alpha val="38000"/>
                    </a:srgbClr>
                  </a:outerShdw>
                </a:effectLst>
                <a:cs typeface="Arial" pitchFamily="34" charset="0"/>
              </a:rPr>
              <a:t>Nguyện</a:t>
            </a:r>
            <a:r>
              <a:rPr lang="en-US" sz="6000" b="1" dirty="0">
                <a:ln w="11430"/>
                <a:solidFill>
                  <a:srgbClr val="FFFF00"/>
                </a:solidFill>
                <a:effectLst>
                  <a:outerShdw blurRad="50800" dist="39000" dir="5460000" algn="tl">
                    <a:srgbClr val="000000">
                      <a:alpha val="38000"/>
                    </a:srgbClr>
                  </a:outerShdw>
                </a:effectLst>
                <a:cs typeface="Arial" pitchFamily="34" charset="0"/>
              </a:rPr>
              <a:t> </a:t>
            </a:r>
            <a:r>
              <a:rPr lang="en-US" sz="6000" b="1" dirty="0" err="1">
                <a:ln w="11430"/>
                <a:solidFill>
                  <a:srgbClr val="FFFF00"/>
                </a:solidFill>
                <a:effectLst>
                  <a:outerShdw blurRad="50800" dist="39000" dir="5460000" algn="tl">
                    <a:srgbClr val="000000">
                      <a:alpha val="38000"/>
                    </a:srgbClr>
                  </a:outerShdw>
                </a:effectLst>
                <a:cs typeface="Arial" pitchFamily="34" charset="0"/>
              </a:rPr>
              <a:t>Hiệp</a:t>
            </a:r>
            <a:r>
              <a:rPr lang="en-US" sz="6000" b="1" dirty="0">
                <a:ln w="11430"/>
                <a:solidFill>
                  <a:srgbClr val="FFFF00"/>
                </a:solidFill>
                <a:effectLst>
                  <a:outerShdw blurRad="50800" dist="39000" dir="5460000" algn="tl">
                    <a:srgbClr val="000000">
                      <a:alpha val="38000"/>
                    </a:srgbClr>
                  </a:outerShdw>
                </a:effectLst>
                <a:cs typeface="Arial" pitchFamily="34" charset="0"/>
              </a:rPr>
              <a:t> </a:t>
            </a:r>
            <a:r>
              <a:rPr lang="en-US" sz="6000" b="1" dirty="0" err="1">
                <a:ln w="11430"/>
                <a:solidFill>
                  <a:srgbClr val="FFFF00"/>
                </a:solidFill>
                <a:effectLst>
                  <a:outerShdw blurRad="50800" dist="39000" dir="5460000" algn="tl">
                    <a:srgbClr val="000000">
                      <a:alpha val="38000"/>
                    </a:srgbClr>
                  </a:outerShdw>
                </a:effectLst>
                <a:cs typeface="Arial" pitchFamily="34" charset="0"/>
              </a:rPr>
              <a:t>Lễ</a:t>
            </a:r>
            <a:endParaRPr lang="en-US" sz="6000" b="1" dirty="0">
              <a:ln w="11430"/>
              <a:solidFill>
                <a:srgbClr val="FFFF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8000" b="1" dirty="0" err="1">
                <a:ln w="11430"/>
                <a:solidFill>
                  <a:srgbClr val="FFFF00"/>
                </a:solidFill>
                <a:effectLst>
                  <a:outerShdw blurRad="50800" dist="39000" dir="5460000" algn="tl">
                    <a:srgbClr val="000000">
                      <a:alpha val="38000"/>
                    </a:srgbClr>
                  </a:outerShdw>
                </a:effectLst>
                <a:cs typeface="Arial" pitchFamily="34" charset="0"/>
              </a:rPr>
              <a:t>Tâm</a:t>
            </a:r>
            <a:r>
              <a:rPr lang="en-US" sz="8000" b="1" dirty="0">
                <a:ln w="11430"/>
                <a:solidFill>
                  <a:srgbClr val="FFFF00"/>
                </a:solidFill>
                <a:effectLst>
                  <a:outerShdw blurRad="50800" dist="39000" dir="5460000" algn="tl">
                    <a:srgbClr val="000000">
                      <a:alpha val="38000"/>
                    </a:srgbClr>
                  </a:outerShdw>
                </a:effectLst>
                <a:cs typeface="Arial" pitchFamily="34" charset="0"/>
              </a:rPr>
              <a:t> </a:t>
            </a:r>
            <a:r>
              <a:rPr lang="en-US" sz="8000" b="1" dirty="0" err="1">
                <a:ln w="11430"/>
                <a:solidFill>
                  <a:srgbClr val="FFFF00"/>
                </a:solidFill>
                <a:effectLst>
                  <a:outerShdw blurRad="50800" dist="39000" dir="5460000" algn="tl">
                    <a:srgbClr val="000000">
                      <a:alpha val="38000"/>
                    </a:srgbClr>
                  </a:outerShdw>
                </a:effectLst>
                <a:cs typeface="Arial" pitchFamily="34" charset="0"/>
              </a:rPr>
              <a:t>Tình</a:t>
            </a:r>
            <a:r>
              <a:rPr lang="en-US" sz="8000" b="1" dirty="0">
                <a:ln w="11430"/>
                <a:solidFill>
                  <a:srgbClr val="FFFF00"/>
                </a:solidFill>
                <a:effectLst>
                  <a:outerShdw blurRad="50800" dist="39000" dir="5460000" algn="tl">
                    <a:srgbClr val="000000">
                      <a:alpha val="38000"/>
                    </a:srgbClr>
                  </a:outerShdw>
                </a:effectLst>
                <a:cs typeface="Arial" pitchFamily="34" charset="0"/>
              </a:rPr>
              <a:t> </a:t>
            </a:r>
            <a:r>
              <a:rPr lang="en-US" sz="8000" b="1" dirty="0" err="1">
                <a:ln w="11430"/>
                <a:solidFill>
                  <a:srgbClr val="FFFF00"/>
                </a:solidFill>
                <a:effectLst>
                  <a:outerShdw blurRad="50800" dist="39000" dir="5460000" algn="tl">
                    <a:srgbClr val="000000">
                      <a:alpha val="38000"/>
                    </a:srgbClr>
                  </a:outerShdw>
                </a:effectLst>
                <a:cs typeface="Arial" pitchFamily="34" charset="0"/>
              </a:rPr>
              <a:t>Với</a:t>
            </a:r>
            <a:r>
              <a:rPr lang="en-US" sz="8000" b="1" dirty="0">
                <a:ln w="11430"/>
                <a:solidFill>
                  <a:srgbClr val="FFFF00"/>
                </a:solidFill>
                <a:effectLst>
                  <a:outerShdw blurRad="50800" dist="39000" dir="5460000" algn="tl">
                    <a:srgbClr val="000000">
                      <a:alpha val="38000"/>
                    </a:srgbClr>
                  </a:outerShdw>
                </a:effectLst>
                <a:cs typeface="Arial" pitchFamily="34" charset="0"/>
              </a:rPr>
              <a:t> </a:t>
            </a:r>
            <a:r>
              <a:rPr lang="en-US" sz="8000" b="1" dirty="0" err="1">
                <a:ln w="11430"/>
                <a:solidFill>
                  <a:srgbClr val="FFFF00"/>
                </a:solidFill>
                <a:effectLst>
                  <a:outerShdw blurRad="50800" dist="39000" dir="5460000" algn="tl">
                    <a:srgbClr val="000000">
                      <a:alpha val="38000"/>
                    </a:srgbClr>
                  </a:outerShdw>
                </a:effectLst>
                <a:cs typeface="Arial" pitchFamily="34" charset="0"/>
              </a:rPr>
              <a:t>Chúa</a:t>
            </a:r>
            <a:endParaRPr lang="en-US" sz="8000" b="1" dirty="0">
              <a:ln w="11430"/>
              <a:solidFill>
                <a:srgbClr val="FFFF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6000" b="1" i="1" dirty="0" err="1">
                <a:ln w="11430"/>
                <a:solidFill>
                  <a:schemeClr val="bg1"/>
                </a:solidFill>
                <a:effectLst>
                  <a:outerShdw blurRad="50800" dist="39000" dir="5460000" algn="tl">
                    <a:srgbClr val="000000">
                      <a:alpha val="38000"/>
                    </a:srgbClr>
                  </a:outerShdw>
                </a:effectLst>
                <a:cs typeface="Arial" pitchFamily="34" charset="0"/>
              </a:rPr>
              <a:t>Giang</a:t>
            </a:r>
            <a:r>
              <a:rPr lang="en-US" sz="6000" b="1" i="1" dirty="0">
                <a:ln w="11430"/>
                <a:solidFill>
                  <a:schemeClr val="bg1"/>
                </a:solidFill>
                <a:effectLst>
                  <a:outerShdw blurRad="50800" dist="39000" dir="5460000" algn="tl">
                    <a:srgbClr val="000000">
                      <a:alpha val="38000"/>
                    </a:srgbClr>
                  </a:outerShdw>
                </a:effectLst>
                <a:cs typeface="Arial" pitchFamily="34" charset="0"/>
              </a:rPr>
              <a:t> </a:t>
            </a:r>
            <a:r>
              <a:rPr lang="en-US" sz="6000" b="1" i="1" dirty="0" err="1">
                <a:ln w="11430"/>
                <a:solidFill>
                  <a:schemeClr val="bg1"/>
                </a:solidFill>
                <a:effectLst>
                  <a:outerShdw blurRad="50800" dist="39000" dir="5460000" algn="tl">
                    <a:srgbClr val="000000">
                      <a:alpha val="38000"/>
                    </a:srgbClr>
                  </a:outerShdw>
                </a:effectLst>
                <a:cs typeface="Arial" pitchFamily="34" charset="0"/>
              </a:rPr>
              <a:t>Tâm</a:t>
            </a:r>
            <a:endParaRPr lang="en-US" sz="6000" b="1" i="1" dirty="0">
              <a:ln w="11430"/>
              <a:solidFill>
                <a:schemeClr val="bg1"/>
              </a:solidFill>
              <a:effectLst>
                <a:outerShdw blurRad="50800" dist="39000" dir="5460000" algn="tl">
                  <a:srgbClr val="000000">
                    <a:alpha val="38000"/>
                  </a:srgbClr>
                </a:outerShdw>
              </a:effectLst>
              <a:cs typeface="Arial" pitchFamily="34" charset="0"/>
            </a:endParaRPr>
          </a:p>
        </p:txBody>
      </p:sp>
      <p:pic>
        <p:nvPicPr>
          <p:cNvPr id="2" name="Picture 1">
            <a:extLst>
              <a:ext uri="{FF2B5EF4-FFF2-40B4-BE49-F238E27FC236}">
                <a16:creationId xmlns:a16="http://schemas.microsoft.com/office/drawing/2014/main" id="{98BD6F37-B3D6-180E-986C-77E621BE2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3867150"/>
            <a:ext cx="5143500" cy="850900"/>
          </a:xfrm>
          <a:prstGeom prst="rect">
            <a:avLst/>
          </a:prstGeom>
        </p:spPr>
      </p:pic>
    </p:spTree>
    <p:extLst>
      <p:ext uri="{BB962C8B-B14F-4D97-AF65-F5344CB8AC3E}">
        <p14:creationId xmlns:p14="http://schemas.microsoft.com/office/powerpoint/2010/main" val="42681143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FF00"/>
                </a:solidFill>
                <a:latin typeface="+mj-lt"/>
              </a:rPr>
              <a:t>Đk</a:t>
            </a:r>
            <a:r>
              <a:rPr lang="en-US" sz="7200" b="0" spc="-150" dirty="0">
                <a:solidFill>
                  <a:srgbClr val="FFFF00"/>
                </a:solidFill>
                <a:latin typeface="+mj-lt"/>
              </a:rPr>
              <a:t>: </a:t>
            </a:r>
            <a:r>
              <a:rPr lang="vi-VN" sz="7200" b="1" i="0" dirty="0">
                <a:solidFill>
                  <a:srgbClr val="FFFF00"/>
                </a:solidFill>
                <a:effectLst/>
              </a:rPr>
              <a:t> </a:t>
            </a:r>
            <a:r>
              <a:rPr lang="vi-VN" sz="7200" b="1" i="0" dirty="0">
                <a:solidFill>
                  <a:schemeClr val="bg1"/>
                </a:solidFill>
                <a:effectLst/>
              </a:rPr>
              <a:t>Lặng quỳ bên Chúa, ôi Chúa Giêsu Thánh </a:t>
            </a:r>
            <a:r>
              <a:rPr lang="vi-VN" sz="7200" b="1" dirty="0">
                <a:solidFill>
                  <a:schemeClr val="bg1"/>
                </a:solidFill>
              </a:rPr>
              <a:t>T</a:t>
            </a:r>
            <a:r>
              <a:rPr lang="vi-VN" sz="7200" b="1" i="0" dirty="0">
                <a:solidFill>
                  <a:schemeClr val="bg1"/>
                </a:solidFill>
                <a:effectLst/>
              </a:rPr>
              <a:t>hể, hồn tràn niềm vui chẳng biết nói sao nên lời. </a:t>
            </a:r>
            <a:endParaRPr lang="vi-VN" sz="7200" b="1" spc="-150" dirty="0">
              <a:solidFill>
                <a:schemeClr val="bg1"/>
              </a:solidFill>
            </a:endParaRPr>
          </a:p>
        </p:txBody>
      </p:sp>
    </p:spTree>
    <p:extLst>
      <p:ext uri="{BB962C8B-B14F-4D97-AF65-F5344CB8AC3E}">
        <p14:creationId xmlns:p14="http://schemas.microsoft.com/office/powerpoint/2010/main" val="398700884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FF00"/>
                </a:solidFill>
                <a:latin typeface="+mj-lt"/>
              </a:rPr>
              <a:t>***</a:t>
            </a:r>
            <a:r>
              <a:rPr lang="en-US" sz="6600" b="0" spc="-150" dirty="0">
                <a:solidFill>
                  <a:srgbClr val="FFFF00"/>
                </a:solidFill>
                <a:latin typeface="+mj-lt"/>
              </a:rPr>
              <a:t>: </a:t>
            </a:r>
            <a:r>
              <a:rPr lang="vi-VN" sz="6600" b="1" i="0" dirty="0">
                <a:solidFill>
                  <a:schemeClr val="bg1"/>
                </a:solidFill>
                <a:effectLst/>
              </a:rPr>
              <a:t> Vì mến thương con, Chúa đã tự hiến thân mình, nguồn suối ơn thiêng nuôi dưỡng tháng ngày đời chúng con.</a:t>
            </a:r>
            <a:endParaRPr lang="vi-VN" sz="6600" b="1" spc="-150" dirty="0">
              <a:solidFill>
                <a:schemeClr val="bg1"/>
              </a:solidFill>
            </a:endParaRPr>
          </a:p>
        </p:txBody>
      </p:sp>
    </p:spTree>
    <p:extLst>
      <p:ext uri="{BB962C8B-B14F-4D97-AF65-F5344CB8AC3E}">
        <p14:creationId xmlns:p14="http://schemas.microsoft.com/office/powerpoint/2010/main" val="17635294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u="sng" spc="-150" dirty="0">
                <a:solidFill>
                  <a:srgbClr val="FFFF00"/>
                </a:solidFill>
                <a:latin typeface="+mj-lt"/>
              </a:rPr>
              <a:t>***</a:t>
            </a:r>
            <a:r>
              <a:rPr lang="vi-VN" sz="6600" b="0" spc="-150" dirty="0">
                <a:solidFill>
                  <a:srgbClr val="FFFF00"/>
                </a:solidFill>
                <a:latin typeface="+mj-lt"/>
              </a:rPr>
              <a:t>:</a:t>
            </a:r>
            <a:r>
              <a:rPr lang="vi-VN" sz="6600" b="0" spc="-150" dirty="0">
                <a:solidFill>
                  <a:schemeClr val="bg1"/>
                </a:solidFill>
                <a:latin typeface="+mj-lt"/>
              </a:rPr>
              <a:t> </a:t>
            </a:r>
            <a:r>
              <a:rPr lang="vi-VN" sz="6600" spc="-150" dirty="0">
                <a:solidFill>
                  <a:schemeClr val="bg1"/>
                </a:solidFill>
                <a:latin typeface="+mj-lt"/>
              </a:rPr>
              <a:t>Thánh Thể Chúa cao vời sức sống cho chúng con trên đời, cao quý thay mối tình Ngài trao hiến đoàn con!</a:t>
            </a:r>
            <a:endParaRPr lang="en-US" sz="6600" b="0" dirty="0">
              <a:solidFill>
                <a:schemeClr val="bg1"/>
              </a:solidFill>
              <a:latin typeface="+mj-lt"/>
            </a:endParaRPr>
          </a:p>
        </p:txBody>
      </p:sp>
    </p:spTree>
    <p:extLst>
      <p:ext uri="{BB962C8B-B14F-4D97-AF65-F5344CB8AC3E}">
        <p14:creationId xmlns:p14="http://schemas.microsoft.com/office/powerpoint/2010/main" val="44131042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300" dirty="0">
                <a:solidFill>
                  <a:srgbClr val="FFFF00"/>
                </a:solidFill>
                <a:latin typeface="+mj-lt"/>
              </a:rPr>
              <a:t>Tk1:</a:t>
            </a:r>
            <a:r>
              <a:rPr lang="en-US" sz="6600" b="0" spc="-300" dirty="0">
                <a:solidFill>
                  <a:srgbClr val="FFFF00"/>
                </a:solidFill>
                <a:latin typeface="+mj-lt"/>
              </a:rPr>
              <a:t> </a:t>
            </a:r>
            <a:r>
              <a:rPr lang="vi-VN" sz="6600" b="1" i="0" dirty="0">
                <a:solidFill>
                  <a:schemeClr val="bg1"/>
                </a:solidFill>
                <a:effectLst/>
              </a:rPr>
              <a:t>Tình yêu Chúa lớn lao con sao đền đáp được? Hồn con nhỏ bé đây, xin luôn mãi yêu Ngài. </a:t>
            </a:r>
            <a:endParaRPr lang="vi-VN" sz="6600" b="0" spc="-150" dirty="0">
              <a:solidFill>
                <a:schemeClr val="bg1"/>
              </a:solidFill>
              <a:latin typeface="+mj-lt"/>
            </a:endParaRPr>
          </a:p>
        </p:txBody>
      </p:sp>
    </p:spTree>
    <p:extLst>
      <p:ext uri="{BB962C8B-B14F-4D97-AF65-F5344CB8AC3E}">
        <p14:creationId xmlns:p14="http://schemas.microsoft.com/office/powerpoint/2010/main" val="214326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FF00"/>
                </a:solidFill>
                <a:latin typeface="+mj-lt"/>
              </a:rPr>
              <a:t>***</a:t>
            </a:r>
            <a:r>
              <a:rPr lang="en-US" sz="7200" b="0" u="sng" spc="-300" dirty="0">
                <a:solidFill>
                  <a:srgbClr val="FFFF00"/>
                </a:solidFill>
                <a:latin typeface="+mj-lt"/>
              </a:rPr>
              <a:t>:</a:t>
            </a:r>
            <a:r>
              <a:rPr lang="en-US" sz="7200" b="0" spc="-300" dirty="0">
                <a:solidFill>
                  <a:schemeClr val="bg1"/>
                </a:solidFill>
                <a:latin typeface="+mj-lt"/>
              </a:rPr>
              <a:t> </a:t>
            </a:r>
            <a:r>
              <a:rPr lang="vi-VN" sz="7200" b="1" i="0" dirty="0">
                <a:solidFill>
                  <a:schemeClr val="bg1"/>
                </a:solidFill>
                <a:effectLst/>
              </a:rPr>
              <a:t>Tình yêu Chúa lớn lao, tình yêu con sánh sao! Dù nhỏ bé vẫn luôn cậy trông mến yêu.</a:t>
            </a:r>
            <a:endParaRPr lang="vi-VN" sz="7200" b="0" spc="-150" dirty="0">
              <a:solidFill>
                <a:schemeClr val="bg1"/>
              </a:solidFill>
              <a:latin typeface="+mj-lt"/>
            </a:endParaRPr>
          </a:p>
        </p:txBody>
      </p:sp>
    </p:spTree>
    <p:extLst>
      <p:ext uri="{BB962C8B-B14F-4D97-AF65-F5344CB8AC3E}">
        <p14:creationId xmlns:p14="http://schemas.microsoft.com/office/powerpoint/2010/main" val="293589065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FF00"/>
                </a:solidFill>
                <a:latin typeface="+mj-lt"/>
              </a:rPr>
              <a:t>Đk</a:t>
            </a:r>
            <a:r>
              <a:rPr lang="en-US" sz="7200" b="0" spc="-150" dirty="0">
                <a:solidFill>
                  <a:srgbClr val="FFFF00"/>
                </a:solidFill>
                <a:latin typeface="+mj-lt"/>
              </a:rPr>
              <a:t>: </a:t>
            </a:r>
            <a:r>
              <a:rPr lang="vi-VN" sz="7200" b="1" i="0" dirty="0">
                <a:solidFill>
                  <a:srgbClr val="FFFF00"/>
                </a:solidFill>
                <a:effectLst/>
              </a:rPr>
              <a:t> </a:t>
            </a:r>
            <a:r>
              <a:rPr lang="vi-VN" sz="7200" b="1" i="0" dirty="0">
                <a:solidFill>
                  <a:schemeClr val="bg1"/>
                </a:solidFill>
                <a:effectLst/>
              </a:rPr>
              <a:t>Lặng quỳ bên Chúa, ôi Chúa Giêsu Thánh </a:t>
            </a:r>
            <a:r>
              <a:rPr lang="vi-VN" sz="7200" b="1" dirty="0">
                <a:solidFill>
                  <a:schemeClr val="bg1"/>
                </a:solidFill>
              </a:rPr>
              <a:t>T</a:t>
            </a:r>
            <a:r>
              <a:rPr lang="vi-VN" sz="7200" b="1" i="0" dirty="0">
                <a:solidFill>
                  <a:schemeClr val="bg1"/>
                </a:solidFill>
                <a:effectLst/>
              </a:rPr>
              <a:t>hể, hồn tràn niềm vui chẳng biết nói sao nên lời. </a:t>
            </a:r>
            <a:endParaRPr lang="vi-VN" sz="7200" b="1" spc="-150" dirty="0">
              <a:solidFill>
                <a:schemeClr val="bg1"/>
              </a:solidFill>
            </a:endParaRPr>
          </a:p>
        </p:txBody>
      </p:sp>
    </p:spTree>
    <p:extLst>
      <p:ext uri="{BB962C8B-B14F-4D97-AF65-F5344CB8AC3E}">
        <p14:creationId xmlns:p14="http://schemas.microsoft.com/office/powerpoint/2010/main" val="38745013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FF00"/>
                </a:solidFill>
                <a:latin typeface="+mj-lt"/>
              </a:rPr>
              <a:t>***</a:t>
            </a:r>
            <a:r>
              <a:rPr lang="en-US" sz="6600" b="0" spc="-150" dirty="0">
                <a:solidFill>
                  <a:srgbClr val="FFFF00"/>
                </a:solidFill>
                <a:latin typeface="+mj-lt"/>
              </a:rPr>
              <a:t>: </a:t>
            </a:r>
            <a:r>
              <a:rPr lang="vi-VN" sz="6600" b="1" i="0" dirty="0">
                <a:solidFill>
                  <a:schemeClr val="bg1"/>
                </a:solidFill>
                <a:effectLst/>
              </a:rPr>
              <a:t> Vì mến thương con, Chúa đã tự hiến thân mình, nguồn suối ơn thiêng nuôi dưỡng tháng ngày đời chúng con.</a:t>
            </a:r>
            <a:endParaRPr lang="vi-VN" sz="6600" b="1" spc="-150" dirty="0">
              <a:solidFill>
                <a:schemeClr val="bg1"/>
              </a:solidFill>
            </a:endParaRPr>
          </a:p>
        </p:txBody>
      </p:sp>
    </p:spTree>
    <p:extLst>
      <p:ext uri="{BB962C8B-B14F-4D97-AF65-F5344CB8AC3E}">
        <p14:creationId xmlns:p14="http://schemas.microsoft.com/office/powerpoint/2010/main" val="374155054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dirty="0">
                <a:solidFill>
                  <a:srgbClr val="FFFF00"/>
                </a:solidFill>
                <a:latin typeface="+mj-lt"/>
              </a:rPr>
              <a:t>Tk2:</a:t>
            </a:r>
            <a:r>
              <a:rPr lang="en-US" sz="7200" b="0" spc="-300" dirty="0">
                <a:solidFill>
                  <a:srgbClr val="FFFF00"/>
                </a:solidFill>
                <a:latin typeface="+mj-lt"/>
              </a:rPr>
              <a:t> </a:t>
            </a:r>
            <a:r>
              <a:rPr lang="vi-VN" sz="7200" b="1" i="0" dirty="0">
                <a:solidFill>
                  <a:schemeClr val="bg1"/>
                </a:solidFill>
                <a:effectLst/>
              </a:rPr>
              <a:t>Ngài ngự đến với con hân hoan tràn tâm hồn, Ngài đang sống với con trong nhịp tim hơi thở. </a:t>
            </a:r>
            <a:endParaRPr lang="vi-VN" sz="7200" b="0" dirty="0">
              <a:solidFill>
                <a:schemeClr val="bg1"/>
              </a:solidFill>
              <a:latin typeface="+mj-lt"/>
            </a:endParaRPr>
          </a:p>
        </p:txBody>
      </p:sp>
    </p:spTree>
    <p:extLst>
      <p:ext uri="{BB962C8B-B14F-4D97-AF65-F5344CB8AC3E}">
        <p14:creationId xmlns:p14="http://schemas.microsoft.com/office/powerpoint/2010/main" val="2035542402"/>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FF00"/>
                </a:solidFill>
                <a:latin typeface="+mj-lt"/>
              </a:rPr>
              <a:t>***</a:t>
            </a:r>
            <a:r>
              <a:rPr lang="en-US" sz="7200" b="0" u="sng" spc="-300" dirty="0">
                <a:solidFill>
                  <a:srgbClr val="FFFF00"/>
                </a:solidFill>
                <a:latin typeface="+mj-lt"/>
              </a:rPr>
              <a:t>:</a:t>
            </a:r>
            <a:r>
              <a:rPr lang="en-US" sz="7200" b="0" spc="-300" dirty="0">
                <a:solidFill>
                  <a:schemeClr val="bg1"/>
                </a:solidFill>
                <a:latin typeface="+mj-lt"/>
              </a:rPr>
              <a:t> </a:t>
            </a:r>
            <a:r>
              <a:rPr lang="vi-VN" sz="7200" b="1" i="0" dirty="0">
                <a:solidFill>
                  <a:schemeClr val="bg1"/>
                </a:solidFill>
                <a:effectLst/>
              </a:rPr>
              <a:t>Đời con sẽ sáng tươi vì được Chúa dẫn đưa. Ngài ở trong con và con ở trong Chúa luôn.</a:t>
            </a:r>
            <a:endParaRPr lang="vi-VN" sz="7200" b="0" dirty="0">
              <a:solidFill>
                <a:schemeClr val="bg1"/>
              </a:solidFill>
              <a:latin typeface="+mj-lt"/>
            </a:endParaRPr>
          </a:p>
        </p:txBody>
      </p:sp>
    </p:spTree>
    <p:extLst>
      <p:ext uri="{BB962C8B-B14F-4D97-AF65-F5344CB8AC3E}">
        <p14:creationId xmlns:p14="http://schemas.microsoft.com/office/powerpoint/2010/main" val="399167994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FF00"/>
                </a:solidFill>
                <a:latin typeface="+mj-lt"/>
              </a:rPr>
              <a:t>Đk</a:t>
            </a:r>
            <a:r>
              <a:rPr lang="en-US" sz="7200" b="0" spc="-150" dirty="0">
                <a:solidFill>
                  <a:srgbClr val="FFFF00"/>
                </a:solidFill>
                <a:latin typeface="+mj-lt"/>
              </a:rPr>
              <a:t>: </a:t>
            </a:r>
            <a:r>
              <a:rPr lang="vi-VN" sz="7200" b="1" i="0" dirty="0">
                <a:solidFill>
                  <a:srgbClr val="FFFF00"/>
                </a:solidFill>
                <a:effectLst/>
              </a:rPr>
              <a:t> </a:t>
            </a:r>
            <a:r>
              <a:rPr lang="vi-VN" sz="7200" b="1" i="0" dirty="0">
                <a:solidFill>
                  <a:schemeClr val="bg1"/>
                </a:solidFill>
                <a:effectLst/>
              </a:rPr>
              <a:t>Lặng quỳ bên Chúa, ôi Chúa Giêsu Thánh </a:t>
            </a:r>
            <a:r>
              <a:rPr lang="vi-VN" sz="7200" b="1" dirty="0">
                <a:solidFill>
                  <a:schemeClr val="bg1"/>
                </a:solidFill>
              </a:rPr>
              <a:t>T</a:t>
            </a:r>
            <a:r>
              <a:rPr lang="vi-VN" sz="7200" b="1" i="0" dirty="0">
                <a:solidFill>
                  <a:schemeClr val="bg1"/>
                </a:solidFill>
                <a:effectLst/>
              </a:rPr>
              <a:t>hể, hồn tràn niềm vui chẳng biết nói sao nên lời. </a:t>
            </a:r>
            <a:endParaRPr lang="vi-VN" sz="7200" b="1" spc="-150" dirty="0">
              <a:solidFill>
                <a:schemeClr val="bg1"/>
              </a:solidFill>
            </a:endParaRPr>
          </a:p>
        </p:txBody>
      </p:sp>
    </p:spTree>
    <p:extLst>
      <p:ext uri="{BB962C8B-B14F-4D97-AF65-F5344CB8AC3E}">
        <p14:creationId xmlns:p14="http://schemas.microsoft.com/office/powerpoint/2010/main" val="346991509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FF00"/>
                </a:solidFill>
                <a:latin typeface="+mj-lt"/>
              </a:rPr>
              <a:t>***</a:t>
            </a:r>
            <a:r>
              <a:rPr lang="en-US" sz="6600" b="0" spc="-150" dirty="0">
                <a:solidFill>
                  <a:srgbClr val="FFFF00"/>
                </a:solidFill>
                <a:latin typeface="+mj-lt"/>
              </a:rPr>
              <a:t>: </a:t>
            </a:r>
            <a:r>
              <a:rPr lang="vi-VN" sz="6600" b="1" i="0" dirty="0">
                <a:solidFill>
                  <a:schemeClr val="bg1"/>
                </a:solidFill>
                <a:effectLst/>
              </a:rPr>
              <a:t> Vì mến thương con, Chúa đã tự hiến thân mình, nguồn suối ơn thiêng nuôi dưỡng tháng ngày đời chúng con.</a:t>
            </a:r>
            <a:endParaRPr lang="vi-VN" sz="6600" b="1" spc="-150" dirty="0">
              <a:solidFill>
                <a:schemeClr val="bg1"/>
              </a:solidFill>
            </a:endParaRPr>
          </a:p>
        </p:txBody>
      </p:sp>
    </p:spTree>
    <p:extLst>
      <p:ext uri="{BB962C8B-B14F-4D97-AF65-F5344CB8AC3E}">
        <p14:creationId xmlns:p14="http://schemas.microsoft.com/office/powerpoint/2010/main" val="235180971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dirty="0">
                <a:solidFill>
                  <a:srgbClr val="FFFF00"/>
                </a:solidFill>
                <a:latin typeface="+mj-lt"/>
              </a:rPr>
              <a:t>Tk3:</a:t>
            </a:r>
            <a:r>
              <a:rPr lang="en-US" sz="7200" b="0" spc="-300" dirty="0">
                <a:solidFill>
                  <a:srgbClr val="FFFF00"/>
                </a:solidFill>
                <a:latin typeface="+mj-lt"/>
              </a:rPr>
              <a:t> </a:t>
            </a:r>
            <a:r>
              <a:rPr lang="vi-VN" sz="7200" b="1" i="0" dirty="0">
                <a:solidFill>
                  <a:schemeClr val="bg1"/>
                </a:solidFill>
                <a:effectLst/>
              </a:rPr>
              <a:t>Lòng tràn đầy sướng vui, hân hoan trong tâm hồn. Vì được Chúa ở bên con an chí vững lòng. </a:t>
            </a:r>
            <a:endParaRPr lang="vi-VN" sz="7200" b="0" dirty="0">
              <a:solidFill>
                <a:schemeClr val="bg1"/>
              </a:solidFill>
              <a:latin typeface="+mj-lt"/>
            </a:endParaRPr>
          </a:p>
        </p:txBody>
      </p:sp>
    </p:spTree>
    <p:extLst>
      <p:ext uri="{BB962C8B-B14F-4D97-AF65-F5344CB8AC3E}">
        <p14:creationId xmlns:p14="http://schemas.microsoft.com/office/powerpoint/2010/main" val="537380748"/>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FF00"/>
                </a:solidFill>
                <a:latin typeface="+mj-lt"/>
              </a:rPr>
              <a:t>***</a:t>
            </a:r>
            <a:r>
              <a:rPr lang="en-US" sz="7200" b="0" u="sng" spc="-300" dirty="0">
                <a:solidFill>
                  <a:srgbClr val="FFFF00"/>
                </a:solidFill>
                <a:latin typeface="+mj-lt"/>
              </a:rPr>
              <a:t>:</a:t>
            </a:r>
            <a:r>
              <a:rPr lang="vi-VN" sz="7200" b="1" i="0" dirty="0">
                <a:solidFill>
                  <a:srgbClr val="FFFF00"/>
                </a:solidFill>
                <a:effectLst/>
              </a:rPr>
              <a:t> </a:t>
            </a:r>
            <a:r>
              <a:rPr lang="vi-VN" sz="7200" b="1" i="0" dirty="0">
                <a:solidFill>
                  <a:schemeClr val="bg1"/>
                </a:solidFill>
                <a:effectLst/>
              </a:rPr>
              <a:t>Nguồn hạnh phúc của con, nguồn gia sản của con, nguyện lòng con được kết hiệp với Chúa luôn.</a:t>
            </a:r>
            <a:endParaRPr lang="vi-VN" sz="7200" b="0" dirty="0">
              <a:solidFill>
                <a:schemeClr val="bg1"/>
              </a:solidFill>
              <a:latin typeface="+mj-lt"/>
            </a:endParaRPr>
          </a:p>
        </p:txBody>
      </p:sp>
    </p:spTree>
    <p:extLst>
      <p:ext uri="{BB962C8B-B14F-4D97-AF65-F5344CB8AC3E}">
        <p14:creationId xmlns:p14="http://schemas.microsoft.com/office/powerpoint/2010/main" val="6004331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latin typeface="+mj-lt"/>
              </a:rPr>
              <a:t>Tk</a:t>
            </a:r>
            <a:r>
              <a:rPr lang="vi-VN" sz="6000" b="0" u="sng" dirty="0">
                <a:solidFill>
                  <a:srgbClr val="FFFF00"/>
                </a:solidFill>
                <a:latin typeface="+mj-lt"/>
              </a:rPr>
              <a:t>2</a:t>
            </a:r>
            <a:r>
              <a:rPr lang="en-US" sz="6000" u="sng" dirty="0">
                <a:solidFill>
                  <a:srgbClr val="FFFF00"/>
                </a:solidFill>
                <a:latin typeface="+mj-lt"/>
              </a:rPr>
              <a:t>:</a:t>
            </a:r>
            <a:r>
              <a:rPr lang="vi-VN" sz="6000" b="0" dirty="0">
                <a:solidFill>
                  <a:srgbClr val="FFFF00"/>
                </a:solidFill>
                <a:latin typeface="+mj-lt"/>
              </a:rPr>
              <a:t> </a:t>
            </a:r>
            <a:r>
              <a:rPr lang="vi-VN" sz="6000" b="0" dirty="0">
                <a:solidFill>
                  <a:schemeClr val="bg1"/>
                </a:solidFill>
                <a:latin typeface="+mj-lt"/>
              </a:rPr>
              <a:t>Hôm xưa trong bữa ăn thân tình, này đây Ngài cầm lấy rượu bánh. Chúc khen Cha trên trời, bẻ ra chia cho môn đệ phán câu: “Ăn đi Mình Máu Ta ban.”</a:t>
            </a:r>
          </a:p>
        </p:txBody>
      </p:sp>
    </p:spTree>
    <p:extLst>
      <p:ext uri="{BB962C8B-B14F-4D97-AF65-F5344CB8AC3E}">
        <p14:creationId xmlns:p14="http://schemas.microsoft.com/office/powerpoint/2010/main" val="315894073"/>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FF00"/>
                </a:solidFill>
                <a:latin typeface="+mj-lt"/>
              </a:rPr>
              <a:t>Đk</a:t>
            </a:r>
            <a:r>
              <a:rPr lang="en-US" sz="7200" b="0" spc="-150" dirty="0">
                <a:solidFill>
                  <a:srgbClr val="FFFF00"/>
                </a:solidFill>
                <a:latin typeface="+mj-lt"/>
              </a:rPr>
              <a:t>: </a:t>
            </a:r>
            <a:r>
              <a:rPr lang="vi-VN" sz="7200" b="1" i="0" dirty="0">
                <a:solidFill>
                  <a:srgbClr val="FFFF00"/>
                </a:solidFill>
                <a:effectLst/>
              </a:rPr>
              <a:t> </a:t>
            </a:r>
            <a:r>
              <a:rPr lang="vi-VN" sz="7200" b="1" i="0" dirty="0">
                <a:solidFill>
                  <a:schemeClr val="bg1"/>
                </a:solidFill>
                <a:effectLst/>
              </a:rPr>
              <a:t>Lặng quỳ bên Chúa, ôi Chúa Giêsu Thánh </a:t>
            </a:r>
            <a:r>
              <a:rPr lang="vi-VN" sz="7200" b="1" dirty="0">
                <a:solidFill>
                  <a:schemeClr val="bg1"/>
                </a:solidFill>
              </a:rPr>
              <a:t>T</a:t>
            </a:r>
            <a:r>
              <a:rPr lang="vi-VN" sz="7200" b="1" i="0" dirty="0">
                <a:solidFill>
                  <a:schemeClr val="bg1"/>
                </a:solidFill>
                <a:effectLst/>
              </a:rPr>
              <a:t>hể, hồn tràn niềm vui chẳng biết nói sao nên lời. </a:t>
            </a:r>
            <a:endParaRPr lang="vi-VN" sz="7200" b="1" spc="-150" dirty="0">
              <a:solidFill>
                <a:schemeClr val="bg1"/>
              </a:solidFill>
            </a:endParaRPr>
          </a:p>
        </p:txBody>
      </p:sp>
    </p:spTree>
    <p:extLst>
      <p:ext uri="{BB962C8B-B14F-4D97-AF65-F5344CB8AC3E}">
        <p14:creationId xmlns:p14="http://schemas.microsoft.com/office/powerpoint/2010/main" val="2631484129"/>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FF00"/>
                </a:solidFill>
                <a:latin typeface="+mj-lt"/>
              </a:rPr>
              <a:t>***</a:t>
            </a:r>
            <a:r>
              <a:rPr lang="en-US" sz="6600" b="0" spc="-150" dirty="0">
                <a:solidFill>
                  <a:srgbClr val="FFFF00"/>
                </a:solidFill>
                <a:latin typeface="+mj-lt"/>
              </a:rPr>
              <a:t>: </a:t>
            </a:r>
            <a:r>
              <a:rPr lang="vi-VN" sz="6600" b="1" i="0" dirty="0">
                <a:solidFill>
                  <a:schemeClr val="bg1"/>
                </a:solidFill>
                <a:effectLst/>
              </a:rPr>
              <a:t> Vì mến thương con, Chúa đã tự hiến thân mình, nguồn suối ơn thiêng nuôi dưỡng tháng ngày đời chúng con.</a:t>
            </a:r>
            <a:endParaRPr lang="vi-VN" sz="6600" b="1" spc="-150" dirty="0">
              <a:solidFill>
                <a:schemeClr val="bg1"/>
              </a:solidFill>
            </a:endParaRPr>
          </a:p>
        </p:txBody>
      </p:sp>
    </p:spTree>
    <p:extLst>
      <p:ext uri="{BB962C8B-B14F-4D97-AF65-F5344CB8AC3E}">
        <p14:creationId xmlns:p14="http://schemas.microsoft.com/office/powerpoint/2010/main" val="2257259178"/>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300" dirty="0">
                <a:solidFill>
                  <a:srgbClr val="FFFF00"/>
                </a:solidFill>
                <a:latin typeface="+mj-lt"/>
              </a:rPr>
              <a:t>Tk4:</a:t>
            </a:r>
            <a:r>
              <a:rPr lang="en-US" sz="6600" b="0" spc="-300" dirty="0">
                <a:solidFill>
                  <a:srgbClr val="FFFF00"/>
                </a:solidFill>
                <a:latin typeface="+mj-lt"/>
              </a:rPr>
              <a:t> </a:t>
            </a:r>
            <a:r>
              <a:rPr lang="vi-VN" sz="6600" b="1" i="0" dirty="0">
                <a:solidFill>
                  <a:schemeClr val="bg1"/>
                </a:solidFill>
                <a:effectLst/>
              </a:rPr>
              <a:t>Ngài hãy hướng dẫn con biết sống theo gương Ngài, trở nên tấm bánh thơm cho nhân thế hưởng dùng. </a:t>
            </a:r>
            <a:endParaRPr lang="vi-VN" sz="6600" b="0" dirty="0">
              <a:solidFill>
                <a:schemeClr val="bg1"/>
              </a:solidFill>
              <a:latin typeface="+mj-lt"/>
            </a:endParaRPr>
          </a:p>
        </p:txBody>
      </p:sp>
    </p:spTree>
    <p:extLst>
      <p:ext uri="{BB962C8B-B14F-4D97-AF65-F5344CB8AC3E}">
        <p14:creationId xmlns:p14="http://schemas.microsoft.com/office/powerpoint/2010/main" val="41615349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FF00"/>
                </a:solidFill>
                <a:latin typeface="+mj-lt"/>
              </a:rPr>
              <a:t>***</a:t>
            </a:r>
            <a:r>
              <a:rPr lang="en-US" sz="7200" b="0" u="sng" spc="-300" dirty="0">
                <a:solidFill>
                  <a:srgbClr val="FFFF00"/>
                </a:solidFill>
                <a:latin typeface="+mj-lt"/>
              </a:rPr>
              <a:t>:</a:t>
            </a:r>
            <a:r>
              <a:rPr lang="en-US" sz="7200" b="0" spc="-300" dirty="0">
                <a:solidFill>
                  <a:schemeClr val="bg1"/>
                </a:solidFill>
                <a:latin typeface="+mj-lt"/>
              </a:rPr>
              <a:t> </a:t>
            </a:r>
            <a:r>
              <a:rPr lang="vi-VN" sz="7200" b="1" i="0" dirty="0">
                <a:solidFill>
                  <a:schemeClr val="bg1"/>
                </a:solidFill>
                <a:effectLst/>
              </a:rPr>
              <a:t>Đời con sẽ hiến thân, vì hạnh phúc thế nhân, Ngài ơi xin dạy con tình yêu hiến thân.</a:t>
            </a:r>
            <a:endParaRPr lang="vi-VN" sz="7200" b="0" dirty="0">
              <a:solidFill>
                <a:schemeClr val="bg1"/>
              </a:solidFill>
              <a:latin typeface="+mj-lt"/>
            </a:endParaRPr>
          </a:p>
        </p:txBody>
      </p:sp>
    </p:spTree>
    <p:extLst>
      <p:ext uri="{BB962C8B-B14F-4D97-AF65-F5344CB8AC3E}">
        <p14:creationId xmlns:p14="http://schemas.microsoft.com/office/powerpoint/2010/main" val="616545301"/>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FF00"/>
                </a:solidFill>
                <a:latin typeface="+mj-lt"/>
              </a:rPr>
              <a:t>Đk</a:t>
            </a:r>
            <a:r>
              <a:rPr lang="en-US" sz="7200" b="0" spc="-150" dirty="0">
                <a:solidFill>
                  <a:srgbClr val="FFFF00"/>
                </a:solidFill>
                <a:latin typeface="+mj-lt"/>
              </a:rPr>
              <a:t>: </a:t>
            </a:r>
            <a:r>
              <a:rPr lang="vi-VN" sz="7200" b="1" i="0" dirty="0">
                <a:solidFill>
                  <a:srgbClr val="FFFF00"/>
                </a:solidFill>
                <a:effectLst/>
              </a:rPr>
              <a:t> </a:t>
            </a:r>
            <a:r>
              <a:rPr lang="vi-VN" sz="7200" b="1" i="0" dirty="0">
                <a:solidFill>
                  <a:schemeClr val="bg1"/>
                </a:solidFill>
                <a:effectLst/>
              </a:rPr>
              <a:t>Lặng quỳ bên Chúa, ôi Chúa Giêsu Thánh </a:t>
            </a:r>
            <a:r>
              <a:rPr lang="vi-VN" sz="7200" b="1" dirty="0">
                <a:solidFill>
                  <a:schemeClr val="bg1"/>
                </a:solidFill>
              </a:rPr>
              <a:t>T</a:t>
            </a:r>
            <a:r>
              <a:rPr lang="vi-VN" sz="7200" b="1" i="0" dirty="0">
                <a:solidFill>
                  <a:schemeClr val="bg1"/>
                </a:solidFill>
                <a:effectLst/>
              </a:rPr>
              <a:t>hể, hồn tràn niềm vui chẳng biết nói sao nên lời. </a:t>
            </a:r>
            <a:endParaRPr lang="vi-VN" sz="7200" b="1" spc="-150" dirty="0">
              <a:solidFill>
                <a:schemeClr val="bg1"/>
              </a:solidFill>
            </a:endParaRPr>
          </a:p>
        </p:txBody>
      </p:sp>
    </p:spTree>
    <p:extLst>
      <p:ext uri="{BB962C8B-B14F-4D97-AF65-F5344CB8AC3E}">
        <p14:creationId xmlns:p14="http://schemas.microsoft.com/office/powerpoint/2010/main" val="2130002650"/>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FF00"/>
                </a:solidFill>
                <a:latin typeface="+mj-lt"/>
              </a:rPr>
              <a:t>***</a:t>
            </a:r>
            <a:r>
              <a:rPr lang="en-US" sz="6600" b="0" spc="-150" dirty="0">
                <a:solidFill>
                  <a:srgbClr val="FFFF00"/>
                </a:solidFill>
                <a:latin typeface="+mj-lt"/>
              </a:rPr>
              <a:t>: </a:t>
            </a:r>
            <a:r>
              <a:rPr lang="vi-VN" sz="6600" b="1" i="0" dirty="0">
                <a:solidFill>
                  <a:schemeClr val="bg1"/>
                </a:solidFill>
                <a:effectLst/>
              </a:rPr>
              <a:t> Vì mến thương con, Chúa đã tự hiến thân mình, nguồn suối ơn thiêng nuôi dưỡng tháng ngày đời chúng con.</a:t>
            </a:r>
            <a:endParaRPr lang="vi-VN" sz="6600" b="1" spc="-150" dirty="0">
              <a:solidFill>
                <a:schemeClr val="bg1"/>
              </a:solidFill>
            </a:endParaRPr>
          </a:p>
        </p:txBody>
      </p:sp>
    </p:spTree>
    <p:extLst>
      <p:ext uri="{BB962C8B-B14F-4D97-AF65-F5344CB8AC3E}">
        <p14:creationId xmlns:p14="http://schemas.microsoft.com/office/powerpoint/2010/main" val="3523453284"/>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230841"/>
            <a:ext cx="9144000" cy="5143500"/>
          </a:xfrm>
        </p:spPr>
        <p:txBody>
          <a:bodyPr>
            <a:normAutofit/>
          </a:bodyPr>
          <a:lstStyle/>
          <a:p>
            <a:pPr>
              <a:lnSpc>
                <a:spcPct val="120000"/>
              </a:lnSpc>
              <a:spcBef>
                <a:spcPts val="1800"/>
              </a:spcBef>
            </a:pPr>
            <a:r>
              <a:rPr lang="en-US" altLang="en-US" sz="6600" b="1" dirty="0" err="1">
                <a:solidFill>
                  <a:srgbClr val="FFFF00"/>
                </a:solidFill>
                <a:cs typeface="Times New Roman" panose="02020603050405020304" pitchFamily="18" charset="0"/>
              </a:rPr>
              <a:t>Kết</a:t>
            </a:r>
            <a:r>
              <a:rPr lang="en-US" altLang="en-US" sz="6600" b="1" dirty="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lễ</a:t>
            </a:r>
            <a:r>
              <a:rPr lang="en-US" altLang="en-US" sz="6600" b="1" dirty="0">
                <a:solidFill>
                  <a:srgbClr val="FFFF00"/>
                </a:solidFill>
                <a:cs typeface="Times New Roman" panose="02020603050405020304" pitchFamily="18" charset="0"/>
              </a:rPr>
              <a:t>: </a:t>
            </a:r>
            <a:br>
              <a:rPr lang="en-US" altLang="en-US" sz="6600" b="1" dirty="0">
                <a:solidFill>
                  <a:srgbClr val="FFFF00"/>
                </a:solidFill>
                <a:cs typeface="Times New Roman" panose="02020603050405020304" pitchFamily="18" charset="0"/>
              </a:rPr>
            </a:br>
            <a:r>
              <a:rPr lang="en-US" altLang="en-US" sz="6600" b="1" dirty="0" err="1">
                <a:solidFill>
                  <a:srgbClr val="FFFF00"/>
                </a:solidFill>
                <a:cs typeface="Times New Roman" panose="02020603050405020304" pitchFamily="18" charset="0"/>
              </a:rPr>
              <a:t>Cùng</a:t>
            </a:r>
            <a:r>
              <a:rPr lang="en-US" altLang="en-US" sz="6600" b="1" dirty="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Vui</a:t>
            </a:r>
            <a:r>
              <a:rPr lang="en-US" altLang="en-US" sz="6600" b="1" dirty="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Bước</a:t>
            </a:r>
            <a:br>
              <a:rPr lang="en-US" altLang="en-US" sz="6600" b="1" dirty="0">
                <a:solidFill>
                  <a:srgbClr val="FFFF00"/>
                </a:solidFill>
                <a:cs typeface="Times New Roman" panose="02020603050405020304" pitchFamily="18" charset="0"/>
              </a:rPr>
            </a:br>
            <a:r>
              <a:rPr lang="en-US" altLang="en-US" sz="6600" b="1" dirty="0" err="1">
                <a:solidFill>
                  <a:schemeClr val="bg1"/>
                </a:solidFill>
                <a:cs typeface="Times New Roman" panose="02020603050405020304" pitchFamily="18" charset="0"/>
              </a:rPr>
              <a:t>Ngọc</a:t>
            </a:r>
            <a:r>
              <a:rPr lang="en-US" altLang="en-US" sz="6600" b="1" dirty="0">
                <a:solidFill>
                  <a:schemeClr val="bg1"/>
                </a:solidFill>
                <a:cs typeface="Times New Roman" panose="02020603050405020304" pitchFamily="18" charset="0"/>
              </a:rPr>
              <a:t> Linh</a:t>
            </a:r>
          </a:p>
        </p:txBody>
      </p:sp>
      <p:pic>
        <p:nvPicPr>
          <p:cNvPr id="2" name="Picture 1">
            <a:extLst>
              <a:ext uri="{FF2B5EF4-FFF2-40B4-BE49-F238E27FC236}">
                <a16:creationId xmlns:a16="http://schemas.microsoft.com/office/drawing/2014/main" id="{EC2290FA-05D1-8A31-45FC-8BF66A7AF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3930650"/>
            <a:ext cx="5143500" cy="850900"/>
          </a:xfrm>
          <a:prstGeom prst="rect">
            <a:avLst/>
          </a:prstGeom>
        </p:spPr>
      </p:pic>
    </p:spTree>
    <p:extLst>
      <p:ext uri="{BB962C8B-B14F-4D97-AF65-F5344CB8AC3E}">
        <p14:creationId xmlns:p14="http://schemas.microsoft.com/office/powerpoint/2010/main" val="32692533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14288"/>
            <a:ext cx="9144000" cy="5143500"/>
          </a:xfrm>
        </p:spPr>
        <p:txBody>
          <a:bodyPr>
            <a:normAutofit/>
          </a:bodyPr>
          <a:lstStyle/>
          <a:p>
            <a:pPr algn="just">
              <a:lnSpc>
                <a:spcPct val="130000"/>
              </a:lnSpc>
              <a:spcBef>
                <a:spcPts val="0"/>
              </a:spcBef>
            </a:pPr>
            <a:r>
              <a:rPr lang="vi-VN" altLang="en-US" sz="6000" b="1" dirty="0">
                <a:solidFill>
                  <a:srgbClr val="FFFF00"/>
                </a:solidFill>
                <a:cs typeface="Times New Roman" panose="02020603050405020304" pitchFamily="18" charset="0"/>
              </a:rPr>
              <a:t>Tk1: </a:t>
            </a:r>
            <a:r>
              <a:rPr lang="vi-VN" altLang="en-US" sz="6000" b="1" dirty="0">
                <a:solidFill>
                  <a:schemeClr val="bg1"/>
                </a:solidFill>
                <a:cs typeface="Times New Roman" panose="02020603050405020304" pitchFamily="18" charset="0"/>
              </a:rPr>
              <a:t>Ra đi đem niềm tin cùng dựng xây đời bác ái, ân thiêng trên trời cao, mưa tràn lan qua bốn mùa. </a:t>
            </a:r>
          </a:p>
        </p:txBody>
      </p:sp>
    </p:spTree>
    <p:extLst>
      <p:ext uri="{BB962C8B-B14F-4D97-AF65-F5344CB8AC3E}">
        <p14:creationId xmlns:p14="http://schemas.microsoft.com/office/powerpoint/2010/main" val="3260907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2452</Words>
  <Application>Microsoft Macintosh PowerPoint</Application>
  <PresentationFormat>On-screen Show (16:9)</PresentationFormat>
  <Paragraphs>127</Paragraphs>
  <Slides>107</Slides>
  <Notes>0</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107</vt:i4>
      </vt:variant>
    </vt:vector>
  </HeadingPairs>
  <TitlesOfParts>
    <vt:vector size="117" baseType="lpstr">
      <vt:lpstr>Arial</vt:lpstr>
      <vt:lpstr>UTM American Sans</vt:lpstr>
      <vt:lpstr>Office Theme</vt:lpstr>
      <vt:lpstr>36_Default Design</vt:lpstr>
      <vt:lpstr>10_Office Theme</vt:lpstr>
      <vt:lpstr>37_Default Design</vt:lpstr>
      <vt:lpstr>7_Office Theme</vt:lpstr>
      <vt:lpstr>8_Office Theme</vt:lpstr>
      <vt:lpstr>2_Office Theme</vt:lpstr>
      <vt:lpstr>3_Office Theme</vt:lpstr>
      <vt:lpstr>CHÚA NHẬT XX THƯỜNG NIÊN NĂM B</vt:lpstr>
      <vt:lpstr>Chúa Nhật XX TN Năm 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Nhật XX TN Năm A </vt:lpstr>
      <vt:lpstr> Kinh Thương Xót </vt:lpstr>
      <vt:lpstr>PowerPoint Presentation</vt:lpstr>
      <vt:lpstr>PowerPoint Presentation</vt:lpstr>
      <vt:lpstr>Chúa Nhật XX TN Năm A </vt:lpstr>
      <vt:lpstr> </vt:lpstr>
      <vt:lpstr> </vt:lpstr>
      <vt:lpstr> </vt:lpstr>
      <vt:lpstr> </vt:lpstr>
      <vt:lpstr> </vt:lpstr>
      <vt:lpstr> </vt:lpstr>
      <vt:lpstr> </vt:lpstr>
      <vt:lpstr> </vt:lpstr>
      <vt:lpstr>Chúa Nhật XX TN Năm A </vt:lpstr>
      <vt:lpstr>PowerPoint Presentation</vt:lpstr>
      <vt:lpstr>THÁNH VỊNH 33 CHÚA NHẬT XX THƯỜNG NIÊN NĂM B  Lm. Kim Long 04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Dân riêng ơi, tôn sợ Chúa, ai kính sợ Ngài chẳng thiếu thốn chi. Phú quý rầy nên khó nghèo, Ai kiếm trông Ngài không thiếu hụt khi nao.</vt:lpstr>
      <vt:lpstr>Đk: Hãy nếm thử mà coi cho biết Chúa thiện hảo dường bao.</vt:lpstr>
      <vt:lpstr>Tk3: Con ơi nghe ta dậy dỗ cho biết đường mà thờ kính Chúa luôn. Hỡi những người mong sống còn, mong hưởng những ngày vinh phúc và an khang.</vt:lpstr>
      <vt:lpstr>Đk: Hãy nếm thử mà coi cho biết Chúa thiện hảo dường bao.</vt:lpstr>
      <vt:lpstr>Tk4: Ta luôn trông coi miệng lưỡi không nói lời nào gian ác điêu ngoa. Sống tốt lành, xa ác tà, Ăn ở thuận hoà, trông kiếm bình an luôn.</vt:lpstr>
      <vt:lpstr>Đk: Hãy nếm thử mà coi cho biết Chúa thiện hảo dường bao.</vt:lpstr>
      <vt:lpstr>PowerPoint Presentation</vt:lpstr>
      <vt:lpstr>Chúa phán: Ai ăn Thịt Tôi và uống Máu Tôi, thì người ấy sẽ ở trong Tôi và Tôi ở trong người ấy.</vt:lpstr>
      <vt:lpstr>Chúa Nhật XX TN Năm A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ĐÂY BÁNH MIẾN </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Chúa Nhật XX TN Năm 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Nhật XX TN Năm 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Nhật XX TN Năm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102</cp:revision>
  <dcterms:created xsi:type="dcterms:W3CDTF">2023-05-21T07:25:42Z</dcterms:created>
  <dcterms:modified xsi:type="dcterms:W3CDTF">2024-08-15T18:22:45Z</dcterms:modified>
</cp:coreProperties>
</file>