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084" r:id="rId8"/>
    <p:sldMasterId id="2147484096" r:id="rId9"/>
    <p:sldMasterId id="2147484108" r:id="rId10"/>
    <p:sldMasterId id="2147484120" r:id="rId11"/>
  </p:sldMasterIdLst>
  <p:notesMasterIdLst>
    <p:notesMasterId r:id="rId102"/>
  </p:notesMasterIdLst>
  <p:sldIdLst>
    <p:sldId id="822" r:id="rId12"/>
    <p:sldId id="507" r:id="rId13"/>
    <p:sldId id="262" r:id="rId14"/>
    <p:sldId id="707" r:id="rId15"/>
    <p:sldId id="260" r:id="rId16"/>
    <p:sldId id="706" r:id="rId17"/>
    <p:sldId id="265" r:id="rId18"/>
    <p:sldId id="268" r:id="rId19"/>
    <p:sldId id="701" r:id="rId20"/>
    <p:sldId id="10033" r:id="rId21"/>
    <p:sldId id="10034" r:id="rId22"/>
    <p:sldId id="9806" r:id="rId23"/>
    <p:sldId id="702" r:id="rId24"/>
    <p:sldId id="384" r:id="rId25"/>
    <p:sldId id="385" r:id="rId26"/>
    <p:sldId id="386" r:id="rId27"/>
    <p:sldId id="387" r:id="rId28"/>
    <p:sldId id="388" r:id="rId29"/>
    <p:sldId id="389" r:id="rId30"/>
    <p:sldId id="390" r:id="rId31"/>
    <p:sldId id="391" r:id="rId32"/>
    <p:sldId id="703" r:id="rId33"/>
    <p:sldId id="647" r:id="rId34"/>
    <p:sldId id="649" r:id="rId35"/>
    <p:sldId id="683" r:id="rId36"/>
    <p:sldId id="684" r:id="rId37"/>
    <p:sldId id="685" r:id="rId38"/>
    <p:sldId id="686" r:id="rId39"/>
    <p:sldId id="687" r:id="rId40"/>
    <p:sldId id="688" r:id="rId41"/>
    <p:sldId id="689" r:id="rId42"/>
    <p:sldId id="690" r:id="rId43"/>
    <p:sldId id="691" r:id="rId44"/>
    <p:sldId id="692" r:id="rId45"/>
    <p:sldId id="693" r:id="rId46"/>
    <p:sldId id="694" r:id="rId47"/>
    <p:sldId id="653" r:id="rId48"/>
    <p:sldId id="698" r:id="rId49"/>
    <p:sldId id="704"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550" r:id="rId65"/>
    <p:sldId id="558" r:id="rId66"/>
    <p:sldId id="257" r:id="rId67"/>
    <p:sldId id="259" r:id="rId68"/>
    <p:sldId id="261" r:id="rId69"/>
    <p:sldId id="263" r:id="rId70"/>
    <p:sldId id="708" r:id="rId71"/>
    <p:sldId id="709" r:id="rId72"/>
    <p:sldId id="276" r:id="rId73"/>
    <p:sldId id="9813" r:id="rId74"/>
    <p:sldId id="9814" r:id="rId75"/>
    <p:sldId id="9815" r:id="rId76"/>
    <p:sldId id="10110" r:id="rId77"/>
    <p:sldId id="9816" r:id="rId78"/>
    <p:sldId id="9817" r:id="rId79"/>
    <p:sldId id="9818" r:id="rId80"/>
    <p:sldId id="10111" r:id="rId81"/>
    <p:sldId id="674" r:id="rId82"/>
    <p:sldId id="710" r:id="rId83"/>
    <p:sldId id="711" r:id="rId84"/>
    <p:sldId id="712" r:id="rId85"/>
    <p:sldId id="713" r:id="rId86"/>
    <p:sldId id="811" r:id="rId87"/>
    <p:sldId id="812" r:id="rId88"/>
    <p:sldId id="813" r:id="rId89"/>
    <p:sldId id="292" r:id="rId90"/>
    <p:sldId id="705" r:id="rId91"/>
    <p:sldId id="293" r:id="rId92"/>
    <p:sldId id="814" r:id="rId93"/>
    <p:sldId id="815" r:id="rId94"/>
    <p:sldId id="816" r:id="rId95"/>
    <p:sldId id="818" r:id="rId96"/>
    <p:sldId id="819" r:id="rId97"/>
    <p:sldId id="267" r:id="rId98"/>
    <p:sldId id="820" r:id="rId99"/>
    <p:sldId id="821" r:id="rId100"/>
    <p:sldId id="675"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06" autoAdjust="0"/>
    <p:restoredTop sz="94665" autoAdjust="0"/>
  </p:normalViewPr>
  <p:slideViewPr>
    <p:cSldViewPr>
      <p:cViewPr>
        <p:scale>
          <a:sx n="171" d="100"/>
          <a:sy n="171" d="100"/>
        </p:scale>
        <p:origin x="-298" y="-3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9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XXI THƯỜNG NIÊN NĂM B</a:t>
            </a:r>
          </a:p>
        </p:txBody>
      </p:sp>
      <p:pic>
        <p:nvPicPr>
          <p:cNvPr id="4" name="Picture 3">
            <a:extLst>
              <a:ext uri="{FF2B5EF4-FFF2-40B4-BE49-F238E27FC236}">
                <a16:creationId xmlns:a16="http://schemas.microsoft.com/office/drawing/2014/main" xmlns=""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xmlns="" id="{7AF50687-2214-5AF5-C9C1-6CE89762D497}"/>
              </a:ext>
            </a:extLst>
          </p:cNvPr>
          <p:cNvSpPr txBox="1"/>
          <p:nvPr/>
        </p:nvSpPr>
        <p:spPr>
          <a:xfrm>
            <a:off x="838200" y="5595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a:ln w="1905"/>
                <a:solidFill>
                  <a:srgbClr val="A50021"/>
                </a:solidFill>
                <a:effectLst>
                  <a:innerShdw blurRad="69850" dist="43180" dir="5400000">
                    <a:srgbClr val="000000">
                      <a:alpha val="65000"/>
                    </a:srgbClr>
                  </a:innerShdw>
                </a:effectLst>
              </a:rPr>
              <a:t>Bài đọc 1</a:t>
            </a: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05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E8B71830-3DBD-2258-02C3-B35208B63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235450"/>
            <a:ext cx="5143500" cy="850900"/>
          </a:xfrm>
          <a:prstGeom prst="rect">
            <a:avLst/>
          </a:prstGeom>
        </p:spPr>
      </p:pic>
    </p:spTree>
    <p:extLst>
      <p:ext uri="{BB962C8B-B14F-4D97-AF65-F5344CB8AC3E}">
        <p14:creationId xmlns:p14="http://schemas.microsoft.com/office/powerpoint/2010/main" val="347260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6980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305035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585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Bôi tên luôn nơi trần thế, bao lũ bạo tàn bị Chúa tru di. Chúa đoái nhìn ai chính trực, Luôn lắng tai mà nghe tiếng họ kêu van.</a:t>
            </a:r>
            <a:endParaRPr lang="en-US" sz="5400">
              <a:solidFill>
                <a:schemeClr val="bg1"/>
              </a:solidFill>
            </a:endParaRPr>
          </a:p>
        </p:txBody>
      </p:sp>
    </p:spTree>
    <p:extLst>
      <p:ext uri="{BB962C8B-B14F-4D97-AF65-F5344CB8AC3E}">
        <p14:creationId xmlns:p14="http://schemas.microsoft.com/office/powerpoint/2010/main" val="424095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1" u="sng" dirty="0">
                <a:solidFill>
                  <a:srgbClr val="FFFF00"/>
                </a:solidFill>
                <a:latin typeface="+mn-lt"/>
                <a:ea typeface="Tahoma" pitchFamily="34" charset="0"/>
                <a:cs typeface="Times New Roman" pitchFamily="18" charset="0"/>
              </a:rPr>
              <a:t>Ca </a:t>
            </a:r>
            <a:r>
              <a:rPr lang="en-US" sz="5250" b="1" u="sng" dirty="0" err="1">
                <a:solidFill>
                  <a:srgbClr val="FFFF00"/>
                </a:solidFill>
                <a:latin typeface="+mn-lt"/>
                <a:ea typeface="Tahoma" pitchFamily="34" charset="0"/>
                <a:cs typeface="Times New Roman" pitchFamily="18" charset="0"/>
              </a:rPr>
              <a:t>nhập</a:t>
            </a:r>
            <a:r>
              <a:rPr lang="en-US" sz="5250" b="1" u="sng" dirty="0">
                <a:solidFill>
                  <a:srgbClr val="FFFF00"/>
                </a:solidFill>
                <a:latin typeface="+mn-lt"/>
                <a:ea typeface="Tahoma" pitchFamily="34" charset="0"/>
                <a:cs typeface="Times New Roman" pitchFamily="18" charset="0"/>
              </a:rPr>
              <a:t> </a:t>
            </a:r>
            <a:r>
              <a:rPr lang="en-US" sz="5250" b="1" u="sng" dirty="0" err="1">
                <a:solidFill>
                  <a:srgbClr val="FFFF00"/>
                </a:solidFill>
                <a:latin typeface="+mn-lt"/>
                <a:ea typeface="Tahoma" pitchFamily="34" charset="0"/>
                <a:cs typeface="Times New Roman" pitchFamily="18" charset="0"/>
              </a:rPr>
              <a:t>lễ</a:t>
            </a:r>
            <a:r>
              <a:rPr lang="en-US" sz="5250" b="1" u="sng" dirty="0">
                <a:solidFill>
                  <a:srgbClr val="FFFF00"/>
                </a:solidFill>
                <a:latin typeface="+mn-lt"/>
                <a:ea typeface="Tahoma" pitchFamily="34" charset="0"/>
                <a:cs typeface="Times New Roman" pitchFamily="18" charset="0"/>
              </a:rPr>
              <a:t/>
            </a:r>
            <a:br>
              <a:rPr lang="en-US" sz="5250" b="1" u="sng" dirty="0">
                <a:solidFill>
                  <a:srgbClr val="FFFF00"/>
                </a:solidFill>
                <a:latin typeface="+mn-lt"/>
                <a:ea typeface="Tahoma" pitchFamily="34" charset="0"/>
                <a:cs typeface="Times New Roman" pitchFamily="18" charset="0"/>
              </a:rPr>
            </a:br>
            <a:r>
              <a:rPr lang="en-US" sz="8000" b="1" dirty="0" err="1">
                <a:solidFill>
                  <a:srgbClr val="FFFF00"/>
                </a:solidFill>
                <a:latin typeface="+mn-lt"/>
                <a:ea typeface="Tahoma" pitchFamily="34" charset="0"/>
                <a:cs typeface="Times New Roman" pitchFamily="18" charset="0"/>
              </a:rPr>
              <a:t>Nhanh</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Lên</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Nào</a:t>
            </a:r>
            <a:endParaRPr lang="en-US" sz="5250" b="1" i="1" dirty="0">
              <a:solidFill>
                <a:schemeClr val="bg1"/>
              </a:solidFill>
              <a:latin typeface="+mn-lt"/>
              <a:ea typeface="Tahoma" pitchFamily="34" charset="0"/>
              <a:cs typeface="Times New Roman" pitchFamily="18" charset="0"/>
            </a:endParaRPr>
          </a:p>
        </p:txBody>
      </p:sp>
      <p:pic>
        <p:nvPicPr>
          <p:cNvPr id="3" name="Picture 2">
            <a:extLst>
              <a:ext uri="{FF2B5EF4-FFF2-40B4-BE49-F238E27FC236}">
                <a16:creationId xmlns:a16="http://schemas.microsoft.com/office/drawing/2014/main" xmlns="" id="{4669105F-1C4A-42F7-4739-3A1BC706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714750"/>
            <a:ext cx="5143500" cy="850900"/>
          </a:xfrm>
          <a:prstGeom prst="rect">
            <a:avLst/>
          </a:prstGeom>
        </p:spPr>
      </p:pic>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0104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Khi nguy nan kêu cầu Chúa, nên Chúa nhậm lời giải thoát khang an. Chúa ở gần bao tấm lòng tan vỡ ê chề để cứu độ cho luôn.</a:t>
            </a:r>
            <a:endParaRPr lang="en-US" sz="540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68854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Ai công minh luôn gặp khó, nhưng Chúa dủ tình hằng cứu thoát cho. Chúa giữ gìn xương cốt họ, không để khúc nào bị gẫy dập chi đâu.</a:t>
            </a:r>
            <a:endParaRPr lang="en-US" sz="54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33364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Tk5:</a:t>
            </a:r>
            <a:r>
              <a:rPr lang="en-US" sz="5400">
                <a:solidFill>
                  <a:schemeClr val="bg1"/>
                </a:solidFill>
              </a:rPr>
              <a:t> </a:t>
            </a:r>
            <a:r>
              <a:rPr lang="vi-VN" sz="5400">
                <a:solidFill>
                  <a:schemeClr val="bg1"/>
                </a:solidFill>
              </a:rPr>
              <a:t>Quân gian manh gây tội lỗi, kẻ ghét người lành bị án tiêu vong. Chúa cứu mạng tôi tớ Ngài, Nương náu bên Ngài không lãnh phạt khi nao.</a:t>
            </a:r>
            <a:endParaRPr lang="en-US" sz="540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410333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2</a:t>
            </a:r>
          </a:p>
          <a:p>
            <a:r>
              <a:rPr lang="vi-VN" sz="3600" i="1" dirty="0">
                <a:solidFill>
                  <a:srgbClr val="FF0000"/>
                </a:solidFill>
              </a:rPr>
              <a:t>Mầu nhiệm này thật là cao cả. Tôi muốn nói về Đức Ki-tô và Hội Thánh.</a:t>
            </a: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sinh</a:t>
            </a:r>
            <a:r>
              <a:rPr lang="en-US" sz="600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923004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3100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u="sng" dirty="0">
                <a:solidFill>
                  <a:srgbClr val="FFFF00"/>
                </a:solidFill>
                <a:cs typeface="Times New Roman" panose="02020603050405020304" pitchFamily="18" charset="0"/>
              </a:rPr>
              <a:t>Tk1:</a:t>
            </a:r>
            <a:r>
              <a:rPr lang="vi-VN" sz="4800" b="1" dirty="0">
                <a:solidFill>
                  <a:srgbClr val="FFFF00"/>
                </a:solidFill>
                <a:cs typeface="Times New Roman" panose="02020603050405020304" pitchFamily="18" charset="0"/>
              </a:rPr>
              <a:t> </a:t>
            </a:r>
            <a:r>
              <a:rPr lang="vi-VN" sz="4800" b="1" dirty="0">
                <a:solidFill>
                  <a:schemeClr val="bg1"/>
                </a:solidFill>
                <a:cs typeface="Times New Roman" panose="02020603050405020304" pitchFamily="18" charset="0"/>
              </a:rPr>
              <a:t>Đến đây chung kết muôn câu cảm tạ, vì hồng ân Thiên Chúa chói chang đời ta. Lời ngợi ca danh thánh quyết không hề ngơi. Đấng yêu thương nhân ái tín trung muôn đời.</a:t>
            </a:r>
          </a:p>
        </p:txBody>
      </p:sp>
    </p:spTree>
    <p:extLst>
      <p:ext uri="{BB962C8B-B14F-4D97-AF65-F5344CB8AC3E}">
        <p14:creationId xmlns:p14="http://schemas.microsoft.com/office/powerpoint/2010/main" val="4265325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Ngôi</a:t>
            </a:r>
            <a:r>
              <a:rPr lang="en-US" sz="3600" dirty="0"/>
              <a:t> </a:t>
            </a:r>
            <a:r>
              <a:rPr lang="en-US" sz="3600" dirty="0" err="1"/>
              <a:t>Lời</a:t>
            </a:r>
            <a:r>
              <a:rPr lang="en-US" sz="3600" dirty="0"/>
              <a:t> </a:t>
            </a:r>
            <a:r>
              <a:rPr lang="en-US" sz="3600" dirty="0" err="1"/>
              <a:t>của</a:t>
            </a:r>
            <a:r>
              <a:rPr lang="en-US" sz="3600" dirty="0"/>
              <a:t> </a:t>
            </a:r>
            <a:r>
              <a:rPr lang="en-US" sz="3600" dirty="0" err="1"/>
              <a:t>Thiên</a:t>
            </a:r>
            <a:r>
              <a:rPr lang="en-US" sz="3600" dirty="0"/>
              <a:t> </a:t>
            </a:r>
            <a:r>
              <a:rPr lang="en-US" sz="3600" dirty="0" err="1"/>
              <a:t>Chúa</a:t>
            </a:r>
            <a:r>
              <a:rPr lang="en-US" sz="3600" dirty="0"/>
              <a:t>, </a:t>
            </a:r>
            <a:r>
              <a:rPr lang="en-US" sz="3600" dirty="0" err="1"/>
              <a:t>và</a:t>
            </a:r>
            <a:r>
              <a:rPr lang="en-US" sz="3600" dirty="0"/>
              <a:t> </a:t>
            </a:r>
            <a:r>
              <a:rPr lang="en-US" sz="3600" dirty="0" err="1"/>
              <a:t>chỉ</a:t>
            </a:r>
            <a:r>
              <a:rPr lang="en-US" sz="3600" dirty="0"/>
              <a:t> </a:t>
            </a:r>
            <a:r>
              <a:rPr lang="en-US" sz="3600" dirty="0" err="1" smtClean="0"/>
              <a:t>có</a:t>
            </a:r>
            <a:r>
              <a:rPr lang="en-US" sz="3600" dirty="0" smtClean="0"/>
              <a:t> </a:t>
            </a:r>
            <a:r>
              <a:rPr lang="en-US" sz="3600" dirty="0" err="1"/>
              <a:t>một</a:t>
            </a:r>
            <a:r>
              <a:rPr lang="en-US" sz="3600" dirty="0"/>
              <a:t> </a:t>
            </a:r>
            <a:r>
              <a:rPr lang="en-US" sz="3600" dirty="0" err="1"/>
              <a:t>mình</a:t>
            </a:r>
            <a:r>
              <a:rPr lang="en-US" sz="3600" dirty="0"/>
              <a:t> </a:t>
            </a:r>
            <a:r>
              <a:rPr lang="en-US" sz="3600" dirty="0" err="1"/>
              <a:t>Người</a:t>
            </a:r>
            <a:r>
              <a:rPr lang="en-US" sz="3600" dirty="0"/>
              <a:t> </a:t>
            </a:r>
            <a:r>
              <a:rPr lang="en-US" sz="3600" dirty="0" err="1"/>
              <a:t>mới</a:t>
            </a:r>
            <a:r>
              <a:rPr lang="en-US" sz="3600" dirty="0"/>
              <a:t> </a:t>
            </a:r>
            <a:r>
              <a:rPr lang="en-US" sz="3600" dirty="0" err="1"/>
              <a:t>có</a:t>
            </a:r>
            <a:r>
              <a:rPr lang="en-US" sz="3600" dirty="0"/>
              <a:t> </a:t>
            </a:r>
            <a:r>
              <a:rPr lang="en-US" sz="3600" dirty="0" err="1"/>
              <a:t>lời</a:t>
            </a:r>
            <a:r>
              <a:rPr lang="en-US" sz="3600" dirty="0"/>
              <a:t> ban </a:t>
            </a:r>
            <a:r>
              <a:rPr lang="en-US" sz="3600" dirty="0" err="1"/>
              <a:t>phúc</a:t>
            </a:r>
            <a:r>
              <a:rPr lang="en-US" sz="3600" dirty="0"/>
              <a:t> </a:t>
            </a:r>
            <a:r>
              <a:rPr lang="en-US" sz="3600" dirty="0" err="1"/>
              <a:t>trường</a:t>
            </a:r>
            <a:r>
              <a:rPr lang="en-US" sz="3600" dirty="0"/>
              <a:t> </a:t>
            </a:r>
            <a:r>
              <a:rPr lang="en-US" sz="3600" dirty="0" err="1"/>
              <a:t>sinh</a:t>
            </a:r>
            <a:r>
              <a:rPr lang="en-US" sz="3600" dirty="0"/>
              <a:t>. </a:t>
            </a:r>
            <a:r>
              <a:rPr lang="en-US" sz="3600" dirty="0" err="1"/>
              <a:t>Với</a:t>
            </a:r>
            <a:r>
              <a:rPr lang="en-US" sz="3600" dirty="0"/>
              <a:t> </a:t>
            </a:r>
            <a:r>
              <a:rPr lang="en-US" sz="3600" dirty="0" err="1"/>
              <a:t>tâm</a:t>
            </a:r>
            <a:r>
              <a:rPr lang="en-US" sz="3600" dirty="0"/>
              <a:t> </a:t>
            </a:r>
            <a:r>
              <a:rPr lang="en-US" sz="3600" dirty="0" err="1"/>
              <a:t>tình</a:t>
            </a:r>
            <a:r>
              <a:rPr lang="en-US" sz="3600" dirty="0"/>
              <a:t> </a:t>
            </a:r>
            <a:r>
              <a:rPr lang="en-US" sz="3600" dirty="0" err="1"/>
              <a:t>mến</a:t>
            </a:r>
            <a:r>
              <a:rPr lang="en-US" sz="3600" dirty="0"/>
              <a:t> </a:t>
            </a:r>
            <a:r>
              <a:rPr lang="en-US" sz="3600" dirty="0" err="1"/>
              <a:t>yêu</a:t>
            </a:r>
            <a:r>
              <a:rPr lang="en-US" sz="3600" dirty="0"/>
              <a:t> </a:t>
            </a:r>
            <a:r>
              <a:rPr lang="en-US" sz="3600" dirty="0" err="1"/>
              <a:t>Lời</a:t>
            </a:r>
            <a:r>
              <a:rPr lang="en-US" sz="3600" dirty="0"/>
              <a:t> </a:t>
            </a:r>
            <a:r>
              <a:rPr lang="en-US" sz="3600" dirty="0" err="1"/>
              <a:t>Chúa</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661993"/>
          </a:xfrm>
          <a:prstGeom prst="rect">
            <a:avLst/>
          </a:prstGeom>
        </p:spPr>
        <p:txBody>
          <a:bodyPr wrap="square">
            <a:spAutoFit/>
          </a:bodyPr>
          <a:lstStyle/>
          <a:p>
            <a:pPr algn="ctr"/>
            <a:r>
              <a:rPr lang="en-US" sz="5400" b="1" i="1" dirty="0" err="1">
                <a:solidFill>
                  <a:srgbClr val="FFFF00"/>
                </a:solidFill>
              </a:rPr>
              <a:t>Trên</a:t>
            </a:r>
            <a:r>
              <a:rPr lang="en-US" sz="5400" b="1" i="1" dirty="0">
                <a:solidFill>
                  <a:srgbClr val="FFFF00"/>
                </a:solidFill>
              </a:rPr>
              <a:t> </a:t>
            </a:r>
            <a:r>
              <a:rPr lang="en-US" sz="5400" b="1" i="1" dirty="0" err="1">
                <a:solidFill>
                  <a:srgbClr val="FFFF00"/>
                </a:solidFill>
              </a:rPr>
              <a:t>Đĩa</a:t>
            </a:r>
            <a:r>
              <a:rPr lang="en-US" sz="5400" b="1" i="1" dirty="0">
                <a:solidFill>
                  <a:srgbClr val="FFFF00"/>
                </a:solidFill>
              </a:rPr>
              <a:t> </a:t>
            </a:r>
            <a:r>
              <a:rPr lang="en-US" sz="5400" b="1" i="1" dirty="0" err="1">
                <a:solidFill>
                  <a:srgbClr val="FFFF00"/>
                </a:solidFill>
              </a:rPr>
              <a:t>Thánh</a:t>
            </a:r>
            <a:endParaRPr lang="en-US" sz="5400" b="1" i="1" dirty="0">
              <a:solidFill>
                <a:srgbClr val="FFFF00"/>
              </a:solidFill>
            </a:endParaRPr>
          </a:p>
          <a:p>
            <a:pPr algn="ctr"/>
            <a:r>
              <a:rPr lang="en-US" sz="4800" b="1" i="1" dirty="0">
                <a:solidFill>
                  <a:schemeClr val="bg1"/>
                </a:solidFill>
              </a:rPr>
              <a:t>Mi </a:t>
            </a:r>
            <a:r>
              <a:rPr lang="en-US" sz="4800" b="1" i="1" dirty="0" err="1">
                <a:solidFill>
                  <a:schemeClr val="bg1"/>
                </a:solidFill>
              </a:rPr>
              <a:t>Trầm</a:t>
            </a:r>
            <a:endParaRPr lang="en-US" sz="4800" b="1" i="1" dirty="0">
              <a:solidFill>
                <a:schemeClr val="bg1"/>
              </a:solidFill>
            </a:endParaRPr>
          </a:p>
        </p:txBody>
      </p:sp>
      <p:pic>
        <p:nvPicPr>
          <p:cNvPr id="5" name="Picture 4">
            <a:extLst>
              <a:ext uri="{FF2B5EF4-FFF2-40B4-BE49-F238E27FC236}">
                <a16:creationId xmlns:a16="http://schemas.microsoft.com/office/drawing/2014/main" xmlns="" id="{158B9BAF-5095-8889-3672-3BFA95D1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725" y="4232904"/>
            <a:ext cx="3486150" cy="576721"/>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Tk1: </a:t>
            </a:r>
            <a:r>
              <a:rPr lang="vi-VN" sz="6000" b="1" dirty="0">
                <a:solidFill>
                  <a:schemeClr val="bg1"/>
                </a:solidFill>
                <a:ea typeface="Tahoma" pitchFamily="34" charset="0"/>
                <a:cs typeface="Times New Roman" panose="02020603050405020304" pitchFamily="18" charset="0"/>
              </a:rPr>
              <a:t>Trên đĩa thánh con dâng Ngài tấm bánh, là giọt mồ hôi là sức lao công, cuộc đời gian khó kết nên lễ dâng.</a:t>
            </a:r>
          </a:p>
        </p:txBody>
      </p:sp>
    </p:spTree>
    <p:extLst>
      <p:ext uri="{BB962C8B-B14F-4D97-AF65-F5344CB8AC3E}">
        <p14:creationId xmlns:p14="http://schemas.microsoft.com/office/powerpoint/2010/main" val="856005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u="sng" dirty="0">
                <a:solidFill>
                  <a:srgbClr val="FFFF00"/>
                </a:solidFill>
                <a:ea typeface="Tahoma" pitchFamily="34" charset="0"/>
                <a:cs typeface="Times New Roman" panose="02020603050405020304" pitchFamily="18" charset="0"/>
              </a:rPr>
              <a:t>**:</a:t>
            </a:r>
            <a:r>
              <a:rPr lang="vi-VN" sz="5400" b="1" dirty="0">
                <a:solidFill>
                  <a:schemeClr val="bg1"/>
                </a:solidFill>
                <a:ea typeface="Tahoma" pitchFamily="34" charset="0"/>
                <a:cs typeface="Times New Roman" panose="02020603050405020304" pitchFamily="18" charset="0"/>
              </a:rPr>
              <a:t> Trong chén thánh con dâng Ngài chút rượu, chính Chúa nhân lành điểm tô đời con, thánh hóa lao công xóa bao tội tình.</a:t>
            </a:r>
          </a:p>
        </p:txBody>
      </p:sp>
    </p:spTree>
    <p:extLst>
      <p:ext uri="{BB962C8B-B14F-4D97-AF65-F5344CB8AC3E}">
        <p14:creationId xmlns:p14="http://schemas.microsoft.com/office/powerpoint/2010/main" val="1520660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Xin Ngài nhận của lễ con dâng, lễ vật do sức lao công, con người gian nan kiếp sống, xin Ngài nhận của lễ con dâng rộng tình ân phúc thương ban tô đời tươi thắm ơn lành.</a:t>
            </a:r>
          </a:p>
        </p:txBody>
      </p:sp>
    </p:spTree>
    <p:extLst>
      <p:ext uri="{BB962C8B-B14F-4D97-AF65-F5344CB8AC3E}">
        <p14:creationId xmlns:p14="http://schemas.microsoft.com/office/powerpoint/2010/main" val="4240509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Tk2: </a:t>
            </a:r>
            <a:r>
              <a:rPr lang="vi-VN" sz="6000" b="1" dirty="0">
                <a:solidFill>
                  <a:schemeClr val="bg1"/>
                </a:solidFill>
                <a:ea typeface="Tahoma" pitchFamily="34" charset="0"/>
                <a:cs typeface="Times New Roman" panose="02020603050405020304" pitchFamily="18" charset="0"/>
              </a:rPr>
              <a:t>Đây thánh giá giang tay Ngài đã chết, này ngàn khổ đau đổ xuống trên vai, ngày dài u tối sống cho ngày mai.</a:t>
            </a:r>
          </a:p>
        </p:txBody>
      </p:sp>
    </p:spTree>
    <p:extLst>
      <p:ext uri="{BB962C8B-B14F-4D97-AF65-F5344CB8AC3E}">
        <p14:creationId xmlns:p14="http://schemas.microsoft.com/office/powerpoint/2010/main" val="416065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412190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u="sng" dirty="0">
                <a:solidFill>
                  <a:srgbClr val="FFFF00"/>
                </a:solidFill>
                <a:ea typeface="Tahoma" pitchFamily="34" charset="0"/>
                <a:cs typeface="Times New Roman" panose="02020603050405020304" pitchFamily="18" charset="0"/>
              </a:rPr>
              <a:t>**:</a:t>
            </a:r>
            <a:r>
              <a:rPr lang="vi-VN" sz="6000" b="1" dirty="0">
                <a:solidFill>
                  <a:schemeClr val="bg1"/>
                </a:solidFill>
                <a:ea typeface="Tahoma" pitchFamily="34" charset="0"/>
                <a:cs typeface="Times New Roman" panose="02020603050405020304" pitchFamily="18" charset="0"/>
              </a:rPr>
              <a:t> Và trong cõi vinh quang Ngài sống lại, dẫn lối đưa đường thánh ân ngài ban, cứu sống con người sướng vui đầy tràn.</a:t>
            </a:r>
          </a:p>
        </p:txBody>
      </p:sp>
    </p:spTree>
    <p:extLst>
      <p:ext uri="{BB962C8B-B14F-4D97-AF65-F5344CB8AC3E}">
        <p14:creationId xmlns:p14="http://schemas.microsoft.com/office/powerpoint/2010/main" val="507069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Xin Ngài nhận của lễ con dâng, lễ vật do sức lao công, con người gian nan kiếp sống, xin Ngài nhận của lễ con dâng rộng tình ân phúc thương ban tô đời tươi thắm ơn lành.</a:t>
            </a:r>
          </a:p>
        </p:txBody>
      </p:sp>
    </p:spTree>
    <p:extLst>
      <p:ext uri="{BB962C8B-B14F-4D97-AF65-F5344CB8AC3E}">
        <p14:creationId xmlns:p14="http://schemas.microsoft.com/office/powerpoint/2010/main" val="2762703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30000"/>
              </a:lnSpc>
              <a:spcBef>
                <a:spcPts val="0"/>
              </a:spcBef>
            </a:pPr>
            <a:r>
              <a:rPr lang="vi-VN" sz="4650" b="1" u="sng" dirty="0">
                <a:solidFill>
                  <a:srgbClr val="FFFF00"/>
                </a:solidFill>
                <a:cs typeface="Times New Roman" panose="02020603050405020304" pitchFamily="18" charset="0"/>
              </a:rPr>
              <a:t>Tk2:</a:t>
            </a:r>
            <a:r>
              <a:rPr lang="vi-VN" sz="4650" b="1" dirty="0">
                <a:solidFill>
                  <a:srgbClr val="FFFF00"/>
                </a:solidFill>
                <a:cs typeface="Times New Roman" panose="02020603050405020304" pitchFamily="18" charset="0"/>
              </a:rPr>
              <a:t> </a:t>
            </a:r>
            <a:r>
              <a:rPr lang="vi-VN" sz="4650" b="1" dirty="0">
                <a:solidFill>
                  <a:schemeClr val="bg1"/>
                </a:solidFill>
                <a:cs typeface="Times New Roman" panose="02020603050405020304" pitchFamily="18" charset="0"/>
              </a:rPr>
              <a:t>Đến đây con biết con chưa tinh sạch, vậy thành tâm xin Chúa hãy nguôi giận đi. Cùng nguyện </a:t>
            </a:r>
            <a:r>
              <a:rPr lang="en-US" sz="4650" b="1" dirty="0">
                <a:solidFill>
                  <a:schemeClr val="bg1"/>
                </a:solidFill>
                <a:cs typeface="Times New Roman" panose="02020603050405020304" pitchFamily="18" charset="0"/>
              </a:rPr>
              <a:t>x</a:t>
            </a:r>
            <a:r>
              <a:rPr lang="vi-VN" sz="4650" b="1" dirty="0">
                <a:solidFill>
                  <a:schemeClr val="bg1"/>
                </a:solidFill>
                <a:cs typeface="Times New Roman" panose="02020603050405020304" pitchFamily="18" charset="0"/>
              </a:rPr>
              <a:t>in Thiên Chúa thứ tha tội nhơ, đã bao phen con yếu đuối nên lỗi lầm.</a:t>
            </a:r>
          </a:p>
        </p:txBody>
      </p:sp>
    </p:spTree>
    <p:extLst>
      <p:ext uri="{BB962C8B-B14F-4D97-AF65-F5344CB8AC3E}">
        <p14:creationId xmlns:p14="http://schemas.microsoft.com/office/powerpoint/2010/main" val="3141959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3EE49-0D05-E3A9-BDC4-8C56D3F5B41C}"/>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23E4F49-76B1-B047-AF98-97F23C96BAC5}"/>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1312550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FFFF00"/>
                </a:solidFill>
              </a:rPr>
              <a:t>Ca </a:t>
            </a:r>
            <a:r>
              <a:rPr lang="en-US" sz="6600" dirty="0" err="1">
                <a:solidFill>
                  <a:srgbClr val="FFFF00"/>
                </a:solidFill>
              </a:rPr>
              <a:t>Nguyện</a:t>
            </a:r>
            <a:r>
              <a:rPr lang="en-US" sz="6600" dirty="0">
                <a:solidFill>
                  <a:srgbClr val="FFFF00"/>
                </a:solidFill>
              </a:rPr>
              <a:t> </a:t>
            </a:r>
            <a:r>
              <a:rPr lang="en-US" sz="6600" dirty="0" err="1">
                <a:solidFill>
                  <a:srgbClr val="FFFF00"/>
                </a:solidFill>
              </a:rPr>
              <a:t>Hiệp</a:t>
            </a:r>
            <a:r>
              <a:rPr lang="en-US" sz="6600" dirty="0">
                <a:solidFill>
                  <a:srgbClr val="FFFF00"/>
                </a:solidFill>
              </a:rPr>
              <a:t> </a:t>
            </a:r>
            <a:r>
              <a:rPr lang="en-US" sz="6600" dirty="0" err="1">
                <a:solidFill>
                  <a:srgbClr val="FFFF00"/>
                </a:solidFill>
              </a:rPr>
              <a:t>Lễ</a:t>
            </a:r>
            <a:r>
              <a:rPr lang="en-US" sz="6600" dirty="0">
                <a:solidFill>
                  <a:srgbClr val="FFFF00"/>
                </a:solidFill>
              </a:rPr>
              <a:t/>
            </a:r>
            <a:br>
              <a:rPr lang="en-US" sz="6600" dirty="0">
                <a:solidFill>
                  <a:srgbClr val="FFFF00"/>
                </a:solidFill>
              </a:rPr>
            </a:br>
            <a:r>
              <a:rPr lang="en-US" sz="7200" dirty="0">
                <a:solidFill>
                  <a:srgbClr val="FFFF00"/>
                </a:solidFill>
              </a:rPr>
              <a:t>Xin </a:t>
            </a:r>
            <a:r>
              <a:rPr lang="en-US" sz="7200" dirty="0" err="1">
                <a:solidFill>
                  <a:srgbClr val="FFFF00"/>
                </a:solidFill>
              </a:rPr>
              <a:t>Bên</a:t>
            </a:r>
            <a:r>
              <a:rPr lang="en-US" sz="7200" dirty="0">
                <a:solidFill>
                  <a:srgbClr val="FFFF00"/>
                </a:solidFill>
              </a:rPr>
              <a:t> Con</a:t>
            </a:r>
            <a:r>
              <a:rPr lang="en-US" sz="6600" dirty="0">
                <a:solidFill>
                  <a:srgbClr val="FFFF00"/>
                </a:solidFill>
              </a:rPr>
              <a:t/>
            </a:r>
            <a:br>
              <a:rPr lang="en-US" sz="6600" dirty="0">
                <a:solidFill>
                  <a:srgbClr val="FFFF00"/>
                </a:solidFill>
              </a:rPr>
            </a:br>
            <a:r>
              <a:rPr lang="en-US" sz="6000" i="1" dirty="0" err="1">
                <a:solidFill>
                  <a:schemeClr val="bg1"/>
                </a:solidFill>
              </a:rPr>
              <a:t>Đăng</a:t>
            </a:r>
            <a:r>
              <a:rPr lang="en-US" sz="6000" i="1" dirty="0">
                <a:solidFill>
                  <a:schemeClr val="bg1"/>
                </a:solidFill>
              </a:rPr>
              <a:t> Khoa</a:t>
            </a:r>
            <a:endParaRPr lang="en-US" sz="9600" i="1" dirty="0">
              <a:solidFill>
                <a:schemeClr val="bg1"/>
              </a:solidFill>
            </a:endParaRPr>
          </a:p>
        </p:txBody>
      </p:sp>
      <p:pic>
        <p:nvPicPr>
          <p:cNvPr id="3" name="Picture 2">
            <a:extLst>
              <a:ext uri="{FF2B5EF4-FFF2-40B4-BE49-F238E27FC236}">
                <a16:creationId xmlns:a16="http://schemas.microsoft.com/office/drawing/2014/main" xmlns="" id="{3C67E0D5-4D95-CBD4-77E9-BCA5380BE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4171950"/>
            <a:ext cx="5143500" cy="850900"/>
          </a:xfrm>
          <a:prstGeom prst="rect">
            <a:avLst/>
          </a:prstGeom>
        </p:spPr>
      </p:pic>
    </p:spTree>
    <p:extLst>
      <p:ext uri="{BB962C8B-B14F-4D97-AF65-F5344CB8AC3E}">
        <p14:creationId xmlns:p14="http://schemas.microsoft.com/office/powerpoint/2010/main" val="2363263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4800" u="sng" dirty="0">
                <a:solidFill>
                  <a:srgbClr val="FFFF00"/>
                </a:solidFill>
              </a:rPr>
              <a:t>Tk1:</a:t>
            </a:r>
            <a:r>
              <a:rPr lang="en-US" sz="4800" dirty="0">
                <a:solidFill>
                  <a:srgbClr val="FFFF00"/>
                </a:solidFill>
              </a:rPr>
              <a:t> </a:t>
            </a:r>
            <a:r>
              <a:rPr lang="vi-VN" sz="4800" dirty="0">
                <a:solidFill>
                  <a:schemeClr val="bg1"/>
                </a:solidFill>
              </a:rPr>
              <a:t>Lạy Chúa Giê-su, con nguyện đến bên Ngài, để được nghe tiếng Ngài trong âm thầm khiêm tốn. Lạy Chúa Giê-su, con luôn mong tìm Chúa từng ngày, xin cho lòng con vui thoả trong Ngài.</a:t>
            </a:r>
          </a:p>
        </p:txBody>
      </p:sp>
    </p:spTree>
    <p:extLst>
      <p:ext uri="{BB962C8B-B14F-4D97-AF65-F5344CB8AC3E}">
        <p14:creationId xmlns:p14="http://schemas.microsoft.com/office/powerpoint/2010/main" val="3940749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Nguyện xin Chúa luôn luôn bên con, đời con xin dâng trọn cho Chúa, đây trọn niềm ước mơ, đây tình yêu đơn sơ, xin ở bên con mãi Chúa ơi!</a:t>
            </a:r>
            <a:endParaRPr lang="en-US" sz="5400" dirty="0">
              <a:solidFill>
                <a:schemeClr val="bg1"/>
              </a:solidFill>
            </a:endParaRPr>
          </a:p>
        </p:txBody>
      </p:sp>
    </p:spTree>
    <p:extLst>
      <p:ext uri="{BB962C8B-B14F-4D97-AF65-F5344CB8AC3E}">
        <p14:creationId xmlns:p14="http://schemas.microsoft.com/office/powerpoint/2010/main" val="2920369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fontAlgn="base"/>
            <a:r>
              <a:rPr lang="en-US" sz="4800" u="sng" dirty="0">
                <a:solidFill>
                  <a:srgbClr val="FFFF00"/>
                </a:solidFill>
              </a:rPr>
              <a:t>Tk2:</a:t>
            </a:r>
            <a:r>
              <a:rPr lang="en-US" sz="4800" dirty="0">
                <a:solidFill>
                  <a:schemeClr val="bg1"/>
                </a:solidFill>
              </a:rPr>
              <a:t> </a:t>
            </a:r>
            <a:r>
              <a:rPr lang="vi-VN" sz="4800" dirty="0">
                <a:solidFill>
                  <a:schemeClr val="bg1"/>
                </a:solidFill>
              </a:rPr>
              <a:t>Tình Chúa yêu con cho đời mãi tươi đẹp, cho lòng con ấm nồng, cho tâm hồn bình an. Tình Chúa bao la, cho con nếm tình mến ngọt ngào, tri ân tình Ngài yêu quá êm đềm. </a:t>
            </a:r>
            <a:endParaRPr lang="en-US" sz="4800" dirty="0">
              <a:solidFill>
                <a:schemeClr val="bg1"/>
              </a:solidFill>
            </a:endParaRPr>
          </a:p>
        </p:txBody>
      </p:sp>
    </p:spTree>
    <p:extLst>
      <p:ext uri="{BB962C8B-B14F-4D97-AF65-F5344CB8AC3E}">
        <p14:creationId xmlns:p14="http://schemas.microsoft.com/office/powerpoint/2010/main" val="965041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Nguyện xin Chúa luôn luôn bên con, đời con xin dâng trọn cho Chúa, đây trọn niềm ước mơ, đây tình yêu đơn sơ, xin ở bên con mãi Chúa ơi!</a:t>
            </a:r>
            <a:endParaRPr lang="en-US" sz="5400" dirty="0">
              <a:solidFill>
                <a:schemeClr val="bg1"/>
              </a:solidFill>
            </a:endParaRPr>
          </a:p>
        </p:txBody>
      </p:sp>
    </p:spTree>
    <p:extLst>
      <p:ext uri="{BB962C8B-B14F-4D97-AF65-F5344CB8AC3E}">
        <p14:creationId xmlns:p14="http://schemas.microsoft.com/office/powerpoint/2010/main" val="1643219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FF00"/>
                </a:solidFill>
              </a:rPr>
              <a:t>Tk3:</a:t>
            </a:r>
            <a:r>
              <a:rPr lang="en-US" sz="4800" dirty="0">
                <a:solidFill>
                  <a:schemeClr val="bg1"/>
                </a:solidFill>
              </a:rPr>
              <a:t> </a:t>
            </a:r>
            <a:r>
              <a:rPr lang="vi-VN" sz="4800" dirty="0">
                <a:solidFill>
                  <a:schemeClr val="bg1"/>
                </a:solidFill>
              </a:rPr>
              <a:t>Lạy Chúa con đây, bao lần đã xa Ngài, khi chẳng nghe tiếng Ngài, không thương người anh em. Lạy Chúa con đây, xin đưa con về với tình Ngài, xin thanh tẩy con nên giống như Ngài.</a:t>
            </a:r>
            <a:endParaRPr lang="en-US" sz="4800" dirty="0">
              <a:solidFill>
                <a:schemeClr val="bg1"/>
              </a:solidFill>
            </a:endParaRPr>
          </a:p>
        </p:txBody>
      </p:sp>
    </p:spTree>
    <p:extLst>
      <p:ext uri="{BB962C8B-B14F-4D97-AF65-F5344CB8AC3E}">
        <p14:creationId xmlns:p14="http://schemas.microsoft.com/office/powerpoint/2010/main" val="24248844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Nguyện xin Chúa luôn luôn bên con, đời con xin dâng trọn cho Chúa, đây trọn niềm ước mơ, đây tình yêu đơn sơ, xin ở bên con mãi Chúa ơi!</a:t>
            </a:r>
            <a:endParaRPr lang="en-US" sz="5400" dirty="0">
              <a:solidFill>
                <a:schemeClr val="bg1"/>
              </a:solidFill>
            </a:endParaRPr>
          </a:p>
        </p:txBody>
      </p:sp>
    </p:spTree>
    <p:extLst>
      <p:ext uri="{BB962C8B-B14F-4D97-AF65-F5344CB8AC3E}">
        <p14:creationId xmlns:p14="http://schemas.microsoft.com/office/powerpoint/2010/main" val="34749015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18936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a:solidFill>
                  <a:srgbClr val="FFFF00"/>
                </a:solidFill>
                <a:effectLst/>
                <a:latin typeface="+mj-lt"/>
              </a:rPr>
              <a:t>Ra </a:t>
            </a:r>
            <a:r>
              <a:rPr lang="en-US" sz="6600" b="0" dirty="0" err="1">
                <a:solidFill>
                  <a:srgbClr val="FFFF00"/>
                </a:solidFill>
                <a:effectLst/>
                <a:latin typeface="+mj-lt"/>
              </a:rPr>
              <a:t>Về</a:t>
            </a:r>
            <a:r>
              <a:rPr lang="en-US" sz="5400" b="0" dirty="0">
                <a:solidFill>
                  <a:srgbClr val="FFFF00"/>
                </a:solidFill>
                <a:effectLst/>
                <a:latin typeface="+mj-lt"/>
              </a:rPr>
              <a:t/>
            </a:r>
            <a:br>
              <a:rPr lang="en-US" sz="5400" b="0" dirty="0">
                <a:solidFill>
                  <a:srgbClr val="FFFF00"/>
                </a:solidFill>
                <a:effectLst/>
                <a:latin typeface="+mj-lt"/>
              </a:rPr>
            </a:br>
            <a:r>
              <a:rPr lang="en-US" sz="5400" b="0" i="1" dirty="0">
                <a:solidFill>
                  <a:schemeClr val="bg1"/>
                </a:solidFill>
                <a:effectLst/>
                <a:latin typeface="+mj-lt"/>
              </a:rPr>
              <a:t>Anh </a:t>
            </a:r>
            <a:r>
              <a:rPr lang="en-US" sz="5400" b="0" i="1" dirty="0" err="1">
                <a:solidFill>
                  <a:schemeClr val="bg1"/>
                </a:solidFill>
                <a:effectLst/>
                <a:latin typeface="+mj-lt"/>
              </a:rPr>
              <a:t>Tuấn</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EF26E98C-D19E-7180-3198-FE831CCEF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930650"/>
            <a:ext cx="5143500" cy="8509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365038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600" b="1" u="sng" dirty="0">
                <a:solidFill>
                  <a:srgbClr val="FFFF00"/>
                </a:solidFill>
                <a:cs typeface="Times New Roman" panose="02020603050405020304" pitchFamily="18" charset="0"/>
              </a:rPr>
              <a:t>**:</a:t>
            </a:r>
            <a:r>
              <a:rPr lang="vi-VN" sz="6600" b="1" dirty="0">
                <a:solidFill>
                  <a:schemeClr val="bg1"/>
                </a:solidFill>
                <a:cs typeface="Times New Roman" panose="02020603050405020304" pitchFamily="18" charset="0"/>
              </a:rPr>
              <a:t> Ơn trời, ơn trời tựa mưa sa xuống trên đời con. Đỡ nâng con giữ gìn con luôn thắm tươi màu son.</a:t>
            </a:r>
          </a:p>
        </p:txBody>
      </p:sp>
    </p:spTree>
    <p:extLst>
      <p:ext uri="{BB962C8B-B14F-4D97-AF65-F5344CB8AC3E}">
        <p14:creationId xmlns:p14="http://schemas.microsoft.com/office/powerpoint/2010/main" val="3425381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000" b="1" dirty="0">
                <a:solidFill>
                  <a:srgbClr val="FFFF00"/>
                </a:solidFill>
                <a:cs typeface="Times New Roman" panose="02020603050405020304" pitchFamily="18" charset="0"/>
              </a:rPr>
              <a:t>Tk1: </a:t>
            </a:r>
            <a:r>
              <a:rPr lang="vi-VN" sz="6000" b="1" dirty="0">
                <a:solidFill>
                  <a:schemeClr val="bg1"/>
                </a:solidFill>
                <a:cs typeface="Times New Roman" panose="02020603050405020304" pitchFamily="18" charset="0"/>
              </a:rPr>
              <a:t>Chúa đã thương ban lời người soi sáng, dẫn đưa đoàn con cái, thấy đường về bến yêu thương là quê hương luôn sống trong niềm vui.</a:t>
            </a:r>
          </a:p>
        </p:txBody>
      </p:sp>
    </p:spTree>
    <p:extLst>
      <p:ext uri="{BB962C8B-B14F-4D97-AF65-F5344CB8AC3E}">
        <p14:creationId xmlns:p14="http://schemas.microsoft.com/office/powerpoint/2010/main" val="20673081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2205665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600" b="1" u="sng" dirty="0">
                <a:solidFill>
                  <a:srgbClr val="FFFF00"/>
                </a:solidFill>
                <a:cs typeface="Times New Roman" panose="02020603050405020304" pitchFamily="18" charset="0"/>
              </a:rPr>
              <a:t>**:</a:t>
            </a:r>
            <a:r>
              <a:rPr lang="vi-VN" sz="6600" b="1" dirty="0">
                <a:solidFill>
                  <a:schemeClr val="bg1"/>
                </a:solidFill>
                <a:cs typeface="Times New Roman" panose="02020603050405020304" pitchFamily="18" charset="0"/>
              </a:rPr>
              <a:t> Ơn trời, ơn trời tựa mưa sa xuống trên đời con. Đỡ nâng con giữ gìn con luôn thắm tươi màu son.</a:t>
            </a:r>
          </a:p>
        </p:txBody>
      </p:sp>
    </p:spTree>
    <p:extLst>
      <p:ext uri="{BB962C8B-B14F-4D97-AF65-F5344CB8AC3E}">
        <p14:creationId xmlns:p14="http://schemas.microsoft.com/office/powerpoint/2010/main" val="3230237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Chúa đã thương kêu mời đoàn con cái, đến nơi bàn tiệc thánh, đón nhận mình Chúa Ki-tô làm của ăn thêm sức trên đường xa</a:t>
            </a:r>
            <a:r>
              <a:rPr lang="en-US" sz="6000" b="1" dirty="0">
                <a:solidFill>
                  <a:schemeClr val="bg1"/>
                </a:solidFill>
                <a:cs typeface="Times New Roman" panose="02020603050405020304" pitchFamily="18" charset="0"/>
              </a:rPr>
              <a:t>.</a:t>
            </a:r>
            <a:endParaRPr lang="vi-VN"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470253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1752645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6600" b="1" u="sng" dirty="0">
                <a:solidFill>
                  <a:srgbClr val="FFFF00"/>
                </a:solidFill>
                <a:cs typeface="Times New Roman" panose="02020603050405020304" pitchFamily="18" charset="0"/>
              </a:rPr>
              <a:t>**:</a:t>
            </a:r>
            <a:r>
              <a:rPr lang="vi-VN" sz="6600" b="1" dirty="0">
                <a:solidFill>
                  <a:schemeClr val="bg1"/>
                </a:solidFill>
                <a:cs typeface="Times New Roman" panose="02020603050405020304" pitchFamily="18" charset="0"/>
              </a:rPr>
              <a:t> Ơn trời, ơn trời tựa mưa sa xuống trên đời con. Đỡ nâng con giữ gìn con luôn thắm tươi màu son.</a:t>
            </a:r>
          </a:p>
        </p:txBody>
      </p:sp>
    </p:spTree>
    <p:extLst>
      <p:ext uri="{BB962C8B-B14F-4D97-AF65-F5344CB8AC3E}">
        <p14:creationId xmlns:p14="http://schemas.microsoft.com/office/powerpoint/2010/main" val="204697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2041</Words>
  <Application>Microsoft Office PowerPoint</Application>
  <PresentationFormat>On-screen Show (16:9)</PresentationFormat>
  <Paragraphs>98</Paragraphs>
  <Slides>90</Slides>
  <Notes>1</Notes>
  <HiddenSlides>0</HiddenSlides>
  <MMClips>0</MMClips>
  <ScaleCrop>false</ScaleCrop>
  <HeadingPairs>
    <vt:vector size="4" baseType="variant">
      <vt:variant>
        <vt:lpstr>Theme</vt:lpstr>
      </vt:variant>
      <vt:variant>
        <vt:i4>11</vt:i4>
      </vt:variant>
      <vt:variant>
        <vt:lpstr>Slide Titles</vt:lpstr>
      </vt:variant>
      <vt:variant>
        <vt:i4>90</vt:i4>
      </vt:variant>
    </vt:vector>
  </HeadingPairs>
  <TitlesOfParts>
    <vt:vector size="101" baseType="lpstr">
      <vt:lpstr>Office Theme</vt:lpstr>
      <vt:lpstr>36_Default Design</vt:lpstr>
      <vt:lpstr>10_Office Theme</vt:lpstr>
      <vt:lpstr>37_Default Design</vt:lpstr>
      <vt:lpstr>6_Office Theme</vt:lpstr>
      <vt:lpstr>7_Office Theme</vt:lpstr>
      <vt:lpstr>8_Office Theme</vt:lpstr>
      <vt:lpstr>5_Office Theme</vt:lpstr>
      <vt:lpstr>2_Office Theme</vt:lpstr>
      <vt:lpstr>1_Office Theme</vt:lpstr>
      <vt:lpstr>3_Office Theme</vt:lpstr>
      <vt:lpstr>CHÚA NHẬT XXI THƯỜNG NIÊN NĂM B</vt:lpstr>
      <vt:lpstr>PowerPoint Presentation</vt:lpstr>
      <vt:lpstr>Ca nhập lễ Nhanh Lên Nào</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Xin Bên Con Đăng Khoa</vt:lpstr>
      <vt:lpstr>Tk1: Lạy Chúa Giê-su, con nguyện đến bên Ngài, để được nghe tiếng Ngài trong âm thầm khiêm tốn. Lạy Chúa Giê-su, con luôn mong tìm Chúa từng ngày, xin cho lòng con vui thoả trong Ngài.</vt:lpstr>
      <vt:lpstr>Đk: Nguyện xin Chúa luôn luôn bên con, đời con xin dâng trọn cho Chúa, đây trọn niềm ước mơ, đây tình yêu đơn sơ, xin ở bên con mãi Chúa ơi!</vt:lpstr>
      <vt:lpstr>Tk2: Tình Chúa yêu con cho đời mãi tươi đẹp, cho lòng con ấm nồng, cho tâm hồn bình an. Tình Chúa bao la, cho con nếm tình mến ngọt ngào, tri ân tình Ngài yêu quá êm đềm. </vt:lpstr>
      <vt:lpstr>Đk: Nguyện xin Chúa luôn luôn bên con, đời con xin dâng trọn cho Chúa, đây trọn niềm ước mơ, đây tình yêu đơn sơ, xin ở bên con mãi Chúa ơi!</vt:lpstr>
      <vt:lpstr>Tk3: Lạy Chúa con đây, bao lần đã xa Ngài, khi chẳng nghe tiếng Ngài, không thương người anh em. Lạy Chúa con đây, xin đưa con về với tình Ngài, xin thanh tẩy con nên giống như Ngài.</vt:lpstr>
      <vt:lpstr>Đk: Nguyện xin Chúa luôn luôn bên con, đời con xin dâng trọn cho Chúa, đây trọn niềm ước mơ, đây tình yêu đơn sơ, xin ở bên con mãi Chúa ơi!</vt:lpstr>
      <vt:lpstr>PowerPoint Presentation</vt:lpstr>
      <vt:lpstr>PowerPoint Presentation</vt:lpstr>
      <vt:lpstr>Ca Kết Lễ Ra Về Anh Tuấn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109</cp:revision>
  <dcterms:created xsi:type="dcterms:W3CDTF">2023-05-21T07:25:42Z</dcterms:created>
  <dcterms:modified xsi:type="dcterms:W3CDTF">2024-08-23T21:24:11Z</dcterms:modified>
</cp:coreProperties>
</file>