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4012" r:id="rId5"/>
    <p:sldMasterId id="2147484024" r:id="rId6"/>
    <p:sldMasterId id="2147484108" r:id="rId7"/>
    <p:sldMasterId id="2147484144" r:id="rId8"/>
  </p:sldMasterIdLst>
  <p:notesMasterIdLst>
    <p:notesMasterId r:id="rId95"/>
  </p:notesMasterIdLst>
  <p:sldIdLst>
    <p:sldId id="822" r:id="rId9"/>
    <p:sldId id="507" r:id="rId10"/>
    <p:sldId id="10158" r:id="rId11"/>
    <p:sldId id="10165" r:id="rId12"/>
    <p:sldId id="10166" r:id="rId13"/>
    <p:sldId id="10159" r:id="rId14"/>
    <p:sldId id="10160" r:id="rId15"/>
    <p:sldId id="10161" r:id="rId16"/>
    <p:sldId id="10162" r:id="rId17"/>
    <p:sldId id="10163" r:id="rId18"/>
    <p:sldId id="10164" r:id="rId19"/>
    <p:sldId id="10167" r:id="rId20"/>
    <p:sldId id="10168" r:id="rId21"/>
    <p:sldId id="718" r:id="rId22"/>
    <p:sldId id="10033" r:id="rId23"/>
    <p:sldId id="10034" r:id="rId24"/>
    <p:sldId id="9806" r:id="rId25"/>
    <p:sldId id="10169" r:id="rId26"/>
    <p:sldId id="384" r:id="rId27"/>
    <p:sldId id="385" r:id="rId28"/>
    <p:sldId id="386" r:id="rId29"/>
    <p:sldId id="387" r:id="rId30"/>
    <p:sldId id="388" r:id="rId31"/>
    <p:sldId id="389" r:id="rId32"/>
    <p:sldId id="390" r:id="rId33"/>
    <p:sldId id="391" r:id="rId34"/>
    <p:sldId id="647" r:id="rId35"/>
    <p:sldId id="649" r:id="rId36"/>
    <p:sldId id="703" r:id="rId37"/>
    <p:sldId id="704" r:id="rId38"/>
    <p:sldId id="705" r:id="rId39"/>
    <p:sldId id="10170" r:id="rId40"/>
    <p:sldId id="707" r:id="rId41"/>
    <p:sldId id="10171" r:id="rId42"/>
    <p:sldId id="709" r:id="rId43"/>
    <p:sldId id="10172" r:id="rId44"/>
    <p:sldId id="653" r:id="rId45"/>
    <p:sldId id="712" r:id="rId46"/>
    <p:sldId id="720"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289" r:id="rId64"/>
    <p:sldId id="10173" r:id="rId65"/>
    <p:sldId id="275" r:id="rId66"/>
    <p:sldId id="374" r:id="rId67"/>
    <p:sldId id="363" r:id="rId68"/>
    <p:sldId id="373" r:id="rId69"/>
    <p:sldId id="375" r:id="rId70"/>
    <p:sldId id="376" r:id="rId71"/>
    <p:sldId id="276" r:id="rId72"/>
    <p:sldId id="9813" r:id="rId73"/>
    <p:sldId id="9814" r:id="rId74"/>
    <p:sldId id="9815" r:id="rId75"/>
    <p:sldId id="10110" r:id="rId76"/>
    <p:sldId id="9816" r:id="rId77"/>
    <p:sldId id="9817" r:id="rId78"/>
    <p:sldId id="9818" r:id="rId79"/>
    <p:sldId id="10111" r:id="rId80"/>
    <p:sldId id="674" r:id="rId81"/>
    <p:sldId id="277" r:id="rId82"/>
    <p:sldId id="290" r:id="rId83"/>
    <p:sldId id="291" r:id="rId84"/>
    <p:sldId id="699" r:id="rId85"/>
    <p:sldId id="701" r:id="rId86"/>
    <p:sldId id="292" r:id="rId87"/>
    <p:sldId id="651" r:id="rId88"/>
    <p:sldId id="293" r:id="rId89"/>
    <p:sldId id="563" r:id="rId90"/>
    <p:sldId id="790" r:id="rId91"/>
    <p:sldId id="751" r:id="rId92"/>
    <p:sldId id="9568" r:id="rId93"/>
    <p:sldId id="675"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94692" autoAdjust="0"/>
  </p:normalViewPr>
  <p:slideViewPr>
    <p:cSldViewPr>
      <p:cViewPr varScale="1">
        <p:scale>
          <a:sx n="68" d="100"/>
          <a:sy n="68" d="100"/>
        </p:scale>
        <p:origin x="200" y="137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notesMaster" Target="notesMasters/notes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8/30/24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76</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XXII THƯỜNG NIÊN NĂM B</a:t>
            </a:r>
          </a:p>
        </p:txBody>
      </p:sp>
      <p:pic>
        <p:nvPicPr>
          <p:cNvPr id="4" name="Picture 3">
            <a:extLst>
              <a:ext uri="{FF2B5EF4-FFF2-40B4-BE49-F238E27FC236}">
                <a16:creationId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id="{7AF50687-2214-5AF5-C9C1-6CE89762D497}"/>
              </a:ext>
            </a:extLst>
          </p:cNvPr>
          <p:cNvSpPr txBox="1"/>
          <p:nvPr/>
        </p:nvSpPr>
        <p:spPr>
          <a:xfrm>
            <a:off x="838200" y="559571"/>
            <a:ext cx="7467600" cy="954107"/>
          </a:xfrm>
          <a:prstGeom prst="rect">
            <a:avLst/>
          </a:prstGeom>
          <a:noFill/>
        </p:spPr>
        <p:txBody>
          <a:bodyPr wrap="square">
            <a:spAutoFit/>
          </a:bodyPr>
          <a:lstStyle/>
          <a:p>
            <a:pPr algn="ctr"/>
            <a:r>
              <a:rPr lang="en-US" sz="2800" dirty="0">
                <a:solidFill>
                  <a:srgbClr val="FFFF00"/>
                </a:solidFill>
              </a:rPr>
              <a:t>CA ĐOÀN THIẾU NHI - TERESA HÀI ĐỒNG GIÊSU</a:t>
            </a:r>
          </a:p>
          <a:p>
            <a:pPr algn="ctr"/>
            <a:r>
              <a:rPr lang="en-US" sz="2800" dirty="0">
                <a:solidFill>
                  <a:srgbClr val="FFFF00"/>
                </a:solidFill>
              </a:rPr>
              <a:t>GIÁO XỨ THIÊN ÂN</a:t>
            </a:r>
          </a:p>
        </p:txBody>
      </p:sp>
    </p:spTree>
    <p:extLst>
      <p:ext uri="{BB962C8B-B14F-4D97-AF65-F5344CB8AC3E}">
        <p14:creationId xmlns:p14="http://schemas.microsoft.com/office/powerpoint/2010/main" val="2277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6600" dirty="0">
                <a:solidFill>
                  <a:schemeClr val="bg1"/>
                </a:solidFill>
                <a:effectLst>
                  <a:outerShdw blurRad="38100" dist="38100" dir="2700000" algn="tl">
                    <a:srgbClr val="000000">
                      <a:alpha val="43137"/>
                    </a:srgbClr>
                  </a:outerShdw>
                </a:effectLst>
              </a:rPr>
              <a:t> </a:t>
            </a:r>
            <a:r>
              <a:rPr lang="vi-VN" sz="6600" b="0" i="0" dirty="0">
                <a:solidFill>
                  <a:schemeClr val="bg1"/>
                </a:solidFill>
                <a:effectLst/>
              </a:rPr>
              <a:t>Về cùng Ngài chúng con vui mừng: hưởng tình yêu của Chúa Nhân từ. </a:t>
            </a:r>
            <a:endParaRPr lang="vi-VN"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058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dirty="0">
                <a:solidFill>
                  <a:schemeClr val="bg1"/>
                </a:solidFill>
                <a:effectLst>
                  <a:outerShdw blurRad="38100" dist="38100" dir="2700000" algn="tl">
                    <a:srgbClr val="000000">
                      <a:alpha val="43137"/>
                    </a:srgbClr>
                  </a:outerShdw>
                </a:effectLst>
                <a:latin typeface="+mj-lt"/>
              </a:rPr>
              <a:t> </a:t>
            </a:r>
            <a:r>
              <a:rPr lang="vi-VN" sz="5400" b="0" i="0" dirty="0">
                <a:solidFill>
                  <a:schemeClr val="bg1"/>
                </a:solidFill>
                <a:effectLst/>
              </a:rPr>
              <a:t> Ngài tạo tác tinh tú đất trời, ngọn núi cao Ngài đã tác thành. Này đoàn con hợp tiếng chúc khen Danh Ngài.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9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1" indent="0" algn="just">
              <a:lnSpc>
                <a:spcPct val="130000"/>
              </a:lnSpc>
              <a:buNone/>
            </a:pPr>
            <a:r>
              <a:rPr lang="en-US" sz="53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300" b="0" i="0" dirty="0">
                <a:solidFill>
                  <a:schemeClr val="bg1"/>
                </a:solidFill>
                <a:effectLst/>
              </a:rPr>
              <a:t>Cùng về đây cất tiếng ca khen uy danh Ngài là Chúa Toàn Năng. Cùng về đây trước thánh nhan Ngài, hợp muôn lòng hát khúc tạ ơn.</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3514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vi-VN" sz="5300" b="0" i="0" dirty="0">
                <a:solidFill>
                  <a:schemeClr val="bg1"/>
                </a:solidFill>
                <a:effectLst/>
              </a:rPr>
              <a:t> Cùng triều thần mừng Chúa Chí Thánh cùng đàn cầm hoà tấu khúc hát. Này đoàn con xin dâng Ngài bài ca chúc tụng.</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1267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916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285750"/>
            <a:ext cx="9144000" cy="2554545"/>
          </a:xfrm>
          <a:prstGeom prst="rect">
            <a:avLst/>
          </a:prstGeom>
          <a:noFill/>
        </p:spPr>
        <p:txBody>
          <a:bodyPr wrap="square" rtlCol="0">
            <a:spAutoFit/>
          </a:bodyPr>
          <a:lstStyle/>
          <a:p>
            <a:r>
              <a:rPr lang="vi-VN" sz="3200" b="1" u="sng" dirty="0">
                <a:ln w="1905"/>
                <a:solidFill>
                  <a:srgbClr val="A50021"/>
                </a:solidFill>
                <a:effectLst>
                  <a:innerShdw blurRad="69850" dist="43180" dir="5400000">
                    <a:srgbClr val="000000">
                      <a:alpha val="65000"/>
                    </a:srgbClr>
                  </a:innerShdw>
                </a:effectLst>
              </a:rPr>
              <a:t>Bài đọc 1</a:t>
            </a:r>
            <a:endParaRPr lang="vi-VN" sz="3200" b="1" dirty="0">
              <a:ln w="1905"/>
              <a:solidFill>
                <a:srgbClr val="A50021"/>
              </a:solidFill>
              <a:effectLst>
                <a:innerShdw blurRad="69850" dist="43180" dir="5400000">
                  <a:srgbClr val="000000">
                    <a:alpha val="65000"/>
                  </a:srgbClr>
                </a:innerShdw>
              </a:effectLst>
            </a:endParaRPr>
          </a:p>
          <a:p>
            <a:r>
              <a:rPr lang="vi-VN" sz="32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200" b="1" dirty="0">
                <a:ln w="1905"/>
                <a:solidFill>
                  <a:srgbClr val="A50021"/>
                </a:solidFill>
                <a:effectLst>
                  <a:innerShdw blurRad="69850" dist="43180" dir="5400000">
                    <a:srgbClr val="000000">
                      <a:alpha val="65000"/>
                    </a:srgbClr>
                  </a:innerShdw>
                </a:effectLst>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a:t>
            </a:r>
            <a:br>
              <a:rPr lang="en-US" dirty="0">
                <a:solidFill>
                  <a:srgbClr val="FFFF00"/>
                </a:solidFill>
              </a:rPr>
            </a:br>
            <a:r>
              <a:rPr lang="en-US" dirty="0">
                <a:solidFill>
                  <a:srgbClr val="FFFF00"/>
                </a:solidFill>
              </a:rPr>
              <a:t>CHÚA NHẬT XXII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Thanh </a:t>
            </a:r>
            <a:r>
              <a:rPr lang="en-US" i="1" dirty="0" err="1">
                <a:solidFill>
                  <a:schemeClr val="bg1"/>
                </a:solidFill>
              </a:rPr>
              <a:t>Lâm</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id="{653683FB-FD6A-3CCB-D854-2A607B2F7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235450"/>
            <a:ext cx="5143500" cy="850900"/>
          </a:xfrm>
          <a:prstGeom prst="rect">
            <a:avLst/>
          </a:prstGeom>
        </p:spPr>
      </p:pic>
    </p:spTree>
    <p:extLst>
      <p:ext uri="{BB962C8B-B14F-4D97-AF65-F5344CB8AC3E}">
        <p14:creationId xmlns:p14="http://schemas.microsoft.com/office/powerpoint/2010/main" val="224748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endPar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1" indent="0" algn="ctr">
              <a:lnSpc>
                <a:spcPct val="120000"/>
              </a:lnSpc>
              <a:buNone/>
            </a:pPr>
            <a:r>
              <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HỢP LỜI CHÚC TỤNG</a:t>
            </a:r>
          </a:p>
          <a:p>
            <a:pPr marL="27431" indent="0" algn="ctr">
              <a:lnSpc>
                <a:spcPct val="120000"/>
              </a:lnSpc>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Đăng</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Khoa</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2" name="Picture 1">
            <a:extLst>
              <a:ext uri="{FF2B5EF4-FFF2-40B4-BE49-F238E27FC236}">
                <a16:creationId xmlns:a16="http://schemas.microsoft.com/office/drawing/2014/main" id="{4E8AC49A-AC86-83AB-3ABE-133EE5628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95750"/>
            <a:ext cx="5143500" cy="850900"/>
          </a:xfrm>
          <a:prstGeom prst="rect">
            <a:avLst/>
          </a:prstGeom>
        </p:spPr>
      </p:pic>
    </p:spTree>
    <p:extLst>
      <p:ext uri="{BB962C8B-B14F-4D97-AF65-F5344CB8AC3E}">
        <p14:creationId xmlns:p14="http://schemas.microsoft.com/office/powerpoint/2010/main" val="2512725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ai sẽ được cư ngụ trong nhà của Chúa?</a:t>
            </a:r>
            <a:endParaRPr lang="en-US" sz="8000" dirty="0">
              <a:solidFill>
                <a:schemeClr val="bg1"/>
              </a:solidFill>
              <a:latin typeface="+mn-lt"/>
            </a:endParaRPr>
          </a:p>
        </p:txBody>
      </p:sp>
    </p:spTree>
    <p:extLst>
      <p:ext uri="{BB962C8B-B14F-4D97-AF65-F5344CB8AC3E}">
        <p14:creationId xmlns:p14="http://schemas.microsoft.com/office/powerpoint/2010/main" val="4264184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Tk1:</a:t>
            </a:r>
            <a:r>
              <a:rPr lang="en-US" sz="4800" dirty="0">
                <a:solidFill>
                  <a:schemeClr val="bg1"/>
                </a:solidFill>
              </a:rPr>
              <a:t> </a:t>
            </a:r>
            <a:r>
              <a:rPr lang="vi-VN" sz="4800" b="0" i="0" dirty="0">
                <a:solidFill>
                  <a:schemeClr val="bg1"/>
                </a:solidFill>
                <a:effectLst/>
                <a:latin typeface="+mn-lt"/>
              </a:rPr>
              <a:t>Người biết sống trong sạch, biết sống thanh bần, thực thi công chính. Người chỉ nghĩ điều lành, trên môi không hề bịa lời dối gian. Đời sống giữ thật sạch tinh, lòng chỉ nghĩ về nẻo chính, và lưỡi chẳng bịa đặt lời vu không ai.</a:t>
            </a:r>
            <a:endParaRPr lang="en-US" sz="4800" dirty="0">
              <a:solidFill>
                <a:schemeClr val="bg1"/>
              </a:solidFill>
            </a:endParaRPr>
          </a:p>
        </p:txBody>
      </p:sp>
    </p:spTree>
    <p:extLst>
      <p:ext uri="{BB962C8B-B14F-4D97-AF65-F5344CB8AC3E}">
        <p14:creationId xmlns:p14="http://schemas.microsoft.com/office/powerpoint/2010/main" val="1287113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ai sẽ được cư ngụ trong nhà của Chúa?</a:t>
            </a:r>
            <a:endParaRPr lang="en-US" sz="8000" dirty="0">
              <a:solidFill>
                <a:schemeClr val="bg1"/>
              </a:solidFill>
              <a:latin typeface="+mn-lt"/>
            </a:endParaRPr>
          </a:p>
        </p:txBody>
      </p:sp>
    </p:spTree>
    <p:extLst>
      <p:ext uri="{BB962C8B-B14F-4D97-AF65-F5344CB8AC3E}">
        <p14:creationId xmlns:p14="http://schemas.microsoft.com/office/powerpoint/2010/main" val="3992336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Tk2:</a:t>
            </a:r>
            <a:r>
              <a:rPr lang="en-US" dirty="0">
                <a:solidFill>
                  <a:schemeClr val="bg1"/>
                </a:solidFill>
              </a:rPr>
              <a:t> </a:t>
            </a:r>
            <a:r>
              <a:rPr lang="vi-VN" b="0" i="0" dirty="0">
                <a:solidFill>
                  <a:schemeClr val="bg1"/>
                </a:solidFill>
                <a:effectLst/>
                <a:latin typeface="+mn-lt"/>
              </a:rPr>
              <a:t>Người không bao giờ làm cho ai ê chề, thẹn thân nhục nhã. Phường ác đức coi thường nhưng yêu chuộng người sợ tôn Chúa luôn. Chẳng áp bức, làm nhục ai, trọng kính những người sợ Chúa, lòng luôn luôn coi thường bè lũ bất nhân.</a:t>
            </a:r>
            <a:endParaRPr lang="en-US" dirty="0">
              <a:solidFill>
                <a:schemeClr val="bg1"/>
              </a:solidFill>
            </a:endParaRPr>
          </a:p>
        </p:txBody>
      </p:sp>
    </p:spTree>
    <p:extLst>
      <p:ext uri="{BB962C8B-B14F-4D97-AF65-F5344CB8AC3E}">
        <p14:creationId xmlns:p14="http://schemas.microsoft.com/office/powerpoint/2010/main" val="4260636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ai sẽ được cư ngụ trong nhà của Chúa?</a:t>
            </a:r>
            <a:endParaRPr lang="en-US" sz="8000" dirty="0">
              <a:solidFill>
                <a:schemeClr val="bg1"/>
              </a:solidFill>
              <a:latin typeface="+mn-lt"/>
            </a:endParaRPr>
          </a:p>
        </p:txBody>
      </p:sp>
    </p:spTree>
    <p:extLst>
      <p:ext uri="{BB962C8B-B14F-4D97-AF65-F5344CB8AC3E}">
        <p14:creationId xmlns:p14="http://schemas.microsoft.com/office/powerpoint/2010/main" val="16636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Tk3:</a:t>
            </a:r>
            <a:r>
              <a:rPr lang="en-US" dirty="0">
                <a:solidFill>
                  <a:schemeClr val="bg1"/>
                </a:solidFill>
              </a:rPr>
              <a:t> </a:t>
            </a:r>
            <a:r>
              <a:rPr lang="vi-VN" b="0" i="0" dirty="0">
                <a:solidFill>
                  <a:schemeClr val="bg1"/>
                </a:solidFill>
                <a:effectLst/>
                <a:latin typeface="+mn-lt"/>
              </a:rPr>
              <a:t>Người đã hứa điều gì mãi giữ trọn lời, nguyện không bội ước. Chẳng cho vay thu lời, tham lam hại người hiền lương, thẳng ngay. Người nhớ mãi những điều đó, lòng quyết giữ lề luật Chúa, thì mãi mãi muôn đời hoài luôn vững kiên.</a:t>
            </a:r>
            <a:endParaRPr lang="en-US" dirty="0">
              <a:solidFill>
                <a:schemeClr val="bg1"/>
              </a:solidFill>
            </a:endParaRPr>
          </a:p>
        </p:txBody>
      </p:sp>
    </p:spTree>
    <p:extLst>
      <p:ext uri="{BB962C8B-B14F-4D97-AF65-F5344CB8AC3E}">
        <p14:creationId xmlns:p14="http://schemas.microsoft.com/office/powerpoint/2010/main" val="386435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ai sẽ được cư ngụ trong nhà của Chúa?</a:t>
            </a:r>
            <a:endParaRPr lang="en-US" sz="8000" dirty="0">
              <a:solidFill>
                <a:schemeClr val="bg1"/>
              </a:solidFill>
              <a:latin typeface="+mn-lt"/>
            </a:endParaRPr>
          </a:p>
        </p:txBody>
      </p:sp>
    </p:spTree>
    <p:extLst>
      <p:ext uri="{BB962C8B-B14F-4D97-AF65-F5344CB8AC3E}">
        <p14:creationId xmlns:p14="http://schemas.microsoft.com/office/powerpoint/2010/main" val="2053613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u="sng" dirty="0">
                <a:solidFill>
                  <a:srgbClr val="A50021"/>
                </a:solidFill>
              </a:rPr>
              <a:t>Bài đọc 2</a:t>
            </a:r>
          </a:p>
          <a:p>
            <a:r>
              <a:rPr lang="vi-VN" sz="3600" i="1" dirty="0">
                <a:solidFill>
                  <a:srgbClr val="002060"/>
                </a:solidFill>
              </a:rPr>
              <a:t>Anh em hãy đem Lời ấy ra thực hành.</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Ngài</a:t>
            </a:r>
            <a:r>
              <a:rPr lang="en-US" sz="540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93925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209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1" indent="0" algn="just">
              <a:lnSpc>
                <a:spcPct val="130000"/>
              </a:lnSpc>
              <a:buNone/>
            </a:pPr>
            <a:r>
              <a:rPr lang="en-US" sz="53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300" b="0" i="0" dirty="0">
                <a:solidFill>
                  <a:schemeClr val="bg1"/>
                </a:solidFill>
                <a:effectLst/>
              </a:rPr>
              <a:t>Cùng về đây cất tiếng ca khen uy danh Ngài là Chúa Toàn Năng. Cùng về đây trước thánh nhan Ngài, hợp muôn lòng hát khúc tạ ơn.</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68895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vi-VN" sz="5300" b="0" i="0" dirty="0">
                <a:solidFill>
                  <a:schemeClr val="bg1"/>
                </a:solidFill>
                <a:effectLst/>
              </a:rPr>
              <a:t> Cùng triều thần mừng Chúa Chí Thánh cùng đàn cầm hoà tấu khúc hát. Này đoàn con xin dâng Ngài bài ca chúc tụng.</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13783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đứng</a:t>
            </a:r>
            <a:r>
              <a:rPr lang="en-US" sz="3200" dirty="0"/>
              <a:t> </a:t>
            </a:r>
            <a:r>
              <a:rPr lang="en-US" sz="3200" dirty="0" err="1"/>
              <a:t>vững</a:t>
            </a:r>
            <a:r>
              <a:rPr lang="en-US" sz="3200" dirty="0"/>
              <a:t> </a:t>
            </a:r>
            <a:r>
              <a:rPr lang="en-US" sz="3200" dirty="0" err="1"/>
              <a:t>trước</a:t>
            </a:r>
            <a:r>
              <a:rPr lang="en-US" sz="3200" dirty="0"/>
              <a:t> </a:t>
            </a:r>
            <a:r>
              <a:rPr lang="en-US" sz="3200" dirty="0" err="1"/>
              <a:t>mọi</a:t>
            </a:r>
            <a:r>
              <a:rPr lang="en-US" sz="3200" dirty="0"/>
              <a:t> </a:t>
            </a:r>
            <a:r>
              <a:rPr lang="en-US" sz="3200" dirty="0" err="1"/>
              <a:t>thử</a:t>
            </a:r>
            <a:r>
              <a:rPr lang="en-US" sz="3200" dirty="0"/>
              <a:t> </a:t>
            </a:r>
            <a:r>
              <a:rPr lang="en-US" sz="3200" dirty="0" err="1"/>
              <a:t>thách</a:t>
            </a:r>
            <a:r>
              <a:rPr lang="en-US" sz="3200" dirty="0"/>
              <a:t>, </a:t>
            </a:r>
            <a:r>
              <a:rPr lang="en-US" sz="3200" dirty="0" err="1"/>
              <a:t>muốn</a:t>
            </a:r>
            <a:r>
              <a:rPr lang="en-US" sz="3200" dirty="0"/>
              <a:t> </a:t>
            </a:r>
            <a:r>
              <a:rPr lang="en-US" sz="3200" dirty="0" err="1"/>
              <a:t>khỏi</a:t>
            </a:r>
            <a:r>
              <a:rPr lang="en-US" sz="3200" dirty="0"/>
              <a:t> </a:t>
            </a:r>
            <a:r>
              <a:rPr lang="en-US" sz="3200" dirty="0" err="1"/>
              <a:t>phải</a:t>
            </a:r>
            <a:r>
              <a:rPr lang="en-US" sz="3200" dirty="0"/>
              <a:t> </a:t>
            </a:r>
            <a:r>
              <a:rPr lang="en-US" sz="3200" dirty="0" err="1"/>
              <a:t>mất</a:t>
            </a:r>
            <a:r>
              <a:rPr lang="en-US" sz="3200" dirty="0"/>
              <a:t> </a:t>
            </a:r>
            <a:r>
              <a:rPr lang="en-US" sz="3200" dirty="0" err="1"/>
              <a:t>đức</a:t>
            </a:r>
            <a:r>
              <a:rPr lang="en-US" sz="3200" dirty="0"/>
              <a:t> tin,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giữ</a:t>
            </a:r>
            <a:r>
              <a:rPr lang="en-US" sz="3200" dirty="0"/>
              <a:t> </a:t>
            </a:r>
            <a:r>
              <a:rPr lang="en-US" sz="3200" dirty="0" err="1"/>
              <a:t>trọn</a:t>
            </a:r>
            <a:r>
              <a:rPr lang="en-US" sz="3200" dirty="0"/>
              <a:t> </a:t>
            </a:r>
            <a:r>
              <a:rPr lang="en-US" sz="3200" dirty="0" err="1"/>
              <a:t>vẹn</a:t>
            </a:r>
            <a:r>
              <a:rPr lang="en-US" sz="3200" dirty="0"/>
              <a:t> </a:t>
            </a:r>
            <a:r>
              <a:rPr lang="en-US" sz="3200" dirty="0" err="1"/>
              <a:t>lề</a:t>
            </a:r>
            <a:r>
              <a:rPr lang="en-US" sz="3200" dirty="0"/>
              <a:t> </a:t>
            </a:r>
            <a:r>
              <a:rPr lang="en-US" sz="3200" dirty="0" err="1"/>
              <a:t>luật</a:t>
            </a:r>
            <a:r>
              <a:rPr lang="en-US" sz="3200" dirty="0"/>
              <a:t> </a:t>
            </a:r>
            <a:r>
              <a:rPr lang="en-US" sz="3200" dirty="0" err="1"/>
              <a:t>của</a:t>
            </a:r>
            <a:r>
              <a:rPr lang="en-US" sz="3200" dirty="0"/>
              <a:t> </a:t>
            </a:r>
            <a:r>
              <a:rPr lang="en-US" sz="3200" dirty="0" err="1"/>
              <a:t>Chúa</a:t>
            </a:r>
            <a:r>
              <a:rPr lang="en-US" sz="3200" dirty="0"/>
              <a:t>. </a:t>
            </a:r>
            <a:r>
              <a:rPr lang="en-US" sz="3200" dirty="0" err="1"/>
              <a:t>Với</a:t>
            </a:r>
            <a:r>
              <a:rPr lang="en-US" sz="3200" dirty="0"/>
              <a:t> </a:t>
            </a:r>
            <a:r>
              <a:rPr lang="en-US" sz="3200" dirty="0" err="1"/>
              <a:t>tâm</a:t>
            </a:r>
            <a:r>
              <a:rPr lang="en-US" sz="3200" dirty="0"/>
              <a:t> </a:t>
            </a:r>
            <a:r>
              <a:rPr lang="en-US" sz="3200" dirty="0" err="1"/>
              <a:t>tình</a:t>
            </a:r>
            <a:r>
              <a:rPr lang="en-US" sz="3200" dirty="0"/>
              <a:t> </a:t>
            </a:r>
            <a:r>
              <a:rPr lang="en-US" sz="3200" dirty="0" err="1"/>
              <a:t>mến</a:t>
            </a:r>
            <a:r>
              <a:rPr lang="en-US" sz="3200" dirty="0"/>
              <a:t> </a:t>
            </a:r>
            <a:r>
              <a:rPr lang="en-US" sz="3200" dirty="0" err="1"/>
              <a:t>yêu</a:t>
            </a:r>
            <a:r>
              <a:rPr lang="en-US" sz="3200" dirty="0"/>
              <a:t> </a:t>
            </a:r>
            <a:r>
              <a:rPr lang="en-US" sz="3200" dirty="0" err="1"/>
              <a:t>lề</a:t>
            </a:r>
            <a:r>
              <a:rPr lang="en-US" sz="3200" dirty="0"/>
              <a:t> </a:t>
            </a:r>
            <a:r>
              <a:rPr lang="en-US" sz="3200" dirty="0" err="1"/>
              <a:t>luật</a:t>
            </a:r>
            <a:r>
              <a:rPr lang="en-US" sz="3200" dirty="0"/>
              <a:t> </a:t>
            </a:r>
            <a:r>
              <a:rPr lang="en-US" sz="3200" dirty="0" err="1"/>
              <a:t>Chúa</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048000" y="2571750"/>
            <a:ext cx="6477000" cy="1384995"/>
          </a:xfrm>
          <a:prstGeom prst="rect">
            <a:avLst/>
          </a:prstGeom>
        </p:spPr>
        <p:txBody>
          <a:bodyPr wrap="square">
            <a:spAutoFit/>
          </a:bodyPr>
          <a:lstStyle/>
          <a:p>
            <a:pPr algn="ctr"/>
            <a:r>
              <a:rPr lang="en-US" sz="4800" b="1" i="1" dirty="0" err="1">
                <a:solidFill>
                  <a:srgbClr val="FFFF00"/>
                </a:solidFill>
              </a:rPr>
              <a:t>Tâm</a:t>
            </a:r>
            <a:r>
              <a:rPr lang="en-US" sz="4800" b="1" i="1" dirty="0">
                <a:solidFill>
                  <a:srgbClr val="FFFF00"/>
                </a:solidFill>
              </a:rPr>
              <a:t> </a:t>
            </a:r>
            <a:r>
              <a:rPr lang="en-US" sz="4800" b="1" i="1" dirty="0" err="1">
                <a:solidFill>
                  <a:srgbClr val="FFFF00"/>
                </a:solidFill>
              </a:rPr>
              <a:t>Tình</a:t>
            </a:r>
            <a:r>
              <a:rPr lang="en-US" sz="4800" b="1" i="1" dirty="0">
                <a:solidFill>
                  <a:srgbClr val="FFFF00"/>
                </a:solidFill>
              </a:rPr>
              <a:t> Con </a:t>
            </a:r>
            <a:r>
              <a:rPr lang="en-US" sz="4800" b="1" i="1" dirty="0" err="1">
                <a:solidFill>
                  <a:srgbClr val="FFFF00"/>
                </a:solidFill>
              </a:rPr>
              <a:t>Dâng</a:t>
            </a:r>
            <a:r>
              <a:rPr lang="en-US" sz="4800" b="1" i="1" dirty="0">
                <a:solidFill>
                  <a:srgbClr val="FFFF00"/>
                </a:solidFill>
              </a:rPr>
              <a:t> 1</a:t>
            </a:r>
          </a:p>
          <a:p>
            <a:pPr algn="ctr"/>
            <a:r>
              <a:rPr lang="en-US" sz="3600" b="1" i="1" dirty="0">
                <a:solidFill>
                  <a:schemeClr val="bg1"/>
                </a:solidFill>
              </a:rPr>
              <a:t>Mai </a:t>
            </a:r>
            <a:r>
              <a:rPr lang="en-US" sz="3600" b="1" i="1" dirty="0" err="1">
                <a:solidFill>
                  <a:schemeClr val="bg1"/>
                </a:solidFill>
              </a:rPr>
              <a:t>Khanh</a:t>
            </a:r>
            <a:endParaRPr lang="en-US" sz="3600" b="1" i="1" dirty="0">
              <a:solidFill>
                <a:schemeClr val="bg1"/>
              </a:solidFill>
            </a:endParaRPr>
          </a:p>
        </p:txBody>
      </p:sp>
      <p:pic>
        <p:nvPicPr>
          <p:cNvPr id="5" name="Picture 4">
            <a:extLst>
              <a:ext uri="{FF2B5EF4-FFF2-40B4-BE49-F238E27FC236}">
                <a16:creationId xmlns:a16="http://schemas.microsoft.com/office/drawing/2014/main" id="{4983DF62-A6C3-F06E-437F-3EBE92FA8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95750"/>
            <a:ext cx="3486150" cy="576721"/>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imes New Roman" panose="02020603050405020304" pitchFamily="18" charset="0"/>
              </a:rPr>
              <a:t>Tk1: </a:t>
            </a:r>
            <a:r>
              <a:rPr lang="vi-VN" sz="6600" dirty="0">
                <a:solidFill>
                  <a:schemeClr val="bg1"/>
                </a:solidFill>
              </a:rPr>
              <a:t>Với bao tâm tình này con kính dâng lên Ngài, đời con đây tiến dâng lên Ngài tất cả. </a:t>
            </a:r>
            <a:endParaRPr lang="vi-VN" sz="8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42928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7200" b="1" dirty="0">
                <a:solidFill>
                  <a:srgbClr val="FFFF00"/>
                </a:solidFill>
                <a:ea typeface="Tahoma" pitchFamily="34" charset="0"/>
                <a:cs typeface="Times New Roman" panose="02020603050405020304" pitchFamily="18" charset="0"/>
              </a:rPr>
              <a:t>***:</a:t>
            </a:r>
            <a:r>
              <a:rPr lang="vi-VN" sz="7200" b="1" dirty="0">
                <a:solidFill>
                  <a:srgbClr val="FFFF00"/>
                </a:solidFill>
                <a:latin typeface="Times New Roman" panose="02020603050405020304" pitchFamily="18" charset="0"/>
                <a:ea typeface="Tahoma" pitchFamily="34" charset="0"/>
                <a:cs typeface="Times New Roman" panose="02020603050405020304" pitchFamily="18" charset="0"/>
              </a:rPr>
              <a:t> </a:t>
            </a:r>
            <a:r>
              <a:rPr lang="vi-VN" sz="7200" dirty="0">
                <a:solidFill>
                  <a:schemeClr val="bg1"/>
                </a:solidFill>
              </a:rPr>
              <a:t>Chúa luôn ở cùng dù bao khổ đau trên đời vụt tan đi ánh dương chiếu soi bình an.</a:t>
            </a:r>
            <a:endParaRPr lang="vi-VN" sz="72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03483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6000" dirty="0">
                <a:solidFill>
                  <a:schemeClr val="bg1"/>
                </a:solidFill>
              </a:rPr>
              <a:t>Kỳ công Cha ban cho thế giới lãnh phúc ân bao la tuyệt vời, này con dâng lên Cha bánh thơm sạch tinh, </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42763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4950" b="1" dirty="0">
                <a:solidFill>
                  <a:srgbClr val="FFFF00"/>
                </a:solidFill>
                <a:ea typeface="Tahoma" pitchFamily="34" charset="0"/>
                <a:cs typeface="Times New Roman" panose="02020603050405020304" pitchFamily="18" charset="0"/>
              </a:rPr>
              <a:t>***: </a:t>
            </a:r>
            <a:r>
              <a:rPr lang="vi-VN" sz="5400" dirty="0">
                <a:solidFill>
                  <a:schemeClr val="bg1"/>
                </a:solidFill>
              </a:rPr>
              <a:t>lòng Cha bao dung như suối nước mát tưới tiêu cho xanh ruộng đồng, này rượu thơm con dâng dám mong Cha nhận cho.</a:t>
            </a:r>
            <a:endParaRPr lang="vi-VN" sz="495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6284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6600" b="1" dirty="0">
                <a:solidFill>
                  <a:schemeClr val="bg1"/>
                </a:solidFill>
                <a:effectLst>
                  <a:outerShdw blurRad="38100" dist="38100" dir="2700000" algn="tl">
                    <a:srgbClr val="000000">
                      <a:alpha val="43137"/>
                    </a:srgbClr>
                  </a:outerShdw>
                </a:effectLst>
              </a:rPr>
              <a:t> </a:t>
            </a:r>
            <a:r>
              <a:rPr lang="vi-VN" sz="6600" b="0" i="0" dirty="0">
                <a:solidFill>
                  <a:schemeClr val="bg1"/>
                </a:solidFill>
                <a:effectLst/>
              </a:rPr>
              <a:t>Lòng rộn ràng đến bên nhan Ngài, vì đoàn con hằng khát mong Ngài. </a:t>
            </a:r>
            <a:endParaRPr lang="vi-VN"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344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Tk2: </a:t>
            </a:r>
            <a:r>
              <a:rPr lang="vi-VN" sz="6000" dirty="0">
                <a:solidFill>
                  <a:schemeClr val="bg1"/>
                </a:solidFill>
              </a:rPr>
              <a:t>Trái thơm ngọt lành này con kính dâng lên Ngài, cùng bao nhiêu trái tim mang đầy nhiệt huyết, </a:t>
            </a:r>
            <a:endParaRPr lang="vi-VN"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839578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 </a:t>
            </a:r>
            <a:r>
              <a:rPr lang="vi-VN" sz="6000" dirty="0">
                <a:solidFill>
                  <a:schemeClr val="bg1"/>
                </a:solidFill>
              </a:rPr>
              <a:t>tiếng ca tiếng cười cùng bao nỗi vui nỗi buồn. Ngài khoan dung dám mong xin Ngài nhận cho.</a:t>
            </a:r>
            <a:endParaRPr lang="vi-VN"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84308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6000" dirty="0">
                <a:solidFill>
                  <a:schemeClr val="bg1"/>
                </a:solidFill>
              </a:rPr>
              <a:t>Kỳ công Cha ban cho thế giới lãnh phúc ân bao la tuyệt vời, này con dâng lên Cha bánh thơm sạch tinh, </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702988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4950" b="1" dirty="0">
                <a:solidFill>
                  <a:srgbClr val="FFFF00"/>
                </a:solidFill>
                <a:ea typeface="Tahoma" pitchFamily="34" charset="0"/>
                <a:cs typeface="Times New Roman" panose="02020603050405020304" pitchFamily="18" charset="0"/>
              </a:rPr>
              <a:t>***: </a:t>
            </a:r>
            <a:r>
              <a:rPr lang="vi-VN" sz="5400" dirty="0">
                <a:solidFill>
                  <a:schemeClr val="bg1"/>
                </a:solidFill>
              </a:rPr>
              <a:t>lòng Cha bao dung như suối nước mát tưới tiêu cho xanh ruộng đồng, này rượu thơm con dâng dám mong Cha nhận cho.</a:t>
            </a:r>
            <a:endParaRPr lang="vi-VN" sz="495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96812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rPr>
              <a:t> </a:t>
            </a:r>
            <a:r>
              <a:rPr lang="en-US" altLang="en-US" sz="5300" b="1" dirty="0">
                <a:cs typeface="Tahoma" pitchFamily="34" charset="0"/>
              </a:rPr>
              <a:t> </a:t>
            </a:r>
            <a:r>
              <a:rPr lang="vi-VN" sz="5300" b="0" i="0" dirty="0">
                <a:solidFill>
                  <a:schemeClr val="bg1"/>
                </a:solidFill>
                <a:effectLst/>
              </a:rPr>
              <a:t>Nguyện Ngài xuống ân phúc dư tràn toàn thế nhân trong kiếp cơ hàn vào đền thánh, hợp tiếng chúc khen Danh Ngài.</a:t>
            </a:r>
            <a:endParaRPr lang="vi-VN" sz="53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111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23850"/>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dirty="0" err="1">
                <a:solidFill>
                  <a:srgbClr val="FFFF00"/>
                </a:solidFill>
              </a:rPr>
              <a:t>Dâng</a:t>
            </a:r>
            <a:r>
              <a:rPr lang="en-US" sz="6600" dirty="0">
                <a:solidFill>
                  <a:srgbClr val="FFFF00"/>
                </a:solidFill>
              </a:rPr>
              <a:t> </a:t>
            </a:r>
            <a:r>
              <a:rPr lang="en-US" sz="6600" dirty="0" err="1">
                <a:solidFill>
                  <a:srgbClr val="FFFF00"/>
                </a:solidFill>
              </a:rPr>
              <a:t>Và</a:t>
            </a:r>
            <a:r>
              <a:rPr lang="en-US" sz="6600" dirty="0">
                <a:solidFill>
                  <a:srgbClr val="FFFF00"/>
                </a:solidFill>
              </a:rPr>
              <a:t> Xin</a:t>
            </a:r>
            <a:br>
              <a:rPr lang="en-US" sz="6600" dirty="0">
                <a:solidFill>
                  <a:srgbClr val="FFFF00"/>
                </a:solidFill>
              </a:rPr>
            </a:br>
            <a:r>
              <a:rPr lang="en-US" sz="6000" b="0" i="1" dirty="0" err="1">
                <a:solidFill>
                  <a:schemeClr val="bg1"/>
                </a:solidFill>
                <a:effectLst/>
                <a:latin typeface="+mj-lt"/>
              </a:rPr>
              <a:t>lời</a:t>
            </a:r>
            <a:r>
              <a:rPr lang="en-US" sz="6000" b="0" i="1" dirty="0">
                <a:solidFill>
                  <a:schemeClr val="bg1"/>
                </a:solidFill>
                <a:effectLst/>
                <a:latin typeface="+mj-lt"/>
              </a:rPr>
              <a:t> </a:t>
            </a:r>
            <a:r>
              <a:rPr lang="en-US" sz="6000" b="0" i="1" dirty="0" err="1">
                <a:solidFill>
                  <a:schemeClr val="bg1"/>
                </a:solidFill>
                <a:effectLst/>
                <a:latin typeface="+mj-lt"/>
              </a:rPr>
              <a:t>Việt</a:t>
            </a:r>
            <a:r>
              <a:rPr lang="en-US" sz="6000" b="0" i="1" dirty="0">
                <a:solidFill>
                  <a:schemeClr val="bg1"/>
                </a:solidFill>
                <a:effectLst/>
                <a:latin typeface="+mj-lt"/>
              </a:rPr>
              <a:t> </a:t>
            </a:r>
            <a:r>
              <a:rPr lang="en-US" sz="6000" b="0" i="1" dirty="0" err="1">
                <a:solidFill>
                  <a:schemeClr val="bg1"/>
                </a:solidFill>
                <a:effectLst/>
                <a:latin typeface="+mj-lt"/>
              </a:rPr>
              <a:t>Phanxico</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id="{5B92C808-50CC-F039-65CB-7501A24ED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790950"/>
            <a:ext cx="6333409" cy="1047749"/>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chemeClr val="bg1"/>
                </a:solidFill>
                <a:effectLst/>
              </a:rPr>
              <a:t> </a:t>
            </a:r>
            <a:r>
              <a:rPr lang="vi-VN" sz="4800" b="0" i="0" dirty="0">
                <a:solidFill>
                  <a:schemeClr val="bg1"/>
                </a:solidFill>
                <a:effectLst/>
                <a:latin typeface="+mn-lt"/>
              </a:rPr>
              <a:t>Nguyện dâng Chúa con tim, nguyện dâng Chúa tâm tư. Chúa hãy nhận đời con với những ước mơ. Và cho con yêu thương và cho con ơn Chúa. Bấy nhiêu thôi Chúa ơi, bấy nhiêu thôi là đủ rồi.</a:t>
            </a:r>
            <a:endParaRPr lang="en-US" sz="4800" b="0" dirty="0">
              <a:solidFill>
                <a:schemeClr val="bg1"/>
              </a:solidFill>
              <a:effectLst/>
              <a:latin typeface="+mn-l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chemeClr val="bg1"/>
                </a:solidFill>
                <a:effectLst/>
              </a:rPr>
              <a:t> </a:t>
            </a:r>
            <a:r>
              <a:rPr lang="vi-VN" sz="4800" b="0" i="0" dirty="0">
                <a:solidFill>
                  <a:schemeClr val="bg1"/>
                </a:solidFill>
                <a:effectLst/>
                <a:latin typeface="+mn-lt"/>
              </a:rPr>
              <a:t>Này nước mắt đau thương, này câu hát say sưa, Chúa hãy nhận đời con lúc nắng khi mưa. Và cho con yêu thương và cho con ơn Chúa. Bấy nhiêu thôi Chúa ơi, bấy nhiêu thôi là đủ rồi.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b="0" i="0" dirty="0">
                <a:solidFill>
                  <a:schemeClr val="bg1"/>
                </a:solidFill>
                <a:effectLst/>
                <a:latin typeface="+mn-lt"/>
              </a:rPr>
              <a:t>Từ tay Chúa lo toan, tràn nhịp sống hân hoan. Chúa hãy nhận đời con Chúa đã thương ban. Và cho con yêu thương và cho con ơn Chúa. Bấy nhiêu thôi Chúa ơi, bấy nhiêu thôi là đủ rồi.</a:t>
            </a:r>
            <a:endParaRPr lang="en-US" sz="48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latin typeface="+mn-lt"/>
              </a:rPr>
              <a:t>T</a:t>
            </a:r>
            <a:r>
              <a:rPr lang="en-US" sz="4800" b="0" u="sng" dirty="0">
                <a:solidFill>
                  <a:srgbClr val="FFFF00"/>
                </a:solidFill>
                <a:effectLst/>
                <a:latin typeface="+mn-lt"/>
              </a:rPr>
              <a:t>k4:</a:t>
            </a:r>
            <a:r>
              <a:rPr lang="en-US" sz="4800" b="0" dirty="0">
                <a:solidFill>
                  <a:schemeClr val="bg1"/>
                </a:solidFill>
                <a:effectLst/>
                <a:latin typeface="+mn-lt"/>
              </a:rPr>
              <a:t> </a:t>
            </a:r>
            <a:r>
              <a:rPr lang="vi-VN" sz="4800" b="0" i="0" dirty="0">
                <a:solidFill>
                  <a:schemeClr val="bg1"/>
                </a:solidFill>
                <a:effectLst/>
                <a:latin typeface="+mn-lt"/>
              </a:rPr>
              <a:t>Rồi mai đây con đi và tay sẽ buông xuôi, Chúa hãy nhận hồn con tới bến an vui. Và cho con yêu thương và cho con ơn Chúa. Bấy nhiêu thôi Chúa ơi, bấy nhiêu thôi là đủ rồi.</a:t>
            </a:r>
            <a:endParaRPr lang="en-US" sz="4800" b="0" dirty="0">
              <a:solidFill>
                <a:schemeClr val="bg1"/>
              </a:solidFill>
              <a:effectLst/>
              <a:latin typeface="+mn-lt"/>
            </a:endParaRPr>
          </a:p>
        </p:txBody>
      </p:sp>
    </p:spTree>
    <p:extLst>
      <p:ext uri="{BB962C8B-B14F-4D97-AF65-F5344CB8AC3E}">
        <p14:creationId xmlns:p14="http://schemas.microsoft.com/office/powerpoint/2010/main" val="1688350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1" indent="0" algn="just">
              <a:lnSpc>
                <a:spcPct val="130000"/>
              </a:lnSpc>
              <a:buNone/>
            </a:pPr>
            <a:r>
              <a:rPr lang="en-US" sz="53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300" b="0" i="0" dirty="0">
                <a:solidFill>
                  <a:schemeClr val="bg1"/>
                </a:solidFill>
                <a:effectLst/>
              </a:rPr>
              <a:t>Cùng về đây cất tiếng ca khen uy danh Ngài là Chúa Toàn Năng. Cùng về đây trước thánh nhan Ngài, hợp muôn lòng hát khúc tạ ơn.</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81802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FFFF00"/>
                </a:solidFill>
              </a:rPr>
              <a:t>Ca </a:t>
            </a:r>
            <a:r>
              <a:rPr lang="en-US" sz="8000" dirty="0" err="1">
                <a:solidFill>
                  <a:srgbClr val="FFFF00"/>
                </a:solidFill>
              </a:rPr>
              <a:t>Kết</a:t>
            </a:r>
            <a:r>
              <a:rPr lang="en-US" sz="8000" dirty="0">
                <a:solidFill>
                  <a:srgbClr val="FFFF00"/>
                </a:solidFill>
              </a:rPr>
              <a:t> </a:t>
            </a:r>
            <a:r>
              <a:rPr lang="en-US" sz="8000" dirty="0" err="1">
                <a:solidFill>
                  <a:srgbClr val="FFFF00"/>
                </a:solidFill>
              </a:rPr>
              <a:t>Lễ</a:t>
            </a:r>
            <a:br>
              <a:rPr lang="en-US" sz="8000" dirty="0">
                <a:solidFill>
                  <a:srgbClr val="FFFF00"/>
                </a:solidFill>
              </a:rPr>
            </a:br>
            <a:r>
              <a:rPr lang="en-US" sz="6600" dirty="0" err="1">
                <a:solidFill>
                  <a:srgbClr val="FFFF00"/>
                </a:solidFill>
              </a:rPr>
              <a:t>Đức</a:t>
            </a:r>
            <a:r>
              <a:rPr lang="en-US" sz="6600" dirty="0">
                <a:solidFill>
                  <a:srgbClr val="FFFF00"/>
                </a:solidFill>
              </a:rPr>
              <a:t> </a:t>
            </a:r>
            <a:r>
              <a:rPr lang="en-US" sz="6600" dirty="0" err="1">
                <a:solidFill>
                  <a:srgbClr val="FFFF00"/>
                </a:solidFill>
              </a:rPr>
              <a:t>Mẹ</a:t>
            </a:r>
            <a:r>
              <a:rPr lang="en-US" sz="6600" dirty="0">
                <a:solidFill>
                  <a:srgbClr val="FFFF00"/>
                </a:solidFill>
              </a:rPr>
              <a:t> Fatima</a:t>
            </a:r>
            <a:br>
              <a:rPr lang="en-US" sz="6600" dirty="0">
                <a:solidFill>
                  <a:srgbClr val="FFFF00"/>
                </a:solidFill>
              </a:rPr>
            </a:br>
            <a:r>
              <a:rPr lang="en-US" sz="5400" i="1" dirty="0" err="1">
                <a:solidFill>
                  <a:schemeClr val="bg1"/>
                </a:solidFill>
              </a:rPr>
              <a:t>Đăng</a:t>
            </a:r>
            <a:r>
              <a:rPr lang="en-US" sz="5400" i="1" dirty="0">
                <a:solidFill>
                  <a:schemeClr val="bg1"/>
                </a:solidFill>
              </a:rPr>
              <a:t> Khoa</a:t>
            </a:r>
            <a:endParaRPr lang="en-US" sz="6000" i="1" dirty="0">
              <a:solidFill>
                <a:schemeClr val="bg1"/>
              </a:solidFill>
            </a:endParaRPr>
          </a:p>
        </p:txBody>
      </p:sp>
      <p:pic>
        <p:nvPicPr>
          <p:cNvPr id="3" name="Picture 2">
            <a:extLst>
              <a:ext uri="{FF2B5EF4-FFF2-40B4-BE49-F238E27FC236}">
                <a16:creationId xmlns:a16="http://schemas.microsoft.com/office/drawing/2014/main" id="{138F715D-3A64-FF4E-21AC-CCCBFBA43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295" y="3790950"/>
            <a:ext cx="6333409" cy="1047749"/>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Lạy mẹ Ma-ri-a, Mẹ hiền dấu yêu của con. Ôi Mẹ thật diễm phúc, có Chúa ở cùng Mẹ luôn. Nay lòng con hát lên Danh Mẹ Ma-ri-a. Xin Mẹ cầu giúp và mãi mãi che chở con.</a:t>
            </a: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u="sng" dirty="0" err="1">
                <a:solidFill>
                  <a:srgbClr val="FFFF00"/>
                </a:solidFill>
              </a:rPr>
              <a:t>Đk</a:t>
            </a:r>
            <a:r>
              <a:rPr lang="en-US" sz="5000" u="sng" dirty="0">
                <a:solidFill>
                  <a:srgbClr val="FFFF00"/>
                </a:solidFill>
              </a:rPr>
              <a:t>:</a:t>
            </a:r>
            <a:r>
              <a:rPr lang="en-US" sz="5000" dirty="0">
                <a:solidFill>
                  <a:schemeClr val="bg1"/>
                </a:solidFill>
              </a:rPr>
              <a:t> </a:t>
            </a:r>
            <a:r>
              <a:rPr lang="vi-VN" sz="5000" dirty="0">
                <a:solidFill>
                  <a:schemeClr val="bg1"/>
                </a:solidFill>
              </a:rPr>
              <a:t>Mẹ Fa-ti-ma, Mẹ hiền của mọi thế nhân. Đoàn con xin đến dâng Mẹ một niềm mến yêu. Mẹ thương nhắn nhủ: hãy ăn năn cải thiện đời sống, tôn sùng trái tim Mẹ và năng lần hạt Mân Côi.</a:t>
            </a:r>
          </a:p>
        </p:txBody>
      </p:sp>
    </p:spTree>
    <p:extLst>
      <p:ext uri="{BB962C8B-B14F-4D97-AF65-F5344CB8AC3E}">
        <p14:creationId xmlns:p14="http://schemas.microsoft.com/office/powerpoint/2010/main" val="395158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u="sng" dirty="0">
                <a:solidFill>
                  <a:srgbClr val="FFFF00"/>
                </a:solidFill>
              </a:rPr>
              <a:t>Tk2:</a:t>
            </a:r>
            <a:r>
              <a:rPr lang="en-US" sz="4900" dirty="0">
                <a:solidFill>
                  <a:schemeClr val="bg1"/>
                </a:solidFill>
              </a:rPr>
              <a:t> </a:t>
            </a:r>
            <a:r>
              <a:rPr lang="vi-VN" sz="4900" dirty="0">
                <a:solidFill>
                  <a:schemeClr val="bg1"/>
                </a:solidFill>
              </a:rPr>
              <a:t>Lạy Mẹ Ma-ri-a, phận người lắm phen hèn yếu. Giữa biển đời bát ngát, sóng gió gian khổ chẳng thiếu. Nay đoàn con ngước lên, xin Mẹ nâng đỡ hộ phù, soi đường chỉ lối cập bến Nước Trời hiển vinh.</a:t>
            </a:r>
            <a:endParaRPr lang="en-US" sz="4900" dirty="0">
              <a:solidFill>
                <a:schemeClr val="bg1"/>
              </a:solidFill>
            </a:endParaRPr>
          </a:p>
        </p:txBody>
      </p:sp>
    </p:spTree>
    <p:extLst>
      <p:ext uri="{BB962C8B-B14F-4D97-AF65-F5344CB8AC3E}">
        <p14:creationId xmlns:p14="http://schemas.microsoft.com/office/powerpoint/2010/main" val="1772748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u="sng" dirty="0" err="1">
                <a:solidFill>
                  <a:srgbClr val="FFFF00"/>
                </a:solidFill>
              </a:rPr>
              <a:t>Đk</a:t>
            </a:r>
            <a:r>
              <a:rPr lang="en-US" sz="5000" u="sng" dirty="0">
                <a:solidFill>
                  <a:srgbClr val="FFFF00"/>
                </a:solidFill>
              </a:rPr>
              <a:t>:</a:t>
            </a:r>
            <a:r>
              <a:rPr lang="en-US" sz="5000" dirty="0">
                <a:solidFill>
                  <a:schemeClr val="bg1"/>
                </a:solidFill>
              </a:rPr>
              <a:t> </a:t>
            </a:r>
            <a:r>
              <a:rPr lang="vi-VN" sz="5000" dirty="0">
                <a:solidFill>
                  <a:schemeClr val="bg1"/>
                </a:solidFill>
              </a:rPr>
              <a:t>Mẹ Fa-ti-ma, Mẹ hiền của mọi thế nhân. Đoàn con xin đến dâng Mẹ một niềm mến yêu. Mẹ thương nhắn nhủ: hãy ăn năn cải thiện đời sống, tôn sùng trái tim Mẹ và năng lần hạt Mân Côi.</a:t>
            </a:r>
          </a:p>
        </p:txBody>
      </p:sp>
    </p:spTree>
    <p:extLst>
      <p:ext uri="{BB962C8B-B14F-4D97-AF65-F5344CB8AC3E}">
        <p14:creationId xmlns:p14="http://schemas.microsoft.com/office/powerpoint/2010/main" val="6711760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vi-VN" sz="5300" b="0" i="0" dirty="0">
                <a:solidFill>
                  <a:schemeClr val="bg1"/>
                </a:solidFill>
                <a:effectLst/>
              </a:rPr>
              <a:t> Cùng triều thần mừng Chúa Chí Thánh cùng đàn cầm hoà tấu khúc hát. Này đoàn con xin dâng Ngài bài ca chúc tụng.</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53371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2053</Words>
  <Application>Microsoft Macintosh PowerPoint</Application>
  <PresentationFormat>On-screen Show (16:9)</PresentationFormat>
  <Paragraphs>99</Paragraphs>
  <Slides>86</Slides>
  <Notes>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86</vt:i4>
      </vt:variant>
    </vt:vector>
  </HeadingPairs>
  <TitlesOfParts>
    <vt:vector size="98" baseType="lpstr">
      <vt:lpstr>Arial</vt:lpstr>
      <vt:lpstr>Calibri</vt:lpstr>
      <vt:lpstr>Times New Roman</vt:lpstr>
      <vt:lpstr>UTM American Sans</vt:lpstr>
      <vt:lpstr>Office Theme</vt:lpstr>
      <vt:lpstr>36_Default Design</vt:lpstr>
      <vt:lpstr>10_Office Theme</vt:lpstr>
      <vt:lpstr>37_Default Design</vt:lpstr>
      <vt:lpstr>7_Office Theme</vt:lpstr>
      <vt:lpstr>8_Office Theme</vt:lpstr>
      <vt:lpstr>3_Office Theme</vt:lpstr>
      <vt:lpstr>2_Office Theme</vt:lpstr>
      <vt:lpstr>CHÚA NHẬT XXII THƯỜNG NIÊN NĂM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 CHÚA NHẬT XXII THƯỜNG NIÊN NĂM B  Thanh Lâm 03 Câu</vt:lpstr>
      <vt:lpstr>Đk: Lạy Chúa, ai sẽ được cư ngụ trong nhà của Chúa?</vt:lpstr>
      <vt:lpstr>Tk1: Người biết sống trong sạch, biết sống thanh bần, thực thi công chính. Người chỉ nghĩ điều lành, trên môi không hề bịa lời dối gian. Đời sống giữ thật sạch tinh, lòng chỉ nghĩ về nẻo chính, và lưỡi chẳng bịa đặt lời vu không ai.</vt:lpstr>
      <vt:lpstr>Đk: Lạy Chúa, ai sẽ được cư ngụ trong nhà của Chúa?</vt:lpstr>
      <vt:lpstr>Tk2: Người không bao giờ làm cho ai ê chề, thẹn thân nhục nhã. Phường ác đức coi thường nhưng yêu chuộng người sợ tôn Chúa luôn. Chẳng áp bức, làm nhục ai, trọng kính những người sợ Chúa, lòng luôn luôn coi thường bè lũ bất nhân.</vt:lpstr>
      <vt:lpstr>Đk: Lạy Chúa, ai sẽ được cư ngụ trong nhà của Chúa?</vt:lpstr>
      <vt:lpstr>Tk3: Người đã hứa điều gì mãi giữ trọn lời, nguyện không bội ước. Chẳng cho vay thu lời, tham lam hại người hiền lương, thẳng ngay. Người nhớ mãi những điều đó, lòng quyết giữ lề luật Chúa, thì mãi mãi muôn đời hoài luôn vững kiên.</vt:lpstr>
      <vt:lpstr>Đk: Lạy Chúa, ai sẽ được cư ngụ trong nhà của Chúa?</vt:lpstr>
      <vt:lpstr>PowerPoint Presentation</vt:lpstr>
      <vt:lpstr>Chúa Cha tự ý dùng lời chân lý mà sinh ra chúng ta, để chúng ta nên như tác phẩm đầu tay trong các thụ tạo của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Dâng Và Xin lời Việt Phanxico</vt:lpstr>
      <vt:lpstr>Tk1: Nguyện dâng Chúa con tim, nguyện dâng Chúa tâm tư. Chúa hãy nhận đời con với những ước mơ. Và cho con yêu thương và cho con ơn Chúa. Bấy nhiêu thôi Chúa ơi, bấy nhiêu thôi là đủ rồi.</vt:lpstr>
      <vt:lpstr>Tk2: Này nước mắt đau thương, này câu hát say sưa, Chúa hãy nhận đời con lúc nắng khi mưa. Và cho con yêu thương và cho con ơn Chúa. Bấy nhiêu thôi Chúa ơi, bấy nhiêu thôi là đủ rồi.</vt:lpstr>
      <vt:lpstr>Tk3: Từ tay Chúa lo toan, tràn nhịp sống hân hoan. Chúa hãy nhận đời con Chúa đã thương ban. Và cho con yêu thương và cho con ơn Chúa. Bấy nhiêu thôi Chúa ơi, bấy nhiêu thôi là đủ rồi.</vt:lpstr>
      <vt:lpstr>Tk4: Rồi mai đây con đi và tay sẽ buông xuôi, Chúa hãy nhận hồn con tới bến an vui. Và cho con yêu thương và cho con ơn Chúa. Bấy nhiêu thôi Chúa ơi, bấy nhiêu thôi là đủ rồi.</vt:lpstr>
      <vt:lpstr>PowerPoint Presentation</vt:lpstr>
      <vt:lpstr>Chúa Nhật XX TN Năm A </vt:lpstr>
      <vt:lpstr>Ca Kết Lễ Đức Mẹ Fatima Đăng Khoa</vt:lpstr>
      <vt:lpstr>Tk1: Lạy mẹ Ma-ri-a, Mẹ hiền dấu yêu của con. Ôi Mẹ thật diễm phúc, có Chúa ở cùng Mẹ luôn. Nay lòng con hát lên Danh Mẹ Ma-ri-a. Xin Mẹ cầu giúp và mãi mãi che chở con.</vt:lpstr>
      <vt:lpstr>Đk: Mẹ Fa-ti-ma, Mẹ hiền của mọi thế nhân. Đoàn con xin đến dâng Mẹ một niềm mến yêu. Mẹ thương nhắn nhủ: hãy ăn năn cải thiện đời sống, tôn sùng trái tim Mẹ và năng lần hạt Mân Côi.</vt:lpstr>
      <vt:lpstr>Tk2: Lạy Mẹ Ma-ri-a, phận người lắm phen hèn yếu. Giữa biển đời bát ngát, sóng gió gian khổ chẳng thiếu. Nay đoàn con ngước lên, xin Mẹ nâng đỡ hộ phù, soi đường chỉ lối cập bến Nước Trời hiển vinh.</vt:lpstr>
      <vt:lpstr>Đk: Mẹ Fa-ti-ma, Mẹ hiền của mọi thế nhân. Đoàn con xin đến dâng Mẹ một niềm mến yêu. Mẹ thương nhắn nhủ: hãy ăn năn cải thiện đời sống, tôn sùng trái tim Mẹ và năng lần hạt Mân Côi.</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114</cp:revision>
  <dcterms:created xsi:type="dcterms:W3CDTF">2023-05-21T07:25:42Z</dcterms:created>
  <dcterms:modified xsi:type="dcterms:W3CDTF">2024-08-29T18:01:49Z</dcterms:modified>
</cp:coreProperties>
</file>