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132" r:id="rId8"/>
    <p:sldMasterId id="2147484144" r:id="rId9"/>
  </p:sldMasterIdLst>
  <p:notesMasterIdLst>
    <p:notesMasterId r:id="rId88"/>
  </p:notesMasterIdLst>
  <p:sldIdLst>
    <p:sldId id="822" r:id="rId10"/>
    <p:sldId id="507" r:id="rId11"/>
    <p:sldId id="553" r:id="rId12"/>
    <p:sldId id="710" r:id="rId13"/>
    <p:sldId id="273" r:id="rId14"/>
    <p:sldId id="711" r:id="rId15"/>
    <p:sldId id="712" r:id="rId16"/>
    <p:sldId id="266" r:id="rId17"/>
    <p:sldId id="713" r:id="rId18"/>
    <p:sldId id="705" r:id="rId19"/>
    <p:sldId id="10033" r:id="rId20"/>
    <p:sldId id="10034" r:id="rId21"/>
    <p:sldId id="9806" r:id="rId22"/>
    <p:sldId id="706" r:id="rId23"/>
    <p:sldId id="384" r:id="rId24"/>
    <p:sldId id="386" r:id="rId25"/>
    <p:sldId id="387" r:id="rId26"/>
    <p:sldId id="388" r:id="rId27"/>
    <p:sldId id="389" r:id="rId28"/>
    <p:sldId id="390" r:id="rId29"/>
    <p:sldId id="391" r:id="rId30"/>
    <p:sldId id="647" r:id="rId31"/>
    <p:sldId id="649" r:id="rId32"/>
    <p:sldId id="256" r:id="rId33"/>
    <p:sldId id="257" r:id="rId34"/>
    <p:sldId id="258" r:id="rId35"/>
    <p:sldId id="714" r:id="rId36"/>
    <p:sldId id="259" r:id="rId37"/>
    <p:sldId id="715" r:id="rId38"/>
    <p:sldId id="701" r:id="rId39"/>
    <p:sldId id="716" r:id="rId40"/>
    <p:sldId id="653" r:id="rId41"/>
    <p:sldId id="262" r:id="rId42"/>
    <p:sldId id="673" r:id="rId43"/>
    <p:sldId id="54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550" r:id="rId58"/>
    <p:sldId id="558" r:id="rId59"/>
    <p:sldId id="561" r:id="rId60"/>
    <p:sldId id="559" r:id="rId61"/>
    <p:sldId id="614" r:id="rId62"/>
    <p:sldId id="717" r:id="rId63"/>
    <p:sldId id="276" r:id="rId64"/>
    <p:sldId id="9813" r:id="rId65"/>
    <p:sldId id="9814" r:id="rId66"/>
    <p:sldId id="9815" r:id="rId67"/>
    <p:sldId id="10110" r:id="rId68"/>
    <p:sldId id="9816" r:id="rId69"/>
    <p:sldId id="9817" r:id="rId70"/>
    <p:sldId id="9818" r:id="rId71"/>
    <p:sldId id="10111" r:id="rId72"/>
    <p:sldId id="697" r:id="rId73"/>
    <p:sldId id="277" r:id="rId74"/>
    <p:sldId id="278" r:id="rId75"/>
    <p:sldId id="279" r:id="rId76"/>
    <p:sldId id="632" r:id="rId77"/>
    <p:sldId id="292" r:id="rId78"/>
    <p:sldId id="708" r:id="rId79"/>
    <p:sldId id="293" r:id="rId80"/>
    <p:sldId id="563" r:id="rId81"/>
    <p:sldId id="700" r:id="rId82"/>
    <p:sldId id="564" r:id="rId83"/>
    <p:sldId id="719" r:id="rId84"/>
    <p:sldId id="718" r:id="rId85"/>
    <p:sldId id="720" r:id="rId86"/>
    <p:sldId id="709"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33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4" autoAdjust="0"/>
    <p:restoredTop sz="94692" autoAdjust="0"/>
  </p:normalViewPr>
  <p:slideViewPr>
    <p:cSldViewPr>
      <p:cViewPr varScale="1">
        <p:scale>
          <a:sx n="57" d="100"/>
          <a:sy n="57" d="100"/>
        </p:scale>
        <p:origin x="160" y="153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presProps" Target="pres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9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5316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35976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9019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5903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373718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050668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998141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998976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431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94835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98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2675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00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4280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0547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973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5856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3286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89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70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1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9/5/24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2752707867"/>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0190"/>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800" b="0" dirty="0">
                <a:solidFill>
                  <a:srgbClr val="FFFF00"/>
                </a:solidFill>
                <a:effectLst/>
              </a:rPr>
              <a:t>CHÚA NHẬT XXIII THƯỜNG NIÊN NĂM B</a:t>
            </a:r>
          </a:p>
        </p:txBody>
      </p:sp>
      <p:pic>
        <p:nvPicPr>
          <p:cNvPr id="4" name="Picture 3">
            <a:extLst>
              <a:ext uri="{FF2B5EF4-FFF2-40B4-BE49-F238E27FC236}">
                <a16:creationId xmlns:a16="http://schemas.microsoft.com/office/drawing/2014/main" id="{060886A4-F141-BA94-8406-31D9569E3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950"/>
            <a:ext cx="9144000" cy="1349350"/>
          </a:xfrm>
          <a:prstGeom prst="rect">
            <a:avLst/>
          </a:prstGeom>
        </p:spPr>
      </p:pic>
      <p:sp>
        <p:nvSpPr>
          <p:cNvPr id="6" name="TextBox 5">
            <a:extLst>
              <a:ext uri="{FF2B5EF4-FFF2-40B4-BE49-F238E27FC236}">
                <a16:creationId xmlns:a16="http://schemas.microsoft.com/office/drawing/2014/main" id="{7AF50687-2214-5AF5-C9C1-6CE89762D497}"/>
              </a:ext>
            </a:extLst>
          </p:cNvPr>
          <p:cNvSpPr txBox="1"/>
          <p:nvPr/>
        </p:nvSpPr>
        <p:spPr>
          <a:xfrm>
            <a:off x="838200" y="559571"/>
            <a:ext cx="7467600" cy="954107"/>
          </a:xfrm>
          <a:prstGeom prst="rect">
            <a:avLst/>
          </a:prstGeom>
          <a:noFill/>
        </p:spPr>
        <p:txBody>
          <a:bodyPr wrap="square">
            <a:spAutoFit/>
          </a:bodyPr>
          <a:lstStyle/>
          <a:p>
            <a:pPr algn="ctr"/>
            <a:r>
              <a:rPr lang="en-US" sz="2800" dirty="0">
                <a:solidFill>
                  <a:srgbClr val="FFFF00"/>
                </a:solidFill>
              </a:rPr>
              <a:t>CA ĐOÀN THIẾU NHI - TERESA HÀI ĐỒNG GIÊSU</a:t>
            </a:r>
          </a:p>
          <a:p>
            <a:pPr algn="ctr"/>
            <a:r>
              <a:rPr lang="en-US" sz="2800" dirty="0">
                <a:solidFill>
                  <a:srgbClr val="FFFF00"/>
                </a:solidFill>
              </a:rPr>
              <a:t>GIÁO XỨ THIÊN ÂN</a:t>
            </a:r>
          </a:p>
        </p:txBody>
      </p:sp>
    </p:spTree>
    <p:extLst>
      <p:ext uri="{BB962C8B-B14F-4D97-AF65-F5344CB8AC3E}">
        <p14:creationId xmlns:p14="http://schemas.microsoft.com/office/powerpoint/2010/main" val="22772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852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 </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5499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31455-78D2-DCB6-AF10-3519F2F74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6D7DF-3B72-A009-966B-11ADF6EF2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3399"/>
                </a:solidFill>
                <a:effectLst>
                  <a:innerShdw blurRad="69850" dist="43180" dir="5400000">
                    <a:srgbClr val="000000">
                      <a:alpha val="65000"/>
                    </a:srgbClr>
                  </a:innerShdw>
                </a:effectLst>
              </a:rPr>
              <a:t>Mắt người mù mở ra, miệng lưỡi người câm sẽ reo hò.</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145</a:t>
            </a:r>
            <a:br>
              <a:rPr lang="en-US" dirty="0">
                <a:solidFill>
                  <a:srgbClr val="FFFF00"/>
                </a:solidFill>
              </a:rPr>
            </a:br>
            <a:r>
              <a:rPr lang="en-US" dirty="0">
                <a:solidFill>
                  <a:srgbClr val="FFFF00"/>
                </a:solidFill>
              </a:rPr>
              <a:t>CHÚA NHẬT XXIII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accent5">
                    <a:lumMod val="40000"/>
                    <a:lumOff val="60000"/>
                  </a:schemeClr>
                </a:solidFill>
              </a:rPr>
              <a:t>Thanh </a:t>
            </a:r>
            <a:r>
              <a:rPr lang="en-US" i="1" dirty="0" err="1">
                <a:solidFill>
                  <a:schemeClr val="accent5">
                    <a:lumMod val="40000"/>
                    <a:lumOff val="60000"/>
                  </a:schemeClr>
                </a:solidFill>
              </a:rPr>
              <a:t>Lâm</a:t>
            </a:r>
            <a:br>
              <a:rPr lang="en-US" i="1" dirty="0">
                <a:solidFill>
                  <a:schemeClr val="accent5">
                    <a:lumMod val="40000"/>
                    <a:lumOff val="60000"/>
                  </a:schemeClr>
                </a:solidFill>
              </a:rPr>
            </a:br>
            <a:r>
              <a:rPr lang="en-US" i="1" dirty="0">
                <a:solidFill>
                  <a:schemeClr val="accent5">
                    <a:lumMod val="40000"/>
                    <a:lumOff val="60000"/>
                  </a:schemeClr>
                </a:solidFill>
              </a:rPr>
              <a:t>03 </a:t>
            </a:r>
            <a:r>
              <a:rPr lang="en-US" i="1" dirty="0" err="1">
                <a:solidFill>
                  <a:schemeClr val="accent5">
                    <a:lumMod val="40000"/>
                    <a:lumOff val="60000"/>
                  </a:schemeClr>
                </a:solidFill>
              </a:rPr>
              <a:t>Câu</a:t>
            </a:r>
            <a:endParaRPr lang="en-US" i="1" dirty="0">
              <a:solidFill>
                <a:schemeClr val="accent5">
                  <a:lumMod val="40000"/>
                  <a:lumOff val="60000"/>
                </a:schemeClr>
              </a:solidFill>
            </a:endParaRPr>
          </a:p>
        </p:txBody>
      </p:sp>
      <p:pic>
        <p:nvPicPr>
          <p:cNvPr id="3" name="Picture 2">
            <a:extLst>
              <a:ext uri="{FF2B5EF4-FFF2-40B4-BE49-F238E27FC236}">
                <a16:creationId xmlns:a16="http://schemas.microsoft.com/office/drawing/2014/main" id="{E93855E0-2B70-7252-369C-C91B36E20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4286612"/>
            <a:ext cx="5143500" cy="850900"/>
          </a:xfrm>
          <a:prstGeom prst="rect">
            <a:avLst/>
          </a:prstGeom>
        </p:spPr>
      </p:pic>
    </p:spTree>
    <p:extLst>
      <p:ext uri="{BB962C8B-B14F-4D97-AF65-F5344CB8AC3E}">
        <p14:creationId xmlns:p14="http://schemas.microsoft.com/office/powerpoint/2010/main" val="3043847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Linh hồn tôi ơi! Hãy ngợi khen Chúa. Linh hồn tôi ơi! Hãy ca khen Ngài.</a:t>
            </a:r>
            <a:endParaRPr lang="en-US" sz="7200" dirty="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Tk1:</a:t>
            </a:r>
            <a:r>
              <a:rPr lang="en-US" sz="4800" dirty="0">
                <a:solidFill>
                  <a:schemeClr val="bg1"/>
                </a:solidFill>
              </a:rPr>
              <a:t> </a:t>
            </a:r>
            <a:r>
              <a:rPr lang="vi-VN" sz="4800" dirty="0">
                <a:solidFill>
                  <a:schemeClr val="bg1"/>
                </a:solidFill>
              </a:rPr>
              <a:t> </a:t>
            </a:r>
            <a:r>
              <a:rPr lang="vi-VN" sz="4800" b="0" i="0" dirty="0">
                <a:solidFill>
                  <a:schemeClr val="bg1"/>
                </a:solidFill>
                <a:effectLst/>
                <a:latin typeface="+mn-lt"/>
              </a:rPr>
              <a:t>Chúa là Đấng trả lại quyền lợi cho người oan ức.  Chúa là Đấng ban cho ai nghèo được vui ấm no.  Ngài ủi an, cứu gỡ kẻ mắc lao tù.  Ngài giải thoát này ai mắc vương cùm gông.</a:t>
            </a:r>
            <a:endParaRPr lang="en-US" sz="4800" dirty="0">
              <a:solidFill>
                <a:schemeClr val="bg1"/>
              </a:solidFill>
              <a:latin typeface="+mn-lt"/>
            </a:endParaRPr>
          </a:p>
        </p:txBody>
      </p:sp>
    </p:spTree>
    <p:extLst>
      <p:ext uri="{BB962C8B-B14F-4D97-AF65-F5344CB8AC3E}">
        <p14:creationId xmlns:p14="http://schemas.microsoft.com/office/powerpoint/2010/main" val="4223505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Linh hồn tôi ơi! Hãy ngợi khen Chúa. Linh hồn tôi ơi! Hãy ca khen Ngài.</a:t>
            </a:r>
            <a:endParaRPr lang="en-US" sz="7200" dirty="0">
              <a:solidFill>
                <a:schemeClr val="bg1"/>
              </a:solidFill>
            </a:endParaRPr>
          </a:p>
        </p:txBody>
      </p:sp>
    </p:spTree>
    <p:extLst>
      <p:ext uri="{BB962C8B-B14F-4D97-AF65-F5344CB8AC3E}">
        <p14:creationId xmlns:p14="http://schemas.microsoft.com/office/powerpoint/2010/main" val="1716742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Tk2:</a:t>
            </a:r>
            <a:r>
              <a:rPr lang="en-US" sz="4800" dirty="0">
                <a:solidFill>
                  <a:schemeClr val="bg1"/>
                </a:solidFill>
              </a:rPr>
              <a:t> </a:t>
            </a:r>
            <a:r>
              <a:rPr lang="vi-VN" sz="4800" b="0" i="0" dirty="0">
                <a:solidFill>
                  <a:schemeClr val="bg1"/>
                </a:solidFill>
                <a:effectLst/>
                <a:latin typeface="+mn-lt"/>
              </a:rPr>
              <a:t>Chúa mở mắt những kẻ tật nguyền, đui mù được sáng.  Chúa giải thoát cho ai đang bị đàn áp, thế cô.  Ngài hằng luôn yêu mến người sống nhân lành.  Ngài chở che, vực bênh những khách kiều cư.</a:t>
            </a:r>
            <a:endParaRPr lang="en-US" sz="4800" dirty="0">
              <a:solidFill>
                <a:schemeClr val="bg1"/>
              </a:solidFill>
            </a:endParaRPr>
          </a:p>
        </p:txBody>
      </p:sp>
    </p:spTree>
    <p:extLst>
      <p:ext uri="{BB962C8B-B14F-4D97-AF65-F5344CB8AC3E}">
        <p14:creationId xmlns:p14="http://schemas.microsoft.com/office/powerpoint/2010/main" val="411218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Linh hồn tôi ơi! Hãy ngợi khen Chúa. Linh hồn tôi ơi! Hãy ca khen Ngài.</a:t>
            </a:r>
            <a:endParaRPr lang="en-US" sz="7200" dirty="0">
              <a:solidFill>
                <a:schemeClr val="bg1"/>
              </a:solidFill>
            </a:endParaRPr>
          </a:p>
        </p:txBody>
      </p:sp>
    </p:spTree>
    <p:extLst>
      <p:ext uri="{BB962C8B-B14F-4D97-AF65-F5344CB8AC3E}">
        <p14:creationId xmlns:p14="http://schemas.microsoft.com/office/powerpoint/2010/main" val="112905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8000" b="0" dirty="0" err="1">
                <a:solidFill>
                  <a:srgbClr val="FFFF00"/>
                </a:solidFill>
                <a:effectLst/>
                <a:latin typeface="+mj-lt"/>
              </a:rPr>
              <a:t>Này</a:t>
            </a:r>
            <a:r>
              <a:rPr lang="en-US" sz="8000" b="0" dirty="0">
                <a:solidFill>
                  <a:srgbClr val="FFFF00"/>
                </a:solidFill>
                <a:effectLst/>
                <a:latin typeface="+mj-lt"/>
              </a:rPr>
              <a:t> </a:t>
            </a:r>
            <a:r>
              <a:rPr lang="en-US" sz="8000" b="0" dirty="0" err="1">
                <a:solidFill>
                  <a:srgbClr val="FFFF00"/>
                </a:solidFill>
                <a:effectLst/>
                <a:latin typeface="+mj-lt"/>
              </a:rPr>
              <a:t>Đoàn</a:t>
            </a:r>
            <a:r>
              <a:rPr lang="en-US" sz="8000" b="0" dirty="0">
                <a:solidFill>
                  <a:srgbClr val="FFFF00"/>
                </a:solidFill>
                <a:effectLst/>
                <a:latin typeface="+mj-lt"/>
              </a:rPr>
              <a:t> </a:t>
            </a:r>
            <a:r>
              <a:rPr lang="en-US" sz="8000" b="0" dirty="0" err="1">
                <a:solidFill>
                  <a:srgbClr val="FFFF00"/>
                </a:solidFill>
                <a:effectLst/>
                <a:latin typeface="+mj-lt"/>
              </a:rPr>
              <a:t>Em</a:t>
            </a:r>
            <a:r>
              <a:rPr lang="en-US" sz="8000" b="0" dirty="0">
                <a:solidFill>
                  <a:srgbClr val="FFFF00"/>
                </a:solidFill>
                <a:effectLst/>
                <a:latin typeface="+mj-lt"/>
              </a:rPr>
              <a:t> </a:t>
            </a:r>
            <a:r>
              <a:rPr lang="en-US" sz="8000" b="0" dirty="0" err="1">
                <a:solidFill>
                  <a:srgbClr val="FFFF00"/>
                </a:solidFill>
                <a:effectLst/>
                <a:latin typeface="+mj-lt"/>
              </a:rPr>
              <a:t>Bé</a:t>
            </a:r>
            <a:br>
              <a:rPr lang="en-US" sz="8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7BF914DB-5D12-F831-6EDA-E4B961ED3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562350"/>
            <a:ext cx="5143500" cy="850900"/>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Tk3:</a:t>
            </a:r>
            <a:r>
              <a:rPr lang="en-US" sz="4800" dirty="0">
                <a:solidFill>
                  <a:schemeClr val="bg1"/>
                </a:solidFill>
              </a:rPr>
              <a:t> </a:t>
            </a:r>
            <a:r>
              <a:rPr lang="vi-VN" sz="4800" b="0" i="0" dirty="0">
                <a:solidFill>
                  <a:schemeClr val="bg1"/>
                </a:solidFill>
                <a:effectLst/>
                <a:latin typeface="+mn-lt"/>
              </a:rPr>
              <a:t>Ngài nâng đỡ những người mồ côi, quả phụ.  Làm rối loạn đường lối bọn ác nhân.  Chúa sẽ làm Vua đến muôn đời, này Si-on hỡi!  Thiên Chúa của ngươi sẽ làm Vua đến muôn ngàn đời.</a:t>
            </a:r>
            <a:endParaRPr lang="en-US" sz="4800" dirty="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a:solidFill>
                  <a:srgbClr val="FFFF00"/>
                </a:solidFill>
              </a:rPr>
              <a:t>Đk:</a:t>
            </a:r>
            <a:r>
              <a:rPr lang="en-US" sz="7200" dirty="0">
                <a:solidFill>
                  <a:schemeClr val="bg1"/>
                </a:solidFill>
              </a:rPr>
              <a:t> </a:t>
            </a:r>
            <a:r>
              <a:rPr lang="vi-VN" sz="7200" dirty="0">
                <a:solidFill>
                  <a:schemeClr val="bg1"/>
                </a:solidFill>
              </a:rPr>
              <a:t>Linh hồn tôi ơi! Hãy ngợi khen Chúa. Linh hồn tôi ơi! Hãy ca khen Ngài.</a:t>
            </a:r>
            <a:endParaRPr lang="en-US" sz="7200" dirty="0">
              <a:solidFill>
                <a:schemeClr val="bg1"/>
              </a:solidFill>
            </a:endParaRPr>
          </a:p>
        </p:txBody>
      </p:sp>
    </p:spTree>
    <p:extLst>
      <p:ext uri="{BB962C8B-B14F-4D97-AF65-F5344CB8AC3E}">
        <p14:creationId xmlns:p14="http://schemas.microsoft.com/office/powerpoint/2010/main" val="298396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3300"/>
                </a:solidFill>
              </a:rPr>
              <a:t>Nào Thiên Chúa đã chẳng chọn những kẻ nghèo khó, để họ thừa hưởng vương quốc Người hay sao ?</a:t>
            </a:r>
            <a:endParaRPr lang="vi-VN" sz="3600" dirty="0">
              <a:solidFill>
                <a:srgbClr val="A50021"/>
              </a:solidFill>
            </a:endParaRP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400">
                <a:solidFill>
                  <a:schemeClr val="bg1"/>
                </a:solidFill>
              </a:rPr>
              <a:t>Chúa Giê-su loan báo Tin Mừng Nước Trời và chữa mọi thứ bệnh hoạn tật nguyền trong dân.</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203009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68A6321F-E542-C0FB-A8DB-6FA33DFEF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Này đoàn em bé về đây hát ca, vang lên câu chúc khen tình Chúa bao la. Này đoàn em bé về  đây chắp tay, nơi uy linh chúc vinh tình Chúa cao dày.</a:t>
            </a:r>
          </a:p>
        </p:txBody>
      </p:sp>
    </p:spTree>
    <p:extLst>
      <p:ext uri="{BB962C8B-B14F-4D97-AF65-F5344CB8AC3E}">
        <p14:creationId xmlns:p14="http://schemas.microsoft.com/office/powerpoint/2010/main" val="1557165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429000" y="1047750"/>
            <a:ext cx="5410200" cy="3539430"/>
          </a:xfrm>
          <a:prstGeom prst="rect">
            <a:avLst/>
          </a:prstGeom>
        </p:spPr>
        <p:txBody>
          <a:bodyPr wrap="square">
            <a:spAutoFit/>
          </a:bodyPr>
          <a:lstStyle/>
          <a:p>
            <a:pPr algn="just"/>
            <a:r>
              <a:rPr lang="vi-VN" sz="3200" dirty="0">
                <a:solidFill>
                  <a:schemeClr val="accent6">
                    <a:lumMod val="50000"/>
                  </a:schemeClr>
                </a:solidFill>
              </a:rPr>
              <a:t>Anh chị em thân mến, </a:t>
            </a:r>
            <a:r>
              <a:rPr lang="en-US" sz="3200" dirty="0" err="1">
                <a:solidFill>
                  <a:schemeClr val="accent6">
                    <a:lumMod val="50000"/>
                  </a:schemeClr>
                </a:solidFill>
              </a:rPr>
              <a:t>Thiên</a:t>
            </a:r>
            <a:r>
              <a:rPr lang="en-US" sz="3200" dirty="0">
                <a:solidFill>
                  <a:schemeClr val="accent6">
                    <a:lumMod val="50000"/>
                  </a:schemeClr>
                </a:solidFill>
              </a:rPr>
              <a:t> Chúa </a:t>
            </a:r>
            <a:r>
              <a:rPr lang="en-US" sz="3200" dirty="0" err="1">
                <a:solidFill>
                  <a:schemeClr val="accent6">
                    <a:lumMod val="50000"/>
                  </a:schemeClr>
                </a:solidFill>
              </a:rPr>
              <a:t>luôn</a:t>
            </a:r>
            <a:r>
              <a:rPr lang="en-US" sz="3200" dirty="0">
                <a:solidFill>
                  <a:schemeClr val="accent6">
                    <a:lumMod val="50000"/>
                  </a:schemeClr>
                </a:solidFill>
              </a:rPr>
              <a:t> </a:t>
            </a:r>
            <a:r>
              <a:rPr lang="en-US" sz="3200" dirty="0" err="1">
                <a:solidFill>
                  <a:schemeClr val="accent6">
                    <a:lumMod val="50000"/>
                  </a:schemeClr>
                </a:solidFill>
              </a:rPr>
              <a:t>yêu</a:t>
            </a:r>
            <a:r>
              <a:rPr lang="en-US" sz="3200" dirty="0">
                <a:solidFill>
                  <a:schemeClr val="accent6">
                    <a:lumMod val="50000"/>
                  </a:schemeClr>
                </a:solidFill>
              </a:rPr>
              <a:t> </a:t>
            </a:r>
            <a:r>
              <a:rPr lang="en-US" sz="3200" dirty="0" err="1">
                <a:solidFill>
                  <a:schemeClr val="accent6">
                    <a:lumMod val="50000"/>
                  </a:schemeClr>
                </a:solidFill>
              </a:rPr>
              <a:t>thương</a:t>
            </a:r>
            <a:r>
              <a:rPr lang="en-US" sz="3200" dirty="0">
                <a:solidFill>
                  <a:schemeClr val="accent6">
                    <a:lumMod val="50000"/>
                  </a:schemeClr>
                </a:solidFill>
              </a:rPr>
              <a:t> </a:t>
            </a:r>
            <a:r>
              <a:rPr lang="en-US" sz="3200" dirty="0" err="1">
                <a:solidFill>
                  <a:schemeClr val="accent6">
                    <a:lumMod val="50000"/>
                  </a:schemeClr>
                </a:solidFill>
              </a:rPr>
              <a:t>nhân</a:t>
            </a:r>
            <a:r>
              <a:rPr lang="en-US" sz="3200" dirty="0">
                <a:solidFill>
                  <a:schemeClr val="accent6">
                    <a:lumMod val="50000"/>
                  </a:schemeClr>
                </a:solidFill>
              </a:rPr>
              <a:t> </a:t>
            </a:r>
            <a:r>
              <a:rPr lang="en-US" sz="3200" dirty="0" err="1">
                <a:solidFill>
                  <a:schemeClr val="accent6">
                    <a:lumMod val="50000"/>
                  </a:schemeClr>
                </a:solidFill>
              </a:rPr>
              <a:t>loại</a:t>
            </a:r>
            <a:r>
              <a:rPr lang="en-US" sz="3200" dirty="0">
                <a:solidFill>
                  <a:schemeClr val="accent6">
                    <a:lumMod val="50000"/>
                  </a:schemeClr>
                </a:solidFill>
              </a:rPr>
              <a:t>,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muốn</a:t>
            </a:r>
            <a:r>
              <a:rPr lang="en-US" sz="3200" dirty="0">
                <a:solidFill>
                  <a:schemeClr val="accent6">
                    <a:lumMod val="50000"/>
                  </a:schemeClr>
                </a:solidFill>
              </a:rPr>
              <a:t> </a:t>
            </a:r>
            <a:r>
              <a:rPr lang="en-US" sz="3200" dirty="0" err="1">
                <a:solidFill>
                  <a:schemeClr val="accent6">
                    <a:lumMod val="50000"/>
                  </a:schemeClr>
                </a:solidFill>
              </a:rPr>
              <a:t>chữa</a:t>
            </a:r>
            <a:r>
              <a:rPr lang="en-US" sz="3200" dirty="0">
                <a:solidFill>
                  <a:schemeClr val="accent6">
                    <a:lumMod val="50000"/>
                  </a:schemeClr>
                </a:solidFill>
              </a:rPr>
              <a:t> </a:t>
            </a:r>
            <a:r>
              <a:rPr lang="en-US" sz="3200" dirty="0" err="1">
                <a:solidFill>
                  <a:schemeClr val="accent6">
                    <a:lumMod val="50000"/>
                  </a:schemeClr>
                </a:solidFill>
              </a:rPr>
              <a:t>lành</a:t>
            </a:r>
            <a:r>
              <a:rPr lang="en-US" sz="3200" dirty="0">
                <a:solidFill>
                  <a:schemeClr val="accent6">
                    <a:lumMod val="50000"/>
                  </a:schemeClr>
                </a:solidFill>
              </a:rPr>
              <a:t> </a:t>
            </a:r>
            <a:r>
              <a:rPr lang="en-US" sz="3200" dirty="0" err="1">
                <a:solidFill>
                  <a:schemeClr val="accent6">
                    <a:lumMod val="50000"/>
                  </a:schemeClr>
                </a:solidFill>
              </a:rPr>
              <a:t>mọi</a:t>
            </a:r>
            <a:r>
              <a:rPr lang="en-US" sz="3200" dirty="0">
                <a:solidFill>
                  <a:schemeClr val="accent6">
                    <a:lumMod val="50000"/>
                  </a:schemeClr>
                </a:solidFill>
              </a:rPr>
              <a:t> </a:t>
            </a:r>
            <a:r>
              <a:rPr lang="en-US" sz="3200" dirty="0" err="1">
                <a:solidFill>
                  <a:schemeClr val="accent6">
                    <a:lumMod val="50000"/>
                  </a:schemeClr>
                </a:solidFill>
              </a:rPr>
              <a:t>bệnh</a:t>
            </a:r>
            <a:r>
              <a:rPr lang="en-US" sz="3200" dirty="0">
                <a:solidFill>
                  <a:schemeClr val="accent6">
                    <a:lumMod val="50000"/>
                  </a:schemeClr>
                </a:solidFill>
              </a:rPr>
              <a:t> </a:t>
            </a:r>
            <a:r>
              <a:rPr lang="en-US" sz="3200" dirty="0" err="1">
                <a:solidFill>
                  <a:schemeClr val="accent6">
                    <a:lumMod val="50000"/>
                  </a:schemeClr>
                </a:solidFill>
              </a:rPr>
              <a:t>tật</a:t>
            </a:r>
            <a:r>
              <a:rPr lang="en-US" sz="3200" dirty="0">
                <a:solidFill>
                  <a:schemeClr val="accent6">
                    <a:lumMod val="50000"/>
                  </a:schemeClr>
                </a:solidFill>
              </a:rPr>
              <a:t> </a:t>
            </a:r>
            <a:r>
              <a:rPr lang="en-US" sz="3200" dirty="0" err="1">
                <a:solidFill>
                  <a:schemeClr val="accent6">
                    <a:lumMod val="50000"/>
                  </a:schemeClr>
                </a:solidFill>
              </a:rPr>
              <a:t>xác</a:t>
            </a:r>
            <a:r>
              <a:rPr lang="en-US" sz="3200" dirty="0">
                <a:solidFill>
                  <a:schemeClr val="accent6">
                    <a:lumMod val="50000"/>
                  </a:schemeClr>
                </a:solidFill>
              </a:rPr>
              <a:t> </a:t>
            </a:r>
            <a:r>
              <a:rPr lang="en-US" sz="3200" dirty="0" err="1">
                <a:solidFill>
                  <a:schemeClr val="accent6">
                    <a:lumMod val="50000"/>
                  </a:schemeClr>
                </a:solidFill>
              </a:rPr>
              <a:t>hồn</a:t>
            </a:r>
            <a:r>
              <a:rPr lang="en-US" sz="3200" dirty="0">
                <a:solidFill>
                  <a:schemeClr val="accent6">
                    <a:lumMod val="50000"/>
                  </a:schemeClr>
                </a:solidFill>
              </a:rPr>
              <a:t> </a:t>
            </a:r>
            <a:r>
              <a:rPr lang="en-US" sz="3200" dirty="0" err="1">
                <a:solidFill>
                  <a:schemeClr val="accent6">
                    <a:lumMod val="50000"/>
                  </a:schemeClr>
                </a:solidFill>
              </a:rPr>
              <a:t>của</a:t>
            </a:r>
            <a:r>
              <a:rPr lang="en-US" sz="3200" dirty="0">
                <a:solidFill>
                  <a:schemeClr val="accent6">
                    <a:lumMod val="50000"/>
                  </a:schemeClr>
                </a:solidFill>
              </a:rPr>
              <a:t> con </a:t>
            </a:r>
            <a:r>
              <a:rPr lang="en-US" sz="3200" dirty="0" err="1">
                <a:solidFill>
                  <a:schemeClr val="accent6">
                    <a:lumMod val="50000"/>
                  </a:schemeClr>
                </a:solidFill>
              </a:rPr>
              <a:t>người</a:t>
            </a:r>
            <a:r>
              <a:rPr lang="en-US" sz="3200" dirty="0">
                <a:solidFill>
                  <a:schemeClr val="accent6">
                    <a:lumMod val="50000"/>
                  </a:schemeClr>
                </a:solidFill>
              </a:rPr>
              <a:t> </a:t>
            </a:r>
            <a:r>
              <a:rPr lang="en-US" sz="3200" dirty="0" err="1">
                <a:solidFill>
                  <a:schemeClr val="accent6">
                    <a:lumMod val="50000"/>
                  </a:schemeClr>
                </a:solidFill>
              </a:rPr>
              <a:t>để</a:t>
            </a:r>
            <a:r>
              <a:rPr lang="en-US" sz="3200" dirty="0">
                <a:solidFill>
                  <a:schemeClr val="accent6">
                    <a:lumMod val="50000"/>
                  </a:schemeClr>
                </a:solidFill>
              </a:rPr>
              <a:t> </a:t>
            </a:r>
            <a:r>
              <a:rPr lang="en-US" sz="3200" dirty="0" err="1">
                <a:solidFill>
                  <a:schemeClr val="accent6">
                    <a:lumMod val="50000"/>
                  </a:schemeClr>
                </a:solidFill>
              </a:rPr>
              <a:t>họ</a:t>
            </a:r>
            <a:r>
              <a:rPr lang="en-US" sz="3200" dirty="0">
                <a:solidFill>
                  <a:schemeClr val="accent6">
                    <a:lumMod val="50000"/>
                  </a:schemeClr>
                </a:solidFill>
              </a:rPr>
              <a:t> </a:t>
            </a:r>
            <a:r>
              <a:rPr lang="en-US" sz="3200" dirty="0" err="1">
                <a:solidFill>
                  <a:schemeClr val="accent6">
                    <a:lumMod val="50000"/>
                  </a:schemeClr>
                </a:solidFill>
              </a:rPr>
              <a:t>được</a:t>
            </a:r>
            <a:r>
              <a:rPr lang="en-US" sz="3200" dirty="0">
                <a:solidFill>
                  <a:schemeClr val="accent6">
                    <a:lumMod val="50000"/>
                  </a:schemeClr>
                </a:solidFill>
              </a:rPr>
              <a:t> </a:t>
            </a:r>
            <a:r>
              <a:rPr lang="en-US" sz="3200" dirty="0" err="1">
                <a:solidFill>
                  <a:schemeClr val="accent6">
                    <a:lumMod val="50000"/>
                  </a:schemeClr>
                </a:solidFill>
              </a:rPr>
              <a:t>sống</a:t>
            </a:r>
            <a:r>
              <a:rPr lang="en-US" sz="3200" dirty="0">
                <a:solidFill>
                  <a:schemeClr val="accent6">
                    <a:lumMod val="50000"/>
                  </a:schemeClr>
                </a:solidFill>
              </a:rPr>
              <a:t> </a:t>
            </a:r>
            <a:r>
              <a:rPr lang="en-US" sz="3200" dirty="0" err="1">
                <a:solidFill>
                  <a:schemeClr val="accent6">
                    <a:lumMod val="50000"/>
                  </a:schemeClr>
                </a:solidFill>
              </a:rPr>
              <a:t>hạnh</a:t>
            </a:r>
            <a:r>
              <a:rPr lang="en-US" sz="3200" dirty="0">
                <a:solidFill>
                  <a:schemeClr val="accent6">
                    <a:lumMod val="50000"/>
                  </a:schemeClr>
                </a:solidFill>
              </a:rPr>
              <a:t> </a:t>
            </a:r>
            <a:r>
              <a:rPr lang="en-US" sz="3200" dirty="0" err="1">
                <a:solidFill>
                  <a:schemeClr val="accent6">
                    <a:lumMod val="50000"/>
                  </a:schemeClr>
                </a:solidFill>
              </a:rPr>
              <a:t>phúc</a:t>
            </a:r>
            <a:r>
              <a:rPr lang="en-US" sz="3200" dirty="0">
                <a:solidFill>
                  <a:schemeClr val="accent6">
                    <a:lumMod val="50000"/>
                  </a:schemeClr>
                </a:solidFill>
              </a:rPr>
              <a:t>. </a:t>
            </a:r>
            <a:r>
              <a:rPr lang="en-US" sz="3200" dirty="0" err="1">
                <a:solidFill>
                  <a:schemeClr val="accent6">
                    <a:lumMod val="50000"/>
                  </a:schemeClr>
                </a:solidFill>
              </a:rPr>
              <a:t>Chúng</a:t>
            </a:r>
            <a:r>
              <a:rPr lang="en-US" sz="3200" dirty="0">
                <a:solidFill>
                  <a:schemeClr val="accent6">
                    <a:lumMod val="50000"/>
                  </a:schemeClr>
                </a:solidFill>
              </a:rPr>
              <a:t> ta cung </a:t>
            </a:r>
            <a:r>
              <a:rPr lang="en-US" sz="3200" dirty="0" err="1">
                <a:solidFill>
                  <a:schemeClr val="accent6">
                    <a:lumMod val="50000"/>
                  </a:schemeClr>
                </a:solidFill>
              </a:rPr>
              <a:t>cảm</a:t>
            </a:r>
            <a:r>
              <a:rPr lang="en-US" sz="3200" dirty="0">
                <a:solidFill>
                  <a:schemeClr val="accent6">
                    <a:lumMod val="50000"/>
                  </a:schemeClr>
                </a:solidFill>
              </a:rPr>
              <a:t> </a:t>
            </a:r>
            <a:r>
              <a:rPr lang="en-US" sz="3200" dirty="0" err="1">
                <a:solidFill>
                  <a:schemeClr val="accent6">
                    <a:lumMod val="50000"/>
                  </a:schemeClr>
                </a:solidFill>
              </a:rPr>
              <a:t>tạ</a:t>
            </a:r>
            <a:r>
              <a:rPr lang="en-US" sz="3200" dirty="0">
                <a:solidFill>
                  <a:schemeClr val="accent6">
                    <a:lumMod val="50000"/>
                  </a:schemeClr>
                </a:solidFill>
              </a:rPr>
              <a:t> Chúa </a:t>
            </a:r>
            <a:r>
              <a:rPr lang="en-US" sz="3200" dirty="0" err="1">
                <a:solidFill>
                  <a:schemeClr val="accent6">
                    <a:lumMod val="50000"/>
                  </a:schemeClr>
                </a:solidFill>
              </a:rPr>
              <a:t>và</a:t>
            </a:r>
            <a:r>
              <a:rPr lang="en-US" sz="3200" dirty="0">
                <a:solidFill>
                  <a:schemeClr val="accent6">
                    <a:lumMod val="50000"/>
                  </a:schemeClr>
                </a:solidFill>
              </a:rPr>
              <a:t> </a:t>
            </a:r>
            <a:r>
              <a:rPr lang="en-US" sz="3200" dirty="0" err="1">
                <a:solidFill>
                  <a:schemeClr val="accent6">
                    <a:lumMod val="50000"/>
                  </a:schemeClr>
                </a:solidFill>
              </a:rPr>
              <a:t>dâng</a:t>
            </a:r>
            <a:r>
              <a:rPr lang="en-US" sz="3200" dirty="0">
                <a:solidFill>
                  <a:schemeClr val="accent6">
                    <a:lumMod val="50000"/>
                  </a:schemeClr>
                </a:solidFill>
              </a:rPr>
              <a:t> </a:t>
            </a:r>
            <a:r>
              <a:rPr lang="en-US" sz="3200" dirty="0" err="1">
                <a:solidFill>
                  <a:schemeClr val="accent6">
                    <a:lumMod val="50000"/>
                  </a:schemeClr>
                </a:solidFill>
              </a:rPr>
              <a:t>lời</a:t>
            </a:r>
            <a:r>
              <a:rPr lang="en-US" sz="3200" dirty="0">
                <a:solidFill>
                  <a:schemeClr val="accent6">
                    <a:lumMod val="50000"/>
                  </a:schemeClr>
                </a:solidFill>
              </a:rPr>
              <a:t> </a:t>
            </a:r>
            <a:r>
              <a:rPr lang="en-US" sz="3200" dirty="0" err="1">
                <a:solidFill>
                  <a:schemeClr val="accent6">
                    <a:lumMod val="50000"/>
                  </a:schemeClr>
                </a:solidFill>
              </a:rPr>
              <a:t>cầu</a:t>
            </a:r>
            <a:r>
              <a:rPr lang="en-US" sz="3200" dirty="0">
                <a:solidFill>
                  <a:schemeClr val="accent6">
                    <a:lumMod val="50000"/>
                  </a:schemeClr>
                </a:solidFill>
              </a:rPr>
              <a:t> </a:t>
            </a:r>
            <a:r>
              <a:rPr lang="en-US" sz="3200" dirty="0" err="1">
                <a:solidFill>
                  <a:schemeClr val="accent6">
                    <a:lumMod val="50000"/>
                  </a:schemeClr>
                </a:solidFill>
              </a:rPr>
              <a:t>xin</a:t>
            </a:r>
            <a:r>
              <a:rPr lang="en-US" sz="3200" dirty="0">
                <a:solidFill>
                  <a:schemeClr val="accent6">
                    <a:lumMod val="50000"/>
                  </a:schemeClr>
                </a:solidFill>
              </a:rPr>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Hãy hát mừng đoàn em bé hát mừng. Chúa đất trời người dựng xây thế giới. Hãy hát mừng đoàn em bé hát mừng. Chúa đất trời người là Chúa muôn loài.</a:t>
            </a:r>
          </a:p>
        </p:txBody>
      </p:sp>
    </p:spTree>
    <p:extLst>
      <p:ext uri="{BB962C8B-B14F-4D97-AF65-F5344CB8AC3E}">
        <p14:creationId xmlns:p14="http://schemas.microsoft.com/office/powerpoint/2010/main" val="3333120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107996"/>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Cha</a:t>
            </a:r>
          </a:p>
        </p:txBody>
      </p:sp>
      <p:pic>
        <p:nvPicPr>
          <p:cNvPr id="5" name="Picture 4">
            <a:extLst>
              <a:ext uri="{FF2B5EF4-FFF2-40B4-BE49-F238E27FC236}">
                <a16:creationId xmlns:a16="http://schemas.microsoft.com/office/drawing/2014/main" id="{FBA3F162-CF35-9FB0-95C3-B521750BC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828040"/>
            <a:ext cx="4450080" cy="736186"/>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Cùng dâng lên đây rượu nho bánh miến. Những gắng công và cực khổ con người. Làm thành nên lễ vật dâng lên Chúa. Xin chúc lành lòng thành con dâng lên.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Dâng con dâng Ngài nầy đây bánh tinh tuyền. Do cây lúa mì đồng xanh con vun xới. Dâng con xin dâng đây ly rượu thơm nồng. Do cây nho vun trồng là công khó ngày qua.</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dirty="0">
                <a:solidFill>
                  <a:schemeClr val="bg1"/>
                </a:solidFill>
              </a:rPr>
              <a:t>Cùng dâng lên đây đời con đang sống. Những khổ đau và cùng những an lành. Đời đen tối hay niềm vui phơi phới. Dâng tiến Ngài làm thành nên hy lễ.</a:t>
            </a: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Dâng con dâng Ngài nầy đây bánh tinh tuyền. Do cây lúa mì đồng xanh con vun xới. Dâng con xin dâng đây ly rượu thơm nồng. Do cây nho vun trồng là công khó ngày qua.</a:t>
            </a:r>
            <a:endParaRPr lang="en-US" sz="5400" b="0" dirty="0">
              <a:solidFill>
                <a:schemeClr val="bg1"/>
              </a:solidFill>
              <a:effectLst/>
            </a:endParaRPr>
          </a:p>
        </p:txBody>
      </p:sp>
    </p:spTree>
    <p:extLst>
      <p:ext uri="{BB962C8B-B14F-4D97-AF65-F5344CB8AC3E}">
        <p14:creationId xmlns:p14="http://schemas.microsoft.com/office/powerpoint/2010/main" val="2454466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Này đoàn em bé về đây lắng nghe, vang lên trong trái tim lời Chúa tuyệt vời, này đoàn em bé về đây gẫm suy, Cha luôn ban sức thiêng lời Chúa cao vời.</a:t>
            </a:r>
          </a:p>
        </p:txBody>
      </p:sp>
    </p:spTree>
    <p:extLst>
      <p:ext uri="{BB962C8B-B14F-4D97-AF65-F5344CB8AC3E}">
        <p14:creationId xmlns:p14="http://schemas.microsoft.com/office/powerpoint/2010/main" val="788614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vi-VN" sz="5400" b="0" dirty="0">
                <a:solidFill>
                  <a:srgbClr val="FFFF00"/>
                </a:solidFill>
                <a:effectLst/>
                <a:latin typeface="+mj-lt"/>
              </a:rPr>
              <a:t>Tình Ca Cho Thế Giới</a:t>
            </a:r>
            <a:br>
              <a:rPr lang="en-US" sz="6600" b="0" dirty="0">
                <a:solidFill>
                  <a:srgbClr val="FFFF00"/>
                </a:solidFill>
                <a:effectLst/>
                <a:latin typeface="+mj-lt"/>
              </a:rPr>
            </a:br>
            <a:r>
              <a:rPr lang="vi-VN" sz="6600" i="1" dirty="0">
                <a:solidFill>
                  <a:schemeClr val="bg1"/>
                </a:solidFill>
              </a:rPr>
              <a:t>Mk Văn Khoa</a:t>
            </a:r>
            <a:endParaRPr lang="en-US" sz="9600" b="0" i="1" dirty="0">
              <a:solidFill>
                <a:schemeClr val="bg1"/>
              </a:solidFill>
              <a:effectLst/>
              <a:latin typeface="+mj-lt"/>
            </a:endParaRPr>
          </a:p>
        </p:txBody>
      </p:sp>
      <p:pic>
        <p:nvPicPr>
          <p:cNvPr id="3" name="Picture 2">
            <a:extLst>
              <a:ext uri="{FF2B5EF4-FFF2-40B4-BE49-F238E27FC236}">
                <a16:creationId xmlns:a16="http://schemas.microsoft.com/office/drawing/2014/main" id="{85CBDD54-3FB1-2A8F-E862-4F51593B5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4095750"/>
            <a:ext cx="5143500" cy="8509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Chúa ơi! Hồn con khao khát an bình tựa nương bên Chúa cuộc đời từ nay thắm tình. Chúa yêu trần gian dù bao phen gian dối muôn tội tình. Ngài hiến thân chết treo như người tội nhân.</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0" dirty="0">
                <a:solidFill>
                  <a:srgbClr val="FFFF00"/>
                </a:solidFill>
                <a:effectLst/>
              </a:rPr>
              <a:t>***</a:t>
            </a:r>
            <a:r>
              <a:rPr lang="vi-VN" sz="5400" b="0" dirty="0">
                <a:solidFill>
                  <a:schemeClr val="bg1"/>
                </a:solidFill>
                <a:effectLst/>
              </a:rPr>
              <a:t> Máu tuôn từ con tim chứa chan tình để cho hôm nay bài ca tin yêu kết lời. Hát lên một bài tân ca dẫn lối bao người đi cho khóc than thành nỗi vui tuyệt vời.</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Đk:</a:t>
            </a:r>
            <a:r>
              <a:rPr lang="en-US" sz="4800" b="0" dirty="0">
                <a:solidFill>
                  <a:schemeClr val="bg1"/>
                </a:solidFill>
                <a:effectLst/>
              </a:rPr>
              <a:t> </a:t>
            </a:r>
            <a:r>
              <a:rPr lang="vi-VN" sz="4800" dirty="0">
                <a:solidFill>
                  <a:schemeClr val="bg1"/>
                </a:solidFill>
              </a:rPr>
              <a:t>Xin ban cho con quả tim biết mến yêu người. Xin ban cho con một lòng thứ tha quên mình. Xin ban cho con lòng tin son sắt không rời hát vui cùng đời để cho tình yêu biến tan vào thế giới.</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Hãy hát mừng đoàn em bé hát mừng. Chúa đất trời người dựng xây thế giới. Hãy hát mừng đoàn em bé hát mừng. Chúa đất trời người là Chúa muôn loài.</a:t>
            </a:r>
          </a:p>
        </p:txBody>
      </p:sp>
    </p:spTree>
    <p:extLst>
      <p:ext uri="{BB962C8B-B14F-4D97-AF65-F5344CB8AC3E}">
        <p14:creationId xmlns:p14="http://schemas.microsoft.com/office/powerpoint/2010/main" val="128960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37797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err="1">
                <a:solidFill>
                  <a:srgbClr val="FFFF00"/>
                </a:solidFill>
                <a:effectLst/>
                <a:latin typeface="+mj-lt"/>
              </a:rPr>
              <a:t>Lời</a:t>
            </a:r>
            <a:r>
              <a:rPr lang="en-US" sz="6600" b="0" dirty="0">
                <a:solidFill>
                  <a:srgbClr val="FFFF00"/>
                </a:solidFill>
                <a:effectLst/>
                <a:latin typeface="+mj-lt"/>
              </a:rPr>
              <a:t> </a:t>
            </a:r>
            <a:r>
              <a:rPr lang="en-US" sz="6600" b="0" dirty="0" err="1">
                <a:solidFill>
                  <a:srgbClr val="FFFF00"/>
                </a:solidFill>
                <a:effectLst/>
                <a:latin typeface="+mj-lt"/>
              </a:rPr>
              <a:t>Cầu</a:t>
            </a:r>
            <a:r>
              <a:rPr lang="en-US" sz="6600" b="0" dirty="0">
                <a:solidFill>
                  <a:srgbClr val="FFFF00"/>
                </a:solidFill>
                <a:effectLst/>
                <a:latin typeface="+mj-lt"/>
              </a:rPr>
              <a:t> Cho </a:t>
            </a:r>
            <a:r>
              <a:rPr lang="en-US" sz="6600" b="0" dirty="0" err="1">
                <a:solidFill>
                  <a:srgbClr val="FFFF00"/>
                </a:solidFill>
                <a:effectLst/>
                <a:latin typeface="+mj-lt"/>
              </a:rPr>
              <a:t>Xứ</a:t>
            </a:r>
            <a:r>
              <a:rPr lang="en-US" sz="6600" b="0" dirty="0">
                <a:solidFill>
                  <a:srgbClr val="FFFF00"/>
                </a:solidFill>
                <a:effectLst/>
                <a:latin typeface="+mj-lt"/>
              </a:rPr>
              <a:t> </a:t>
            </a:r>
            <a:r>
              <a:rPr lang="en-US" sz="6600" b="0" dirty="0" err="1">
                <a:solidFill>
                  <a:srgbClr val="FFFF00"/>
                </a:solidFill>
                <a:effectLst/>
                <a:latin typeface="+mj-lt"/>
              </a:rPr>
              <a:t>Đạo</a:t>
            </a:r>
            <a:br>
              <a:rPr lang="en-US" sz="5400" b="0" dirty="0">
                <a:solidFill>
                  <a:srgbClr val="FFFF00"/>
                </a:solidFill>
                <a:effectLst/>
                <a:latin typeface="+mj-lt"/>
              </a:rPr>
            </a:br>
            <a:r>
              <a:rPr lang="en-US" sz="5400" i="1" dirty="0" err="1">
                <a:solidFill>
                  <a:schemeClr val="bg1"/>
                </a:solidFill>
              </a:rPr>
              <a:t>Văn</a:t>
            </a:r>
            <a:r>
              <a:rPr lang="en-US" sz="5400" i="1" dirty="0">
                <a:solidFill>
                  <a:schemeClr val="bg1"/>
                </a:solidFill>
              </a:rPr>
              <a:t> Chi</a:t>
            </a: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2A5B4045-01EA-0724-6982-7490C68AF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867150"/>
            <a:ext cx="5143500" cy="8509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a:t>
            </a:r>
            <a:r>
              <a:rPr lang="en-US" sz="6000" b="0" u="sng" dirty="0">
                <a:solidFill>
                  <a:srgbClr val="FFFF00"/>
                </a:solidFill>
                <a:effectLst/>
              </a:rPr>
              <a:t>k1:</a:t>
            </a:r>
            <a:r>
              <a:rPr lang="en-US" sz="6000" b="0" dirty="0">
                <a:solidFill>
                  <a:schemeClr val="bg1"/>
                </a:solidFill>
                <a:effectLst/>
              </a:rPr>
              <a:t> </a:t>
            </a:r>
            <a:r>
              <a:rPr lang="vi-VN" sz="6000" b="0" dirty="0">
                <a:solidFill>
                  <a:schemeClr val="bg1"/>
                </a:solidFill>
                <a:effectLst/>
              </a:rPr>
              <a:t> </a:t>
            </a:r>
            <a:r>
              <a:rPr lang="vi-VN" sz="6000" b="0" i="0" dirty="0">
                <a:solidFill>
                  <a:schemeClr val="bg1"/>
                </a:solidFill>
                <a:effectLst/>
                <a:latin typeface="+mn-lt"/>
              </a:rPr>
              <a:t>Mẹ ơi xứ đạo con đây, nguyện xin dâng hiến Mẹ từ bi. Xin Mẹ luôn đỡ nâng phù trì và thương dẫn dắt trên đường đi.</a:t>
            </a:r>
            <a:endParaRPr lang="vi-VN" sz="6000" b="0" dirty="0">
              <a:solidFill>
                <a:schemeClr val="bg1"/>
              </a:solidFill>
              <a:effectLst/>
              <a:latin typeface="+mn-lt"/>
            </a:endParaRPr>
          </a:p>
        </p:txBody>
      </p:sp>
    </p:spTree>
    <p:extLst>
      <p:ext uri="{BB962C8B-B14F-4D97-AF65-F5344CB8AC3E}">
        <p14:creationId xmlns:p14="http://schemas.microsoft.com/office/powerpoint/2010/main" val="427835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vi-VN" sz="4800" b="0" i="0" dirty="0">
                <a:solidFill>
                  <a:schemeClr val="bg1"/>
                </a:solidFill>
                <a:effectLst/>
                <a:latin typeface="+mn-lt"/>
              </a:rPr>
              <a:t> Mẹ Maria, xin thương đến xứ đạo con đây. Ban nguồn an bình hiệp nhất yêu thương. Mẹ luôn thăm viếng giúp đỡ mãi xứ đạo con đây. Trong tình yêu Mẹ liên kết muôn tâm hồn.</a:t>
            </a:r>
            <a:endParaRPr lang="vi-VN" sz="48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Mẹ thương xứ đạo con đây, đoàn con liên kết trong niềm vui. muôn người luôn sống theo gương Mẹ, niềm tin mãi sáng lên đẹp tươi.</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vi-VN" sz="4800" b="0" i="0" dirty="0">
                <a:solidFill>
                  <a:schemeClr val="bg1"/>
                </a:solidFill>
                <a:effectLst/>
                <a:latin typeface="+mn-lt"/>
              </a:rPr>
              <a:t> Mẹ Maria, xin thương đến xứ đạo con đây. Ban nguồn an bình hiệp nhất yêu thương. Mẹ luôn thăm viếng giúp đỡ mãi xứ đạo con đây. Trong tình yêu Mẹ liên kết muôn tâm hồn.</a:t>
            </a:r>
            <a:endParaRPr lang="vi-VN" sz="4800" b="0" dirty="0">
              <a:solidFill>
                <a:schemeClr val="bg1"/>
              </a:solidFill>
              <a:effectLst/>
            </a:endParaRPr>
          </a:p>
        </p:txBody>
      </p:sp>
    </p:spTree>
    <p:extLst>
      <p:ext uri="{BB962C8B-B14F-4D97-AF65-F5344CB8AC3E}">
        <p14:creationId xmlns:p14="http://schemas.microsoft.com/office/powerpoint/2010/main" val="170352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b="0" u="sng" dirty="0">
                <a:solidFill>
                  <a:srgbClr val="FFFF00"/>
                </a:solidFill>
                <a:effectLst/>
              </a:rPr>
              <a:t>:</a:t>
            </a:r>
            <a:r>
              <a:rPr lang="vi-VN" sz="5400" b="0" i="0" dirty="0">
                <a:solidFill>
                  <a:schemeClr val="bg1"/>
                </a:solidFill>
                <a:effectLst/>
                <a:latin typeface="+mn-lt"/>
              </a:rPr>
              <a:t>Mẹ thương kết hợp đoàn chiên,được luôn duy nhất với chủ chiên. Cho dù bao khó nguy trên đường, đồng tâm tiến bước trong tình thương.</a:t>
            </a:r>
            <a:endParaRPr lang="en-US" sz="5400" b="0" dirty="0">
              <a:solidFill>
                <a:schemeClr val="bg1"/>
              </a:solidFill>
              <a:effectLst/>
            </a:endParaRPr>
          </a:p>
        </p:txBody>
      </p:sp>
    </p:spTree>
    <p:extLst>
      <p:ext uri="{BB962C8B-B14F-4D97-AF65-F5344CB8AC3E}">
        <p14:creationId xmlns:p14="http://schemas.microsoft.com/office/powerpoint/2010/main" val="797049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vi-VN" sz="4800" b="0" i="0" dirty="0">
                <a:solidFill>
                  <a:schemeClr val="bg1"/>
                </a:solidFill>
                <a:effectLst/>
                <a:latin typeface="+mn-lt"/>
              </a:rPr>
              <a:t> Mẹ Maria, xin thương đến xứ đạo con đây. Ban nguồn an bình hiệp nhất yêu thương. Mẹ luôn thăm viếng giúp đỡ mãi xứ đạo con đây. Trong tình yêu Mẹ liên kết muôn tâm hồn.</a:t>
            </a:r>
            <a:endParaRPr lang="vi-VN" sz="4800" b="0" dirty="0">
              <a:solidFill>
                <a:schemeClr val="bg1"/>
              </a:solidFill>
              <a:effectLst/>
            </a:endParaRPr>
          </a:p>
        </p:txBody>
      </p:sp>
    </p:spTree>
    <p:extLst>
      <p:ext uri="{BB962C8B-B14F-4D97-AF65-F5344CB8AC3E}">
        <p14:creationId xmlns:p14="http://schemas.microsoft.com/office/powerpoint/2010/main" val="5792734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AE7571-832B-8484-8AB5-38A08C125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5932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950" b="1" dirty="0">
                <a:solidFill>
                  <a:srgbClr val="FFFF00"/>
                </a:solidFill>
                <a:cs typeface="Times New Roman" panose="02020603050405020304" pitchFamily="18" charset="0"/>
              </a:rPr>
              <a:t>Tk3: </a:t>
            </a:r>
            <a:r>
              <a:rPr lang="vi-VN" sz="4950" b="1" dirty="0">
                <a:solidFill>
                  <a:schemeClr val="bg1"/>
                </a:solidFill>
                <a:cs typeface="Times New Roman" panose="02020603050405020304" pitchFamily="18" charset="0"/>
              </a:rPr>
              <a:t>Này đoàn em bé về đây tiến dâng, bao hy sinh đã qua ngày tới nhọc nhằn. Này đoàn em bé về đây thắp lên, câu yêu thương sáng soi tình Chúa nhân hiền.</a:t>
            </a:r>
          </a:p>
        </p:txBody>
      </p:sp>
    </p:spTree>
    <p:extLst>
      <p:ext uri="{BB962C8B-B14F-4D97-AF65-F5344CB8AC3E}">
        <p14:creationId xmlns:p14="http://schemas.microsoft.com/office/powerpoint/2010/main" val="15138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FFFF00"/>
                </a:solidFill>
                <a:cs typeface="Times New Roman" panose="02020603050405020304" pitchFamily="18" charset="0"/>
              </a:rPr>
              <a:t>Đk: </a:t>
            </a:r>
            <a:r>
              <a:rPr lang="vi-VN" sz="5400" b="1" dirty="0">
                <a:solidFill>
                  <a:schemeClr val="bg1"/>
                </a:solidFill>
                <a:cs typeface="Times New Roman" panose="02020603050405020304" pitchFamily="18" charset="0"/>
              </a:rPr>
              <a:t>Hãy hát mừng đoàn em bé hát mừng. Chúa đất trời người dựng xây thế giới. Hãy hát mừng đoàn em bé hát mừng. Chúa đất trời người là Chúa muôn loài.</a:t>
            </a:r>
          </a:p>
        </p:txBody>
      </p:sp>
    </p:spTree>
    <p:extLst>
      <p:ext uri="{BB962C8B-B14F-4D97-AF65-F5344CB8AC3E}">
        <p14:creationId xmlns:p14="http://schemas.microsoft.com/office/powerpoint/2010/main" val="1112188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1927</Words>
  <Application>Microsoft Macintosh PowerPoint</Application>
  <PresentationFormat>On-screen Show (16:9)</PresentationFormat>
  <Paragraphs>82</Paragraphs>
  <Slides>78</Slides>
  <Notes>0</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78</vt:i4>
      </vt:variant>
    </vt:vector>
  </HeadingPairs>
  <TitlesOfParts>
    <vt:vector size="90" baseType="lpstr">
      <vt:lpstr>Arial</vt:lpstr>
      <vt:lpstr>Calibri</vt:lpstr>
      <vt:lpstr>UTM American Sans</vt:lpstr>
      <vt:lpstr>Office Theme</vt:lpstr>
      <vt:lpstr>36_Default Design</vt:lpstr>
      <vt:lpstr>10_Office Theme</vt:lpstr>
      <vt:lpstr>37_Default Design</vt:lpstr>
      <vt:lpstr>6_Office Theme</vt:lpstr>
      <vt:lpstr>7_Office Theme</vt:lpstr>
      <vt:lpstr>8_Office Theme</vt:lpstr>
      <vt:lpstr>9_Office Theme</vt:lpstr>
      <vt:lpstr>11_Office Theme</vt:lpstr>
      <vt:lpstr>CHÚA NHẬT XXIII THƯỜNG NIÊN NĂM B</vt:lpstr>
      <vt:lpstr>PowerPoint Presentation</vt:lpstr>
      <vt:lpstr> Ca Nhập Lễ Này Đoàn Em Bé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145 CHÚA NHẬT XXIII THƯỜNG NIÊN NĂM B  Thanh Lâm 03 Câu</vt:lpstr>
      <vt:lpstr>Đk: Linh hồn tôi ơi! Hãy ngợi khen Chúa. Linh hồn tôi ơi! Hãy ca khen Ngài.</vt:lpstr>
      <vt:lpstr>Tk1:  Chúa là Đấng trả lại quyền lợi cho người oan ức.  Chúa là Đấng ban cho ai nghèo được vui ấm no.  Ngài ủi an, cứu gỡ kẻ mắc lao tù.  Ngài giải thoát này ai mắc vương cùm gông.</vt:lpstr>
      <vt:lpstr>Đk: Linh hồn tôi ơi! Hãy ngợi khen Chúa. Linh hồn tôi ơi! Hãy ca khen Ngài.</vt:lpstr>
      <vt:lpstr>Tk2: Chúa mở mắt những kẻ tật nguyền, đui mù được sáng.  Chúa giải thoát cho ai đang bị đàn áp, thế cô.  Ngài hằng luôn yêu mến người sống nhân lành.  Ngài chở che, vực bênh những khách kiều cư.</vt:lpstr>
      <vt:lpstr>Đk: Linh hồn tôi ơi! Hãy ngợi khen Chúa. Linh hồn tôi ơi! Hãy ca khen Ngài.</vt:lpstr>
      <vt:lpstr>Tk3: Ngài nâng đỡ những người mồ côi, quả phụ.  Làm rối loạn đường lối bọn ác nhân.  Chúa sẽ làm Vua đến muôn đời, này Si-on hỡi!  Thiên Chúa của ngươi sẽ làm Vua đến muôn ngàn đời.</vt:lpstr>
      <vt:lpstr>Đk: Linh hồn tôi ơi! Hãy ngợi khen Chúa. Linh hồn tôi ơi! Hãy ca khen Ngài.</vt:lpstr>
      <vt:lpstr>PowerPoint Presentation</vt:lpstr>
      <vt:lpstr>Chúa Giê-su loan báo Tin Mừng Nước Trời và chữa mọi thứ bệnh hoạn tật nguyền trong dân.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Cùng dâng lên đây rượu nho bánh miến. Những gắng công và cực khổ con người. Làm thành nên lễ vật dâng lên Chúa. Xin chúc lành lòng thành con dâng lên.</vt:lpstr>
      <vt:lpstr>Đk: Dâng con dâng Ngài nầy đây bánh tinh tuyền. Do cây lúa mì đồng xanh con vun xới. Dâng con xin dâng đây ly rượu thơm nồng. Do cây nho vun trồng là công khó ngày qua.</vt:lpstr>
      <vt:lpstr>Tk2: Cùng dâng lên đây đời con đang sống. Những khổ đau và cùng những an lành. Đời đen tối hay niềm vui phơi phới. Dâng tiến Ngài làm thành nên hy lễ.</vt:lpstr>
      <vt:lpstr>Đk: Dâng con dâng Ngài nầy đây bánh tinh tuyền. Do cây lúa mì đồng xanh con vun xới. Dâng con xin dâng đây ly rượu thơm nồng. Do cây nho vun trồng là công khó ngày qua.</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Tình Ca Cho Thế Giới Mk Văn Khoa</vt:lpstr>
      <vt:lpstr>Tk1: Chúa ơi! Hồn con khao khát an bình tựa nương bên Chúa cuộc đời từ nay thắm tình. Chúa yêu trần gian dù bao phen gian dối muôn tội tình. Ngài hiến thân chết treo như người tội nhân.</vt:lpstr>
      <vt:lpstr>*** Máu tuôn từ con tim chứa chan tình để cho hôm nay bài ca tin yêu kết lời. Hát lên một bài tân ca dẫn lối bao người đi cho khóc than thành nỗi vui tuyệt vời.</vt:lpstr>
      <vt:lpstr>Đk: Xin ban cho con quả tim biết mến yêu người. Xin ban cho con một lòng thứ tha quên mình. Xin ban cho con lòng tin son sắt không rời hát vui cùng đời để cho tình yêu biến tan vào thế giới.</vt:lpstr>
      <vt:lpstr>PowerPoint Presentation</vt:lpstr>
      <vt:lpstr>PowerPoint Presentation</vt:lpstr>
      <vt:lpstr>Ca Kết Lễ Lời Cầu Cho Xứ Đạo Văn Chi</vt:lpstr>
      <vt:lpstr>Tk1:  Mẹ ơi xứ đạo con đây, nguyện xin dâng hiến Mẹ từ bi. Xin Mẹ luôn đỡ nâng phù trì và thương dẫn dắt trên đường đi.</vt:lpstr>
      <vt:lpstr>Đk: Mẹ Maria, xin thương đến xứ đạo con đây. Ban nguồn an bình hiệp nhất yêu thương. Mẹ luôn thăm viếng giúp đỡ mãi xứ đạo con đây. Trong tình yêu Mẹ liên kết muôn tâm hồn.</vt:lpstr>
      <vt:lpstr>Tk2: Mẹ thương xứ đạo con đây, đoàn con liên kết trong niềm vui. muôn người luôn sống theo gương Mẹ, niềm tin mãi sáng lên đẹp tươi.</vt:lpstr>
      <vt:lpstr>Đk: Mẹ Maria, xin thương đến xứ đạo con đây. Ban nguồn an bình hiệp nhất yêu thương. Mẹ luôn thăm viếng giúp đỡ mãi xứ đạo con đây. Trong tình yêu Mẹ liên kết muôn tâm hồn.</vt:lpstr>
      <vt:lpstr>Tk3:Mẹ thương kết hợp đoàn chiên,được luôn duy nhất với chủ chiên. Cho dù bao khó nguy trên đường, đồng tâm tiến bước trong tình thương.</vt:lpstr>
      <vt:lpstr>Đk: Mẹ Maria, xin thương đến xứ đạo con đây. Ban nguồn an bình hiệp nhất yêu thương. Mẹ luôn thăm viếng giúp đỡ mãi xứ đạo con đây. Trong tình yêu Mẹ liên kết muôn tâm hồn.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113</cp:revision>
  <dcterms:created xsi:type="dcterms:W3CDTF">2023-05-21T07:25:42Z</dcterms:created>
  <dcterms:modified xsi:type="dcterms:W3CDTF">2024-09-05T17:47:51Z</dcterms:modified>
</cp:coreProperties>
</file>