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0" r:id="rId4"/>
    <p:sldMasterId id="2147483692" r:id="rId5"/>
    <p:sldMasterId id="2147483700" r:id="rId6"/>
    <p:sldMasterId id="2147483712" r:id="rId7"/>
    <p:sldMasterId id="2147483724" r:id="rId8"/>
    <p:sldMasterId id="2147483736" r:id="rId9"/>
    <p:sldMasterId id="2147483748" r:id="rId10"/>
    <p:sldMasterId id="2147483760" r:id="rId11"/>
  </p:sldMasterIdLst>
  <p:notesMasterIdLst>
    <p:notesMasterId r:id="rId101"/>
  </p:notesMasterIdLst>
  <p:sldIdLst>
    <p:sldId id="507" r:id="rId12"/>
    <p:sldId id="367" r:id="rId13"/>
    <p:sldId id="368" r:id="rId14"/>
    <p:sldId id="369" r:id="rId15"/>
    <p:sldId id="370" r:id="rId16"/>
    <p:sldId id="371" r:id="rId17"/>
    <p:sldId id="372" r:id="rId18"/>
    <p:sldId id="373" r:id="rId19"/>
    <p:sldId id="374" r:id="rId20"/>
    <p:sldId id="720" r:id="rId21"/>
    <p:sldId id="553" r:id="rId22"/>
    <p:sldId id="257" r:id="rId23"/>
    <p:sldId id="259" r:id="rId24"/>
    <p:sldId id="261" r:id="rId25"/>
    <p:sldId id="732" r:id="rId26"/>
    <p:sldId id="733" r:id="rId27"/>
    <p:sldId id="263" r:id="rId28"/>
    <p:sldId id="734" r:id="rId29"/>
    <p:sldId id="735" r:id="rId30"/>
    <p:sldId id="721" r:id="rId31"/>
    <p:sldId id="392" r:id="rId32"/>
    <p:sldId id="393" r:id="rId33"/>
    <p:sldId id="394" r:id="rId34"/>
    <p:sldId id="395" r:id="rId35"/>
    <p:sldId id="396" r:id="rId36"/>
    <p:sldId id="397" r:id="rId37"/>
    <p:sldId id="398" r:id="rId38"/>
    <p:sldId id="399" r:id="rId39"/>
    <p:sldId id="647" r:id="rId40"/>
    <p:sldId id="649" r:id="rId41"/>
    <p:sldId id="701" r:id="rId42"/>
    <p:sldId id="702" r:id="rId43"/>
    <p:sldId id="703" r:id="rId44"/>
    <p:sldId id="736" r:id="rId45"/>
    <p:sldId id="704" r:id="rId46"/>
    <p:sldId id="737" r:id="rId47"/>
    <p:sldId id="705" r:id="rId48"/>
    <p:sldId id="738" r:id="rId49"/>
    <p:sldId id="706" r:id="rId50"/>
    <p:sldId id="739" r:id="rId51"/>
    <p:sldId id="653" r:id="rId52"/>
    <p:sldId id="707" r:id="rId53"/>
    <p:sldId id="723"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50" r:id="rId69"/>
    <p:sldId id="558" r:id="rId70"/>
    <p:sldId id="561" r:id="rId71"/>
    <p:sldId id="559" r:id="rId72"/>
    <p:sldId id="614" r:id="rId73"/>
    <p:sldId id="740" r:id="rId74"/>
    <p:sldId id="741" r:id="rId75"/>
    <p:sldId id="742" r:id="rId76"/>
    <p:sldId id="276" r:id="rId77"/>
    <p:sldId id="724" r:id="rId78"/>
    <p:sldId id="277" r:id="rId79"/>
    <p:sldId id="743" r:id="rId80"/>
    <p:sldId id="744" r:id="rId81"/>
    <p:sldId id="745" r:id="rId82"/>
    <p:sldId id="746" r:id="rId83"/>
    <p:sldId id="265" r:id="rId84"/>
    <p:sldId id="748" r:id="rId85"/>
    <p:sldId id="269" r:id="rId86"/>
    <p:sldId id="271" r:id="rId87"/>
    <p:sldId id="749" r:id="rId88"/>
    <p:sldId id="292" r:id="rId89"/>
    <p:sldId id="698" r:id="rId90"/>
    <p:sldId id="293" r:id="rId91"/>
    <p:sldId id="750" r:id="rId92"/>
    <p:sldId id="751" r:id="rId93"/>
    <p:sldId id="752" r:id="rId94"/>
    <p:sldId id="755" r:id="rId95"/>
    <p:sldId id="756" r:id="rId96"/>
    <p:sldId id="267" r:id="rId97"/>
    <p:sldId id="757" r:id="rId98"/>
    <p:sldId id="758" r:id="rId99"/>
    <p:sldId id="699"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57" autoAdjust="0"/>
    <p:restoredTop sz="94656" autoAdjust="0"/>
  </p:normalViewPr>
  <p:slideViewPr>
    <p:cSldViewPr>
      <p:cViewPr varScale="1">
        <p:scale>
          <a:sx n="65" d="100"/>
          <a:sy n="65" d="100"/>
        </p:scale>
        <p:origin x="208" y="144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9/16/23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t>9/16/23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000" dirty="0" err="1">
                <a:solidFill>
                  <a:srgbClr val="FFFF00"/>
                </a:solidFill>
              </a:rPr>
              <a:t>Lên</a:t>
            </a:r>
            <a:r>
              <a:rPr lang="en-US" sz="6000" dirty="0">
                <a:solidFill>
                  <a:srgbClr val="FFFF00"/>
                </a:solidFill>
              </a:rPr>
              <a:t> </a:t>
            </a:r>
            <a:r>
              <a:rPr lang="en-US" sz="6000" dirty="0" err="1">
                <a:solidFill>
                  <a:srgbClr val="FFFF00"/>
                </a:solidFill>
              </a:rPr>
              <a:t>Đền</a:t>
            </a:r>
            <a:r>
              <a:rPr lang="en-US" sz="6000" dirty="0">
                <a:solidFill>
                  <a:srgbClr val="FFFF00"/>
                </a:solidFill>
              </a:rPr>
              <a:t> </a:t>
            </a:r>
            <a:r>
              <a:rPr lang="en-US" sz="6000" dirty="0" err="1">
                <a:solidFill>
                  <a:srgbClr val="FFFF00"/>
                </a:solidFill>
              </a:rPr>
              <a:t>Thánh</a:t>
            </a:r>
            <a:br>
              <a:rPr lang="en-US" sz="6000" dirty="0">
                <a:solidFill>
                  <a:srgbClr val="FFFF00"/>
                </a:solidFill>
              </a:rPr>
            </a:br>
            <a:r>
              <a:rPr lang="en-US" sz="6000" b="0" i="1" dirty="0" err="1">
                <a:solidFill>
                  <a:schemeClr val="bg1"/>
                </a:solidFill>
                <a:effectLst/>
                <a:latin typeface="+mj-lt"/>
              </a:rPr>
              <a:t>Thành</a:t>
            </a:r>
            <a:r>
              <a:rPr lang="en-US" sz="6000" b="0" i="1" dirty="0">
                <a:solidFill>
                  <a:schemeClr val="bg1"/>
                </a:solidFill>
                <a:effectLst/>
                <a:latin typeface="+mj-lt"/>
              </a:rPr>
              <a:t> </a:t>
            </a:r>
            <a:r>
              <a:rPr lang="en-US" sz="6000" b="0" i="1" dirty="0" err="1">
                <a:solidFill>
                  <a:schemeClr val="bg1"/>
                </a:solidFill>
                <a:effectLst/>
                <a:latin typeface="+mj-lt"/>
              </a:rPr>
              <a:t>Tâm</a:t>
            </a:r>
            <a:r>
              <a:rPr lang="en-US" sz="6000" b="0" i="1" dirty="0">
                <a:solidFill>
                  <a:schemeClr val="bg1"/>
                </a:solidFill>
                <a:effectLst/>
                <a:latin typeface="+mj-l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700" b="1" dirty="0">
                <a:solidFill>
                  <a:srgbClr val="FFFF00"/>
                </a:solidFill>
                <a:cs typeface="Times New Roman" panose="02020603050405020304" pitchFamily="18" charset="0"/>
              </a:rPr>
              <a:t>Đk: </a:t>
            </a:r>
            <a:r>
              <a:rPr lang="vi-VN" sz="4700"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extLst>
      <p:ext uri="{BB962C8B-B14F-4D97-AF65-F5344CB8AC3E}">
        <p14:creationId xmlns:p14="http://schemas.microsoft.com/office/powerpoint/2010/main" val="117537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23567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3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Vui mừng khi người ta bảo tôi, ta về thăm nhà Cha chúng ta. Một ngày trong nhà Cha dấu yêu, sướng vui thay hơn trăm ngày ở xa quê nhà.</a:t>
            </a:r>
          </a:p>
        </p:txBody>
      </p:sp>
    </p:spTree>
    <p:extLst>
      <p:ext uri="{BB962C8B-B14F-4D97-AF65-F5344CB8AC3E}">
        <p14:creationId xmlns:p14="http://schemas.microsoft.com/office/powerpoint/2010/main" val="265175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700" b="1" dirty="0">
                <a:solidFill>
                  <a:srgbClr val="FFFF00"/>
                </a:solidFill>
                <a:cs typeface="Times New Roman" panose="02020603050405020304" pitchFamily="18" charset="0"/>
              </a:rPr>
              <a:t>Đk: </a:t>
            </a:r>
            <a:r>
              <a:rPr lang="vi-VN" sz="4700"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extLst>
      <p:ext uri="{BB962C8B-B14F-4D97-AF65-F5344CB8AC3E}">
        <p14:creationId xmlns:p14="http://schemas.microsoft.com/office/powerpoint/2010/main" val="132711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986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30000"/>
              </a:lnSpc>
              <a:spcBef>
                <a:spcPts val="1800"/>
              </a:spcBef>
            </a:pPr>
            <a:r>
              <a:rPr lang="vi-VN"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Như ngày nào đoàn dân Chúa xưa, băng rừng sâu vượt qua biểm khơi. Lên đường đi hồi hương thánh đô. Chúng ta đi lên đền Chúa ta thân yêu.</a:t>
            </a:r>
          </a:p>
        </p:txBody>
      </p:sp>
    </p:spTree>
    <p:extLst>
      <p:ext uri="{BB962C8B-B14F-4D97-AF65-F5344CB8AC3E}">
        <p14:creationId xmlns:p14="http://schemas.microsoft.com/office/powerpoint/2010/main" val="92857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700" b="1" dirty="0">
                <a:solidFill>
                  <a:srgbClr val="FFFF00"/>
                </a:solidFill>
                <a:cs typeface="Times New Roman" panose="02020603050405020304" pitchFamily="18" charset="0"/>
              </a:rPr>
              <a:t>Đk: </a:t>
            </a:r>
            <a:r>
              <a:rPr lang="vi-VN" sz="4700"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extLst>
      <p:ext uri="{BB962C8B-B14F-4D97-AF65-F5344CB8AC3E}">
        <p14:creationId xmlns:p14="http://schemas.microsoft.com/office/powerpoint/2010/main" val="309851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2347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a:t>
            </a:r>
            <a:r>
              <a:rPr lang="en-US" sz="3200" b="1">
                <a:ln w="1905"/>
                <a:solidFill>
                  <a:srgbClr val="A50021"/>
                </a:solidFill>
                <a:effectLst>
                  <a:innerShdw blurRad="69850" dist="43180" dir="5400000">
                    <a:srgbClr val="000000">
                      <a:alpha val="65000"/>
                    </a:srgbClr>
                  </a:innerShdw>
                </a:effectLst>
              </a:rPr>
              <a:t>huấn ca</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Hãy bo qua điều sai trái cho kẻ khác, thì bạn cầu khẩn, tội lỗi bạn sẽ được tha.</a:t>
            </a:r>
            <a:endParaRPr lang="vi-VN" sz="3200" b="1">
              <a:ln w="1905"/>
              <a:solidFill>
                <a:srgbClr val="A50021"/>
              </a:solidFill>
              <a:effectLst>
                <a:innerShdw blurRad="69850" dist="43180" dir="5400000">
                  <a:srgbClr val="000000">
                    <a:alpha val="65000"/>
                  </a:srgbClr>
                </a:inn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102</a:t>
            </a:r>
            <a:br>
              <a:rPr lang="en-US">
                <a:solidFill>
                  <a:srgbClr val="FFFF00"/>
                </a:solidFill>
              </a:rPr>
            </a:br>
            <a:r>
              <a:rPr lang="en-US">
                <a:solidFill>
                  <a:srgbClr val="FFFF00"/>
                </a:solidFill>
              </a:rPr>
              <a:t>Chúa Nhật XXIV Thường Niên</a:t>
            </a:r>
            <a:br>
              <a:rPr lang="en-US">
                <a:solidFill>
                  <a:srgbClr val="FFFF00"/>
                </a:solidFill>
              </a:rPr>
            </a:br>
            <a:r>
              <a:rPr lang="en-US">
                <a:solidFill>
                  <a:srgbClr val="FFFF00"/>
                </a:solidFill>
              </a:rPr>
              <a:t>Năm 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là Đấng từ bi và hay thương xót, chậm bất bình và hết sức khoan dung.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Này hồn tôi ơi! Hãy chúc tụng Chúa thôi. Và cả thân tôi hãy chúc tụng danh Ngài. Xin hãy ca khen xin hãy chớ quên ơn Chúa ban cho chan chứa hồn tôi ơi!</a:t>
            </a:r>
            <a:endParaRPr lang="en-US" sz="54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là Đấng từ bi và hay thương xót, chậm bất bình và hết sức khoan dung.</a:t>
            </a:r>
          </a:p>
        </p:txBody>
      </p:sp>
    </p:spTree>
    <p:extLst>
      <p:ext uri="{BB962C8B-B14F-4D97-AF65-F5344CB8AC3E}">
        <p14:creationId xmlns:p14="http://schemas.microsoft.com/office/powerpoint/2010/main" val="1811960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Ngài luôn tha thứ hết mọi tội lỗi ngươi. Mọi tật nguyền ngươi Ngài đã lo chữa lành. Chúa đã cho ngươi khỏi kiếp vong thân và muôn án sủng từ bi đổ trên ngươi.</a:t>
            </a:r>
            <a:endParaRPr lang="en-US" sz="54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là Đấng từ bi và hay thương xót, chậm bất bình và hết sức khoan dung.</a:t>
            </a:r>
          </a:p>
        </p:txBody>
      </p:sp>
    </p:spTree>
    <p:extLst>
      <p:ext uri="{BB962C8B-B14F-4D97-AF65-F5344CB8AC3E}">
        <p14:creationId xmlns:p14="http://schemas.microsoft.com/office/powerpoint/2010/main" val="3495912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dirty="0">
                <a:solidFill>
                  <a:srgbClr val="FFFF00"/>
                </a:solidFill>
              </a:rPr>
              <a:t>Tk3:</a:t>
            </a:r>
            <a:r>
              <a:rPr lang="en-US" sz="6000" dirty="0">
                <a:solidFill>
                  <a:schemeClr val="bg1"/>
                </a:solidFill>
              </a:rPr>
              <a:t> </a:t>
            </a:r>
            <a:r>
              <a:rPr lang="vi-VN" sz="6000" dirty="0">
                <a:solidFill>
                  <a:schemeClr val="bg1"/>
                </a:solidFill>
              </a:rPr>
              <a:t>Ngài không tranh chấp cũng không hờn oán tôi. Ngài không trả đũa oan trái của chúng tôi. Không xử với tôi như chính thân tôi tội lỗi ngập tràn hằng xúc phạm tới Ngài.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là Đấng từ bi và hay thương xót, chậm bất bình và hết sức khoan dung.</a:t>
            </a:r>
          </a:p>
        </p:txBody>
      </p:sp>
    </p:spTree>
    <p:extLst>
      <p:ext uri="{BB962C8B-B14F-4D97-AF65-F5344CB8AC3E}">
        <p14:creationId xmlns:p14="http://schemas.microsoft.com/office/powerpoint/2010/main" val="74767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dirty="0">
                <a:solidFill>
                  <a:srgbClr val="FFFF00"/>
                </a:solidFill>
              </a:rPr>
              <a:t>Tk4:</a:t>
            </a:r>
            <a:r>
              <a:rPr lang="en-US" sz="6000" dirty="0">
                <a:solidFill>
                  <a:schemeClr val="bg1"/>
                </a:solidFill>
              </a:rPr>
              <a:t> </a:t>
            </a:r>
            <a:r>
              <a:rPr lang="vi-VN" sz="6000" dirty="0">
                <a:solidFill>
                  <a:schemeClr val="bg1"/>
                </a:solidFill>
              </a:rPr>
              <a:t>Trời xanh cao ngất sánh sao tình Chúa thương. Tình thương đổ xuống kẻ biết tôn kính Ngài. Như giữa đông tây khoảng cách xa với Chúa ném tội đi xa khuất khỏi chúng tôi.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7200" dirty="0">
                <a:solidFill>
                  <a:schemeClr val="bg1"/>
                </a:solidFill>
              </a:rPr>
              <a:t>Chúa là Đấng từ bi và hay thương xót, chậm bất bình và hết sức khoan dung.</a:t>
            </a:r>
          </a:p>
        </p:txBody>
      </p:sp>
    </p:spTree>
    <p:extLst>
      <p:ext uri="{BB962C8B-B14F-4D97-AF65-F5344CB8AC3E}">
        <p14:creationId xmlns:p14="http://schemas.microsoft.com/office/powerpoint/2010/main" val="414998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Dù sống. Dù chết, chúng ta vẫn thuộc về chúa Giê-su-kitô</a:t>
            </a:r>
            <a:r>
              <a:rPr lang="vi-VN" sz="3600">
                <a:solidFill>
                  <a:srgbClr val="A50021"/>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b="0" i="0" dirty="0">
                <a:solidFill>
                  <a:schemeClr val="bg1"/>
                </a:solidFill>
                <a:effectLst/>
                <a:latin typeface="+mn-lt"/>
              </a:rPr>
              <a:t>Chúa phán: "Thầy ban cho các con điều răn mới, là các con hãy yêu thương nhau như Thầy đã yêu thương các con"</a:t>
            </a:r>
            <a:endParaRPr lang="en-US" sz="5400" dirty="0">
              <a:solidFill>
                <a:schemeClr val="bg1"/>
              </a:solidFill>
              <a:latin typeface="+mn-lt"/>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anose="02020603050405020304" pitchFamily="18" charset="0"/>
              </a:rPr>
              <a:t>KINH TIN KÍNH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anose="02020603050405020304" pitchFamily="18" charset="0"/>
              </a:rPr>
              <a:t>Tôi tin kính một Thiên Chúa là Cha toàn năng, </a:t>
            </a:r>
            <a:r>
              <a:rPr lang="vi-VN" sz="6600" b="0" dirty="0">
                <a:solidFill>
                  <a:schemeClr val="bg1"/>
                </a:solidFill>
                <a:effectLst/>
                <a:latin typeface="+mj-lt"/>
                <a:cs typeface="Times New Roman" panose="02020603050405020304" pitchFamily="18" charset="0"/>
              </a:rPr>
              <a:t>Đấng tạo thành trời đất, muôn vật hữu hình và vô hình. </a:t>
            </a:r>
            <a:endParaRPr lang="en-US" sz="66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anose="02020603050405020304" pitchFamily="18" charset="0"/>
              </a:rPr>
              <a:t>Tôi</a:t>
            </a:r>
            <a:r>
              <a:rPr lang="en-US" sz="6600" b="0" dirty="0">
                <a:solidFill>
                  <a:schemeClr val="bg1"/>
                </a:solidFill>
                <a:effectLst/>
                <a:latin typeface="+mj-lt"/>
                <a:cs typeface="Times New Roman" panose="02020603050405020304" pitchFamily="18" charset="0"/>
              </a:rPr>
              <a:t> tin </a:t>
            </a:r>
            <a:r>
              <a:rPr lang="en-US" sz="6600" b="0" dirty="0" err="1">
                <a:solidFill>
                  <a:schemeClr val="bg1"/>
                </a:solidFill>
                <a:effectLst/>
                <a:latin typeface="+mj-lt"/>
                <a:cs typeface="Times New Roman" panose="02020603050405020304" pitchFamily="18" charset="0"/>
              </a:rPr>
              <a:t>kính</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một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Giêsu</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Kitô</a:t>
            </a:r>
            <a:r>
              <a:rPr lang="en-US" sz="6600" b="0" dirty="0">
                <a:solidFill>
                  <a:schemeClr val="bg1"/>
                </a:solidFill>
                <a:effectLst/>
                <a:latin typeface="+mj-lt"/>
                <a:cs typeface="Times New Roman" panose="02020603050405020304" pitchFamily="18" charset="0"/>
              </a:rPr>
              <a:t>, Con </a:t>
            </a:r>
            <a:r>
              <a:rPr lang="en-US" sz="6600" b="0" dirty="0" err="1">
                <a:solidFill>
                  <a:schemeClr val="bg1"/>
                </a:solidFill>
                <a:effectLst/>
                <a:latin typeface="+mj-lt"/>
                <a:cs typeface="Times New Roman" panose="02020603050405020304" pitchFamily="18" charset="0"/>
              </a:rPr>
              <a:t>Một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Sinh bởi Đức Chúa Cha từ trước muôn đời. </a:t>
            </a:r>
            <a:endParaRPr lang="en-US" sz="66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anose="02020603050405020304" pitchFamily="18" charset="0"/>
              </a:rPr>
              <a:t>Người là Thiên Chúa bởi Thiên Chúa, Ánh Sáng bởi Ánh Sáng,</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thật</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bởi</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Thiên</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Chúa</a:t>
            </a:r>
            <a:r>
              <a:rPr lang="en-US" sz="6600" b="0" dirty="0">
                <a:solidFill>
                  <a:schemeClr val="bg1"/>
                </a:solidFill>
                <a:effectLst/>
                <a:latin typeface="+mj-lt"/>
                <a:cs typeface="Times New Roman" panose="02020603050405020304" pitchFamily="18" charset="0"/>
              </a:rPr>
              <a:t> </a:t>
            </a:r>
            <a:r>
              <a:rPr lang="en-US" sz="6600" b="0" dirty="0" err="1">
                <a:solidFill>
                  <a:schemeClr val="bg1"/>
                </a:solidFill>
                <a:effectLst/>
                <a:latin typeface="+mj-lt"/>
                <a:cs typeface="Times New Roman" panose="02020603050405020304" pitchFamily="18" charset="0"/>
              </a:rPr>
              <a:t>thật</a:t>
            </a:r>
            <a:r>
              <a:rPr lang="en-US" sz="6600" b="0" dirty="0">
                <a:solidFill>
                  <a:schemeClr val="bg1"/>
                </a:solidFill>
                <a:effectLst/>
                <a:latin typeface="+mj-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anose="02020603050405020304" pitchFamily="18" charset="0"/>
              </a:rPr>
              <a:t>Xin Chúa làm nên cuộc Hiện Xuống mới trong đời sống Hội</a:t>
            </a:r>
            <a:br>
              <a:rPr lang="vi-VN" sz="4800" b="0">
                <a:solidFill>
                  <a:schemeClr val="bg1"/>
                </a:solidFill>
                <a:effectLst/>
                <a:latin typeface="+mj-lt"/>
                <a:cs typeface="Times New Roman" panose="02020603050405020304" pitchFamily="18" charset="0"/>
              </a:rPr>
            </a:br>
            <a:r>
              <a:rPr lang="vi-VN" sz="4800" b="0">
                <a:solidFill>
                  <a:schemeClr val="bg1"/>
                </a:solidFill>
                <a:effectLst/>
                <a:latin typeface="+mj-lt"/>
                <a:cs typeface="Times New Roman" panose="02020603050405020304"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anose="02020603050405020304" pitchFamily="18" charset="0"/>
            </a:endParaRPr>
          </a:p>
        </p:txBody>
      </p:sp>
    </p:spTree>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anose="02020603050405020304" pitchFamily="18" charset="0"/>
              </a:rPr>
              <a:t>Người đã từ trời xuống thế. </a:t>
            </a:r>
            <a:endParaRPr lang="en-US" sz="72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anose="02020603050405020304"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anose="02020603050405020304"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anose="02020603050405020304" pitchFamily="18" charset="0"/>
              </a:rPr>
              <a:t>Tôi tuyên xưng có một Phép Rửa để tha tội. Tôi trông đợi kẻ chết sống lại và sự</a:t>
            </a:r>
            <a:r>
              <a:rPr lang="en-US" sz="6600" b="0" dirty="0">
                <a:solidFill>
                  <a:schemeClr val="bg1"/>
                </a:solidFill>
                <a:effectLst/>
                <a:latin typeface="+mj-lt"/>
                <a:cs typeface="Times New Roman" panose="02020603050405020304" pitchFamily="18" charset="0"/>
              </a:rPr>
              <a:t> </a:t>
            </a:r>
            <a:r>
              <a:rPr lang="vi-VN" sz="6600" b="0" dirty="0">
                <a:solidFill>
                  <a:schemeClr val="bg1"/>
                </a:solidFill>
                <a:effectLst/>
                <a:latin typeface="+mj-lt"/>
                <a:cs typeface="Times New Roman" panose="02020603050405020304" pitchFamily="18" charset="0"/>
              </a:rPr>
              <a:t>sống đời sau. </a:t>
            </a:r>
            <a:r>
              <a:rPr lang="vi-VN" sz="6600" b="0" dirty="0">
                <a:solidFill>
                  <a:srgbClr val="FFFF00"/>
                </a:solidFill>
                <a:effectLst/>
                <a:latin typeface="+mj-lt"/>
                <a:cs typeface="Times New Roman" panose="02020603050405020304" pitchFamily="18" charset="0"/>
              </a:rPr>
              <a:t>Amen.</a:t>
            </a:r>
            <a:endParaRPr lang="en-US" sz="6600" b="0" dirty="0">
              <a:solidFill>
                <a:srgbClr val="FFFF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dirty="0" err="1">
                <a:solidFill>
                  <a:srgbClr val="FFFF00"/>
                </a:solidFill>
              </a:rPr>
              <a:t>Nguyện</a:t>
            </a:r>
            <a:r>
              <a:rPr lang="en-US" sz="4000" b="1" dirty="0">
                <a:solidFill>
                  <a:srgbClr val="FFFF00"/>
                </a:solidFill>
              </a:rPr>
              <a:t> </a:t>
            </a:r>
            <a:r>
              <a:rPr lang="en-US" sz="4000" b="1" dirty="0" err="1">
                <a:solidFill>
                  <a:srgbClr val="FFFF00"/>
                </a:solidFill>
              </a:rPr>
              <a:t>Dâng</a:t>
            </a:r>
            <a:r>
              <a:rPr lang="en-US" sz="4000" b="1" dirty="0">
                <a:solidFill>
                  <a:srgbClr val="FFFF00"/>
                </a:solidFill>
              </a:rPr>
              <a:t> </a:t>
            </a:r>
            <a:r>
              <a:rPr lang="en-US" sz="4000" b="1" dirty="0" err="1">
                <a:solidFill>
                  <a:srgbClr val="FFFF00"/>
                </a:solidFill>
              </a:rPr>
              <a:t>Tiến</a:t>
            </a:r>
            <a:endParaRPr lang="en-US" sz="4000" b="1" dirty="0">
              <a:solidFill>
                <a:srgbClr val="FFFF00"/>
              </a:solidFill>
            </a:endParaRPr>
          </a:p>
          <a:p>
            <a:pPr algn="ctr"/>
            <a:r>
              <a:rPr lang="en-US" sz="4000" b="1" i="1" dirty="0" err="1">
                <a:solidFill>
                  <a:schemeClr val="bg1"/>
                </a:solidFill>
              </a:rPr>
              <a:t>Vị</a:t>
            </a:r>
            <a:r>
              <a:rPr lang="en-US" sz="4000" b="1" i="1" dirty="0">
                <a:solidFill>
                  <a:schemeClr val="bg1"/>
                </a:solidFill>
              </a:rPr>
              <a:t> </a:t>
            </a:r>
            <a:r>
              <a:rPr lang="en-US" sz="4000" b="1" i="1" dirty="0" err="1">
                <a:solidFill>
                  <a:schemeClr val="bg1"/>
                </a:solidFill>
              </a:rPr>
              <a:t>Thiên</a:t>
            </a:r>
            <a:endParaRPr lang="en-US" sz="4000" b="1" i="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Tk1:</a:t>
            </a:r>
            <a:r>
              <a:rPr lang="en-US" b="0" dirty="0">
                <a:solidFill>
                  <a:schemeClr val="bg1"/>
                </a:solidFill>
                <a:effectLst/>
              </a:rPr>
              <a:t> </a:t>
            </a:r>
            <a:r>
              <a:rPr lang="vi-VN" dirty="0">
                <a:solidFill>
                  <a:schemeClr val="bg1"/>
                </a:solidFill>
              </a:rPr>
              <a:t>Trên đĩa thánh đoàn con dâng là công khó từ muôn dân, này bông lúa đẹp tươi kết thành tấm bánh tinh tuyền. Đoàn con đến hiệp dâng hy lễ để tạ ơn ngàn muôn ân thánh Chúa ban. Khấn nguyện Chúa sẽ vì thương chấp nhận.</a:t>
            </a:r>
            <a:endParaRPr lang="en-US" b="0" dirty="0">
              <a:solidFill>
                <a:schemeClr val="bg1"/>
              </a:solidFill>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dirty="0">
                <a:solidFill>
                  <a:schemeClr val="bg1"/>
                </a:solidFill>
              </a:rPr>
              <a:t>Trong chén thánh đoàn con dâng là công khó từ muôn dân, này đây chất rượu thơm ép từ nho chín trên cành. Trọn cuộc sống đầy với yêu mến, lòng tin kính dù bao nguy biến Chúa ơi. Khấn nguyện Chúa xoá tội xưa trót phạm.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extLst>
      <p:ext uri="{BB962C8B-B14F-4D97-AF65-F5344CB8AC3E}">
        <p14:creationId xmlns:p14="http://schemas.microsoft.com/office/powerpoint/2010/main" val="305649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rgbClr val="FFFF00"/>
                </a:solidFill>
                <a:effectLst/>
              </a:rPr>
              <a:t> </a:t>
            </a:r>
            <a:r>
              <a:rPr lang="vi-VN" sz="4800" dirty="0">
                <a:solidFill>
                  <a:schemeClr val="bg1"/>
                </a:solidFill>
              </a:rPr>
              <a:t>Trên thánh giá Ngài dâng lên là hy tế thật cao siêu, Ngài đã chết vì yêu nhân loại trong chốn tối tăm. Này đây xác hồn xác con dâng hiến để như lễ chiều hôm xin vâng ý Cha, chấp nhận thánh giá tình yêu mỗi ngày.</a:t>
            </a:r>
          </a:p>
        </p:txBody>
      </p:sp>
    </p:spTree>
    <p:extLst>
      <p:ext uri="{BB962C8B-B14F-4D97-AF65-F5344CB8AC3E}">
        <p14:creationId xmlns:p14="http://schemas.microsoft.com/office/powerpoint/2010/main" val="1826476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Nguyện dâng tiến lên Chúa nhân lành đây lễ vật chân thành, như hương thơm đang bay về nơi Toà cao sang.</a:t>
            </a:r>
            <a:endParaRPr lang="en-US" sz="6600" b="0" dirty="0">
              <a:solidFill>
                <a:schemeClr val="bg1"/>
              </a:solidFill>
              <a:effectLst/>
            </a:endParaRPr>
          </a:p>
        </p:txBody>
      </p:sp>
    </p:spTree>
    <p:extLst>
      <p:ext uri="{BB962C8B-B14F-4D97-AF65-F5344CB8AC3E}">
        <p14:creationId xmlns:p14="http://schemas.microsoft.com/office/powerpoint/2010/main" val="2180215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000" dirty="0">
                <a:solidFill>
                  <a:srgbClr val="FFFF00"/>
                </a:solidFill>
              </a:rPr>
              <a:t>Cho Con </a:t>
            </a:r>
            <a:r>
              <a:rPr lang="en-US" sz="6000" dirty="0" err="1">
                <a:solidFill>
                  <a:srgbClr val="FFFF00"/>
                </a:solidFill>
              </a:rPr>
              <a:t>Biết</a:t>
            </a:r>
            <a:r>
              <a:rPr lang="en-US" sz="6000" dirty="0">
                <a:solidFill>
                  <a:srgbClr val="FFFF00"/>
                </a:solidFill>
              </a:rPr>
              <a:t> </a:t>
            </a:r>
            <a:r>
              <a:rPr lang="en-US" sz="6000" dirty="0" err="1">
                <a:solidFill>
                  <a:srgbClr val="FFFF00"/>
                </a:solidFill>
              </a:rPr>
              <a:t>Yêu</a:t>
            </a:r>
            <a:r>
              <a:rPr lang="en-US" sz="6000" dirty="0">
                <a:solidFill>
                  <a:srgbClr val="FFFF00"/>
                </a:solidFill>
              </a:rPr>
              <a:t> </a:t>
            </a:r>
            <a:r>
              <a:rPr lang="en-US" sz="6000" dirty="0" err="1">
                <a:solidFill>
                  <a:srgbClr val="FFFF00"/>
                </a:solidFill>
              </a:rPr>
              <a:t>Thương</a:t>
            </a:r>
            <a:endParaRPr lang="en-US" sz="9600" b="0" i="1" dirty="0">
              <a:solidFill>
                <a:schemeClr val="bg1"/>
              </a:solidFill>
              <a:effectLst/>
              <a:latin typeface="+mj-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4950" b="1" dirty="0">
                <a:solidFill>
                  <a:srgbClr val="FFFF00"/>
                </a:solidFill>
                <a:cs typeface="Times New Roman" panose="02020603050405020304" pitchFamily="18" charset="0"/>
              </a:rPr>
              <a:t>Tk1: </a:t>
            </a:r>
            <a:r>
              <a:rPr lang="vi-VN" altLang="en-US" sz="4950" b="1" dirty="0">
                <a:solidFill>
                  <a:schemeClr val="bg1"/>
                </a:solidFill>
                <a:cs typeface="Times New Roman" panose="02020603050405020304" pitchFamily="18" charset="0"/>
              </a:rPr>
              <a:t>Cho con biết yêu thương trọn đời, cho con biết yêu thương ngàn đời, yêu thương cả cuộc đời, yêu thương hết mọi người Chúa ơi. </a:t>
            </a:r>
          </a:p>
          <a:p>
            <a:pPr marL="0" indent="0" algn="just">
              <a:lnSpc>
                <a:spcPct val="12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59776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850" b="1" u="sng" dirty="0">
                <a:solidFill>
                  <a:srgbClr val="FFFF00"/>
                </a:solidFill>
                <a:cs typeface="Times New Roman" panose="02020603050405020304" pitchFamily="18" charset="0"/>
              </a:rPr>
              <a:t>**:</a:t>
            </a:r>
            <a:r>
              <a:rPr lang="vi-VN" altLang="en-US" sz="5850" b="1" dirty="0">
                <a:solidFill>
                  <a:schemeClr val="bg1"/>
                </a:solidFill>
                <a:cs typeface="Times New Roman" panose="02020603050405020304" pitchFamily="18" charset="0"/>
              </a:rPr>
              <a:t> Cho con biết say mê tình Chúa, cho con biết say yêu tình Ngài, </a:t>
            </a:r>
            <a:r>
              <a:rPr lang="vi-VN" altLang="en-US" sz="6000" b="1" dirty="0">
                <a:solidFill>
                  <a:schemeClr val="bg1"/>
                </a:solidFill>
                <a:cs typeface="Times New Roman" panose="02020603050405020304" pitchFamily="18" charset="0"/>
              </a:rPr>
              <a:t>hy sinh cả cuộc đời vì lòng yêu Chúa thôi. </a:t>
            </a:r>
          </a:p>
          <a:p>
            <a:pPr marL="0" indent="0" algn="just">
              <a:lnSpc>
                <a:spcPct val="120000"/>
              </a:lnSpc>
              <a:spcBef>
                <a:spcPts val="1350"/>
              </a:spcBef>
              <a:buNone/>
            </a:pPr>
            <a:endParaRPr lang="vi-VN" altLang="en-US" sz="58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60233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Vì chính Ngài là tình yêu, chính Ngài đã xuống cõi đời và chết thảm sầu, vì chính Ngài là tình yêu chính Ngài thương mến con người chỉ vì tình yêu.</a:t>
            </a:r>
          </a:p>
          <a:p>
            <a:pPr marL="0" indent="0" algn="just">
              <a:lnSpc>
                <a:spcPct val="13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23525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Cho con mãi trung kiên ngàn đời, cho con chẳng khi nào phụ tình, tim luôn mở rộng mời trong say đắm tình Ngài thiết tha. </a:t>
            </a: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9153356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Cho con vẫn tin yêu một đời, cho con biết thứ tha thật nhiều quên đi cả khổ sầu vì lòng yêu Chúa thôi.</a:t>
            </a:r>
          </a:p>
        </p:txBody>
      </p:sp>
    </p:spTree>
    <p:extLst>
      <p:ext uri="{BB962C8B-B14F-4D97-AF65-F5344CB8AC3E}">
        <p14:creationId xmlns:p14="http://schemas.microsoft.com/office/powerpoint/2010/main" val="4011101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Vì chính Ngài là tình yêu, chính Ngài đã xuống cõi đời và chết thảm sầu, vì chính Ngài là tình yêu chính Ngài thương mến con người chỉ vì tình yêu.</a:t>
            </a:r>
          </a:p>
          <a:p>
            <a:pPr marL="0" indent="0" algn="just">
              <a:lnSpc>
                <a:spcPct val="13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3083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Tk3: </a:t>
            </a:r>
            <a:r>
              <a:rPr lang="vi-VN" altLang="en-US" sz="5400" b="1" dirty="0">
                <a:solidFill>
                  <a:schemeClr val="bg1"/>
                </a:solidFill>
                <a:cs typeface="Times New Roman" panose="02020603050405020304" pitchFamily="18" charset="0"/>
              </a:rPr>
              <a:t>Cho con mãi ghi sâu tình Chúa, cho con mãi yêu thương mọi người thân con dù thiệt thòi nhưng luôn vẫn trọn tình Chúa ơi. </a:t>
            </a: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673528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u="sng"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Thân con dẫu bao nhiêu khổ sầu, thân con dẫu bao nhiêu muộn phiền con xin Ngài dủ tình nguyện Ngài thương Chúa ơi.</a:t>
            </a: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2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40000"/>
              </a:lnSpc>
              <a:spcBef>
                <a:spcPts val="1350"/>
              </a:spcBef>
              <a:buNone/>
            </a:pPr>
            <a:endParaRPr lang="vi-VN" altLang="en-US" sz="5400" b="1" dirty="0">
              <a:solidFill>
                <a:schemeClr val="bg1"/>
              </a:solidFill>
              <a:cs typeface="Times New Roman" panose="02020603050405020304" pitchFamily="18" charset="0"/>
            </a:endParaRPr>
          </a:p>
          <a:p>
            <a:pPr marL="0" indent="0" algn="just">
              <a:lnSpc>
                <a:spcPct val="140000"/>
              </a:lnSpc>
              <a:spcBef>
                <a:spcPts val="1350"/>
              </a:spcBef>
              <a:buNone/>
            </a:pPr>
            <a:endParaRPr lang="vi-VN" altLang="en-US"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521116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4950" b="1" dirty="0">
                <a:solidFill>
                  <a:srgbClr val="FFFF00"/>
                </a:solidFill>
                <a:cs typeface="Times New Roman" panose="02020603050405020304" pitchFamily="18" charset="0"/>
              </a:rPr>
              <a:t>Đk: </a:t>
            </a:r>
            <a:r>
              <a:rPr lang="vi-VN" altLang="en-US" sz="4950" b="1" dirty="0">
                <a:solidFill>
                  <a:schemeClr val="bg1"/>
                </a:solidFill>
                <a:cs typeface="Times New Roman" panose="02020603050405020304" pitchFamily="18" charset="0"/>
              </a:rPr>
              <a:t>Vì chính Ngài là tình yêu, chính Ngài đã xuống cõi đời và chết thảm sầu, vì chính Ngài là tình yêu chính Ngài thương mến con người chỉ vì tình yêu.</a:t>
            </a:r>
          </a:p>
          <a:p>
            <a:pPr marL="0" indent="0" algn="just">
              <a:lnSpc>
                <a:spcPct val="130000"/>
              </a:lnSpc>
              <a:spcBef>
                <a:spcPts val="1350"/>
              </a:spcBef>
              <a:buNone/>
            </a:pPr>
            <a:endParaRPr lang="vi-VN" altLang="en-US"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65964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a:solidFill>
                  <a:srgbClr val="FFFF00"/>
                </a:solidFill>
                <a:effectLst/>
                <a:latin typeface="+mj-lt"/>
              </a:rPr>
              <a:t>Ra </a:t>
            </a:r>
            <a:r>
              <a:rPr lang="en-US" sz="6600" b="0" dirty="0" err="1">
                <a:solidFill>
                  <a:srgbClr val="FFFF00"/>
                </a:solidFill>
                <a:effectLst/>
                <a:latin typeface="+mj-lt"/>
              </a:rPr>
              <a:t>Về</a:t>
            </a:r>
            <a:br>
              <a:rPr lang="en-US" sz="6600" b="0" dirty="0">
                <a:solidFill>
                  <a:srgbClr val="FFFF00"/>
                </a:solidFill>
                <a:effectLst/>
                <a:latin typeface="+mj-lt"/>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3650384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3425381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Chúa đã thương ban lời người soi sáng, dẫn đưa đoàn con cái, thấy đường về bến yêu thương là quê hương luôn sống trong niềm vui.</a:t>
            </a:r>
          </a:p>
        </p:txBody>
      </p:sp>
    </p:spTree>
    <p:extLst>
      <p:ext uri="{BB962C8B-B14F-4D97-AF65-F5344CB8AC3E}">
        <p14:creationId xmlns:p14="http://schemas.microsoft.com/office/powerpoint/2010/main" val="20673081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3173359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9102440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FFFF00"/>
                </a:solidFill>
                <a:cs typeface="Times New Roman" panose="02020603050405020304" pitchFamily="18" charset="0"/>
              </a:rPr>
              <a:t>Tk2: </a:t>
            </a:r>
            <a:r>
              <a:rPr lang="vi-VN" sz="5400" b="1" dirty="0">
                <a:solidFill>
                  <a:schemeClr val="bg1"/>
                </a:solidFill>
                <a:cs typeface="Times New Roman" panose="02020603050405020304" pitchFamily="18" charset="0"/>
              </a:rPr>
              <a:t>Chúa đã thương kêu mời đoàn con cái, đến nơi bàn tiệc thánh, đón nhận mình Chúa Ki-tô làm của ăn thêm sức trên đường xa</a:t>
            </a:r>
            <a:r>
              <a:rPr lang="en-US" sz="5400" b="1" dirty="0">
                <a:solidFill>
                  <a:schemeClr val="bg1"/>
                </a:solidFill>
                <a:cs typeface="Times New Roman" panose="02020603050405020304" pitchFamily="18" charset="0"/>
              </a:rPr>
              <a:t>.</a:t>
            </a:r>
            <a:endParaRPr lang="vi-VN" sz="54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470253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Ra về, ra về lòng con bao hân hoan Chúa ơi. Vui mừng, vui mừng vì có Chúa bước đi cùng con.</a:t>
            </a:r>
          </a:p>
        </p:txBody>
      </p:sp>
    </p:spTree>
    <p:extLst>
      <p:ext uri="{BB962C8B-B14F-4D97-AF65-F5344CB8AC3E}">
        <p14:creationId xmlns:p14="http://schemas.microsoft.com/office/powerpoint/2010/main" val="4155755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u="sng" dirty="0">
                <a:solidFill>
                  <a:srgbClr val="FFFF00"/>
                </a:solidFill>
                <a:cs typeface="Times New Roman" panose="02020603050405020304" pitchFamily="18" charset="0"/>
              </a:rPr>
              <a:t>**:</a:t>
            </a:r>
            <a:r>
              <a:rPr lang="vi-VN" sz="6000" b="1" dirty="0">
                <a:solidFill>
                  <a:schemeClr val="bg1"/>
                </a:solidFill>
                <a:cs typeface="Times New Roman" panose="02020603050405020304" pitchFamily="18" charset="0"/>
              </a:rPr>
              <a:t> Ơn trời, ơn trời tựa mưa sa xuống trên đời con. Đỡ nâng con giữ gìn con luôn thắm tươi màu son.</a:t>
            </a:r>
          </a:p>
        </p:txBody>
      </p:sp>
    </p:spTree>
    <p:extLst>
      <p:ext uri="{BB962C8B-B14F-4D97-AF65-F5344CB8AC3E}">
        <p14:creationId xmlns:p14="http://schemas.microsoft.com/office/powerpoint/2010/main" val="3809655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anose="02020603050405020304"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anose="02020603050405020304" pitchFamily="18" charset="0"/>
              </a:rPr>
              <a:t>Amen.</a:t>
            </a:r>
            <a:endParaRPr lang="en-US" sz="5400" b="0">
              <a:solidFill>
                <a:srgbClr val="FFFF00"/>
              </a:solidFill>
              <a:effectLst/>
              <a:latin typeface="+mj-lt"/>
              <a:cs typeface="Times New Roman" panose="02020603050405020304" pitchFamily="18" charset="0"/>
            </a:endParaRPr>
          </a:p>
        </p:txBody>
      </p:sp>
    </p:spTree>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2307</Words>
  <Application>Microsoft Macintosh PowerPoint</Application>
  <PresentationFormat>On-screen Show (16:9)</PresentationFormat>
  <Paragraphs>110</Paragraphs>
  <Slides>89</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89</vt:i4>
      </vt:variant>
    </vt:vector>
  </HeadingPairs>
  <TitlesOfParts>
    <vt:vector size="103"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9_Office Theme</vt:lpstr>
      <vt:lpstr>2_Office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Lên Đền Thánh Thành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và hay thương xót, chậm bất bình và hết sức khoan dung.</vt:lpstr>
      <vt:lpstr>Tk1: Này hồn tôi ơi! Hãy chúc tụng Chúa thôi. Và cả thân tôi hãy chúc tụng danh Ngài. Xin hãy ca khen xin hãy chớ quên ơn Chúa ban cho chan chứa hồn tôi ơi!</vt:lpstr>
      <vt:lpstr>Đk: Chúa là Đấng từ bi và hay thương xót, chậm bất bình và hết sức khoan dung.</vt:lpstr>
      <vt:lpstr>Tk2: Ngài luôn tha thứ hết mọi tội lỗi ngươi. Mọi tật nguyền ngươi Ngài đã lo chữa lành. Chúa đã cho ngươi khỏi kiếp vong thân và muôn án sủng từ bi đổ trên ngươi.</vt:lpstr>
      <vt:lpstr>Đk: Chúa là Đấng từ bi và hay thương xót, chậm bất bình và hết sức khoan dung.</vt:lpstr>
      <vt:lpstr>Tk3: Ngài không tranh chấp cũng không hờn oán tôi. Ngài không trả đũa oan trái của chúng tôi. Không xử với tôi như chính thân tôi tội lỗi ngập tràn hằng xúc phạm tới Ngài.</vt:lpstr>
      <vt:lpstr>Đk: Chúa là Đấng từ bi và hay thương xót, chậm bất bình và hết sức khoan dung.</vt:lpstr>
      <vt:lpstr>Tk4: Trời xanh cao ngất sánh sao tình Chúa thương. Tình thương đổ xuống kẻ biết tôn kính Ngài. Như giữa đông tây khoảng cách xa với Chúa ném tội đi xa khuất khỏi chúng tôi.</vt:lpstr>
      <vt:lpstr>Đk: Chúa là Đấng từ bi và hay thương xót, chậm bất bình và hết sức khoan dung.</vt:lpstr>
      <vt:lpstr>PowerPoint Presentation</vt:lpstr>
      <vt:lpstr>Chúa phán: "Thầy ban cho các con điều răn mới, là các con hãy yêu thương nhau như Thầy đã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Trên đĩa thánh đoàn con dâng là công khó từ muôn dân, này bông lúa đẹp tươi kết thành tấm bánh tinh tuyền. Đoàn con đến hiệp dâng hy lễ để tạ ơn ngàn muôn ân thánh Chúa ban. Khấn nguyện Chúa sẽ vì thương chấp nhận.</vt:lpstr>
      <vt:lpstr>Đk: Nguyện dâng tiến lên Chúa nhân lành đây lễ vật chân thành, như hương thơm đang bay về nơi Toà cao sang.</vt:lpstr>
      <vt:lpstr>Tk2: Trong chén thánh đoàn con dâng là công khó từ muôn dân, này đây chất rượu thơm ép từ nho chín trên cành. Trọn cuộc sống đầy với yêu mến, lòng tin kính dù bao nguy biến Chúa ơi. Khấn nguyện Chúa xoá tội xưa trót phạm.</vt:lpstr>
      <vt:lpstr>Đk: Nguyện dâng tiến lên Chúa nhân lành đây lễ vật chân thành, như hương thơm đang bay về nơi Toà cao sang.</vt:lpstr>
      <vt:lpstr>Tk3: Trên thánh giá Ngài dâng lên là hy tế thật cao siêu, Ngài đã chết vì yêu nhân loại trong chốn tối tăm. Này đây xác hồn xác con dâng hiến để như lễ chiều hôm xin vâng ý Cha, chấp nhận thánh giá tình yêu mỗi ngày.</vt:lpstr>
      <vt:lpstr>Đk: Nguyện dâng tiến lên Chúa nhân lành đây lễ vật chân thành, như hương thơm đang bay về nơi Toà cao sang.</vt:lpstr>
      <vt:lpstr>PowerPoint Presentation</vt:lpstr>
      <vt:lpstr>PowerPoint Presentation</vt:lpstr>
      <vt:lpstr>Ca Nguyện Hiệp Lễ Cho Con Biết Yêu Thương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Ra Về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119</cp:revision>
  <dcterms:created xsi:type="dcterms:W3CDTF">2023-09-16T03:43:15Z</dcterms:created>
  <dcterms:modified xsi:type="dcterms:W3CDTF">2023-09-16T04:25:00Z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1033-5.4.4.8063</vt:lpwstr>
  </property>
</Properties>
</file>