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928" r:id="rId5"/>
    <p:sldMasterId id="2147484012" r:id="rId6"/>
    <p:sldMasterId id="2147484024" r:id="rId7"/>
    <p:sldMasterId id="2147484156" r:id="rId8"/>
    <p:sldMasterId id="2147484168" r:id="rId9"/>
  </p:sldMasterIdLst>
  <p:notesMasterIdLst>
    <p:notesMasterId r:id="rId105"/>
  </p:notesMasterIdLst>
  <p:sldIdLst>
    <p:sldId id="822" r:id="rId10"/>
    <p:sldId id="507" r:id="rId11"/>
    <p:sldId id="10112" r:id="rId12"/>
    <p:sldId id="444" r:id="rId13"/>
    <p:sldId id="445" r:id="rId14"/>
    <p:sldId id="446" r:id="rId15"/>
    <p:sldId id="10113" r:id="rId16"/>
    <p:sldId id="10114" r:id="rId17"/>
    <p:sldId id="263" r:id="rId18"/>
    <p:sldId id="10115" r:id="rId19"/>
    <p:sldId id="10116" r:id="rId20"/>
    <p:sldId id="731" r:id="rId21"/>
    <p:sldId id="10033" r:id="rId22"/>
    <p:sldId id="10034" r:id="rId23"/>
    <p:sldId id="9806" r:id="rId24"/>
    <p:sldId id="732" r:id="rId25"/>
    <p:sldId id="384" r:id="rId26"/>
    <p:sldId id="385" r:id="rId27"/>
    <p:sldId id="386" r:id="rId28"/>
    <p:sldId id="387" r:id="rId29"/>
    <p:sldId id="388" r:id="rId30"/>
    <p:sldId id="389" r:id="rId31"/>
    <p:sldId id="390" r:id="rId32"/>
    <p:sldId id="391" r:id="rId33"/>
    <p:sldId id="647" r:id="rId34"/>
    <p:sldId id="649" r:id="rId35"/>
    <p:sldId id="256" r:id="rId36"/>
    <p:sldId id="257" r:id="rId37"/>
    <p:sldId id="258" r:id="rId38"/>
    <p:sldId id="745" r:id="rId39"/>
    <p:sldId id="259" r:id="rId40"/>
    <p:sldId id="746" r:id="rId41"/>
    <p:sldId id="735" r:id="rId42"/>
    <p:sldId id="747" r:id="rId43"/>
    <p:sldId id="280" r:id="rId44"/>
    <p:sldId id="748" r:id="rId45"/>
    <p:sldId id="653" r:id="rId46"/>
    <p:sldId id="262" r:id="rId47"/>
    <p:sldId id="723" r:id="rId48"/>
    <p:sldId id="549" r:id="rId49"/>
    <p:sldId id="400" r:id="rId50"/>
    <p:sldId id="401" r:id="rId51"/>
    <p:sldId id="402" r:id="rId52"/>
    <p:sldId id="403" r:id="rId53"/>
    <p:sldId id="404" r:id="rId54"/>
    <p:sldId id="405" r:id="rId55"/>
    <p:sldId id="406" r:id="rId56"/>
    <p:sldId id="407" r:id="rId57"/>
    <p:sldId id="408" r:id="rId58"/>
    <p:sldId id="409" r:id="rId59"/>
    <p:sldId id="410" r:id="rId60"/>
    <p:sldId id="411" r:id="rId61"/>
    <p:sldId id="412" r:id="rId62"/>
    <p:sldId id="550" r:id="rId63"/>
    <p:sldId id="558" r:id="rId64"/>
    <p:sldId id="749" r:id="rId65"/>
    <p:sldId id="750" r:id="rId66"/>
    <p:sldId id="261" r:id="rId67"/>
    <p:sldId id="751" r:id="rId68"/>
    <p:sldId id="752" r:id="rId69"/>
    <p:sldId id="267" r:id="rId70"/>
    <p:sldId id="382" r:id="rId71"/>
    <p:sldId id="383" r:id="rId72"/>
    <p:sldId id="364" r:id="rId73"/>
    <p:sldId id="365" r:id="rId74"/>
    <p:sldId id="753" r:id="rId75"/>
    <p:sldId id="276" r:id="rId76"/>
    <p:sldId id="9813" r:id="rId77"/>
    <p:sldId id="9814" r:id="rId78"/>
    <p:sldId id="9815" r:id="rId79"/>
    <p:sldId id="10110" r:id="rId80"/>
    <p:sldId id="9816" r:id="rId81"/>
    <p:sldId id="9817" r:id="rId82"/>
    <p:sldId id="9818" r:id="rId83"/>
    <p:sldId id="10111" r:id="rId84"/>
    <p:sldId id="724" r:id="rId85"/>
    <p:sldId id="277" r:id="rId86"/>
    <p:sldId id="278" r:id="rId87"/>
    <p:sldId id="740" r:id="rId88"/>
    <p:sldId id="290" r:id="rId89"/>
    <p:sldId id="754" r:id="rId90"/>
    <p:sldId id="291" r:id="rId91"/>
    <p:sldId id="755" r:id="rId92"/>
    <p:sldId id="292" r:id="rId93"/>
    <p:sldId id="734" r:id="rId94"/>
    <p:sldId id="293" r:id="rId95"/>
    <p:sldId id="9809" r:id="rId96"/>
    <p:sldId id="9857" r:id="rId97"/>
    <p:sldId id="2180" r:id="rId98"/>
    <p:sldId id="9861" r:id="rId99"/>
    <p:sldId id="9862" r:id="rId100"/>
    <p:sldId id="9860" r:id="rId101"/>
    <p:sldId id="9863" r:id="rId102"/>
    <p:sldId id="9864" r:id="rId103"/>
    <p:sldId id="699" r:id="rId10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23" autoAdjust="0"/>
    <p:restoredTop sz="94692" autoAdjust="0"/>
  </p:normalViewPr>
  <p:slideViewPr>
    <p:cSldViewPr>
      <p:cViewPr varScale="1">
        <p:scale>
          <a:sx n="72" d="100"/>
          <a:sy n="72" d="100"/>
        </p:scale>
        <p:origin x="208" y="131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6" Type="http://schemas.openxmlformats.org/officeDocument/2006/relationships/slide" Target="slides/slide7.xml"/><Relationship Id="rId107" Type="http://schemas.openxmlformats.org/officeDocument/2006/relationships/viewProps" Target="viewProps.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80" Type="http://schemas.openxmlformats.org/officeDocument/2006/relationships/slide" Target="slides/slide71.xml"/><Relationship Id="rId85" Type="http://schemas.openxmlformats.org/officeDocument/2006/relationships/slide" Target="slides/slide76.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theme" Target="theme/theme1.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presProps" Target="presProp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tableStyles" Target="tableStyles.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9/14/24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82</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9/14/24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9/14/24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9/14/24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9/14/24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9/14/24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t>9/14/24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5680488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40298456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t>9/14/24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4899968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t>9/14/24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905830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t>9/14/24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8865138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t>9/14/24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6026390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t>9/14/24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8724088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t>9/14/24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7168991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t>9/14/24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31687412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62862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0106005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4158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3529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4836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73353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9/14/24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9775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9/14/24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5718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9/14/24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8218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3534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2200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6475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934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9/14/24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t>9/14/24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t>‹#›</a:t>
            </a:fld>
            <a:endParaRPr lang="en-US"/>
          </a:p>
        </p:txBody>
      </p:sp>
    </p:spTree>
    <p:extLst>
      <p:ext uri="{BB962C8B-B14F-4D97-AF65-F5344CB8AC3E}">
        <p14:creationId xmlns:p14="http://schemas.microsoft.com/office/powerpoint/2010/main" val="1763314606"/>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9/14/24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5845541"/>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4800" b="0" dirty="0">
                <a:solidFill>
                  <a:srgbClr val="FFFF00"/>
                </a:solidFill>
                <a:effectLst/>
              </a:rPr>
              <a:t>CHÚA NHẬT XXIV THƯỜNG NIÊN NĂM B</a:t>
            </a:r>
          </a:p>
        </p:txBody>
      </p:sp>
      <p:pic>
        <p:nvPicPr>
          <p:cNvPr id="4" name="Picture 3">
            <a:extLst>
              <a:ext uri="{FF2B5EF4-FFF2-40B4-BE49-F238E27FC236}">
                <a16:creationId xmlns:a16="http://schemas.microsoft.com/office/drawing/2014/main" id="{060886A4-F141-BA94-8406-31D9569E32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1950"/>
            <a:ext cx="9144000" cy="1349350"/>
          </a:xfrm>
          <a:prstGeom prst="rect">
            <a:avLst/>
          </a:prstGeom>
        </p:spPr>
      </p:pic>
      <p:sp>
        <p:nvSpPr>
          <p:cNvPr id="6" name="TextBox 5">
            <a:extLst>
              <a:ext uri="{FF2B5EF4-FFF2-40B4-BE49-F238E27FC236}">
                <a16:creationId xmlns:a16="http://schemas.microsoft.com/office/drawing/2014/main" id="{7AF50687-2214-5AF5-C9C1-6CE89762D497}"/>
              </a:ext>
            </a:extLst>
          </p:cNvPr>
          <p:cNvSpPr txBox="1"/>
          <p:nvPr/>
        </p:nvSpPr>
        <p:spPr>
          <a:xfrm>
            <a:off x="838200" y="559571"/>
            <a:ext cx="7467600" cy="954107"/>
          </a:xfrm>
          <a:prstGeom prst="rect">
            <a:avLst/>
          </a:prstGeom>
          <a:noFill/>
        </p:spPr>
        <p:txBody>
          <a:bodyPr wrap="square">
            <a:spAutoFit/>
          </a:bodyPr>
          <a:lstStyle/>
          <a:p>
            <a:pPr algn="ctr"/>
            <a:r>
              <a:rPr lang="en-US" sz="2800" dirty="0">
                <a:solidFill>
                  <a:srgbClr val="FFFF00"/>
                </a:solidFill>
              </a:rPr>
              <a:t>CA ĐOÀN THIẾU NHI - TERESA HÀI ĐỒNG GIÊSU</a:t>
            </a:r>
          </a:p>
          <a:p>
            <a:pPr algn="ctr"/>
            <a:r>
              <a:rPr lang="en-US" sz="2800" dirty="0">
                <a:solidFill>
                  <a:srgbClr val="FFFF00"/>
                </a:solidFill>
              </a:rPr>
              <a:t>GIÁO XỨ THIÊN ÂN</a:t>
            </a:r>
          </a:p>
        </p:txBody>
      </p:sp>
    </p:spTree>
    <p:extLst>
      <p:ext uri="{BB962C8B-B14F-4D97-AF65-F5344CB8AC3E}">
        <p14:creationId xmlns:p14="http://schemas.microsoft.com/office/powerpoint/2010/main" val="227720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600" b="1" dirty="0">
                <a:solidFill>
                  <a:srgbClr val="FFFF00"/>
                </a:solidFill>
                <a:cs typeface="Times New Roman" panose="02020603050405020304" pitchFamily="18" charset="0"/>
              </a:rPr>
              <a:t>Đk: </a:t>
            </a:r>
            <a:r>
              <a:rPr lang="vi-VN" sz="6600" b="1" dirty="0">
                <a:solidFill>
                  <a:schemeClr val="bg1"/>
                </a:solidFill>
                <a:cs typeface="Times New Roman" panose="02020603050405020304" pitchFamily="18" charset="0"/>
              </a:rPr>
              <a:t>Lạy Chúa nguồn ánh sáng soi đường, đoàn chúng con tiến về nhà Cha. </a:t>
            </a:r>
            <a:endParaRPr lang="vi-VN"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227230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350"/>
              </a:spcBef>
            </a:pPr>
            <a:r>
              <a:rPr lang="vi-VN" sz="6000" b="1" dirty="0">
                <a:solidFill>
                  <a:srgbClr val="FFFF00"/>
                </a:solidFill>
                <a:latin typeface="+mj-lt"/>
                <a:cs typeface="Tahoma" pitchFamily="34" charset="0"/>
              </a:rPr>
              <a:t>**</a:t>
            </a:r>
            <a:r>
              <a:rPr lang="vi-VN" sz="6000" b="1" dirty="0">
                <a:solidFill>
                  <a:schemeClr val="bg1"/>
                </a:solidFill>
                <a:latin typeface="+mj-lt"/>
                <a:cs typeface="Tahoma" pitchFamily="34" charset="0"/>
              </a:rPr>
              <a:t> Lạy Chúa nguồn sức sống nguồn hạnh phúc, đoàn chúng con tiến về nhà Cha, tiến về nhà Cha.</a:t>
            </a:r>
          </a:p>
          <a:p>
            <a:pPr algn="just">
              <a:lnSpc>
                <a:spcPct val="130000"/>
              </a:lnSpc>
              <a:spcBef>
                <a:spcPts val="1350"/>
              </a:spcBef>
            </a:pPr>
            <a:endParaRPr lang="vi-VN" sz="8625" b="1" dirty="0">
              <a:solidFill>
                <a:schemeClr val="bg1"/>
              </a:solidFill>
              <a:latin typeface="+mj-lt"/>
              <a:cs typeface="Tahoma" pitchFamily="34" charset="0"/>
            </a:endParaRPr>
          </a:p>
          <a:p>
            <a:pPr algn="just">
              <a:lnSpc>
                <a:spcPct val="130000"/>
              </a:lnSpc>
              <a:spcBef>
                <a:spcPts val="1350"/>
              </a:spcBef>
            </a:pPr>
            <a:endParaRPr lang="vi-VN" sz="8625" b="1" dirty="0">
              <a:solidFill>
                <a:schemeClr val="bg1"/>
              </a:solidFill>
              <a:latin typeface="+mj-lt"/>
              <a:cs typeface="Tahoma" pitchFamily="34" charset="0"/>
            </a:endParaRPr>
          </a:p>
        </p:txBody>
      </p:sp>
    </p:spTree>
    <p:extLst>
      <p:ext uri="{BB962C8B-B14F-4D97-AF65-F5344CB8AC3E}">
        <p14:creationId xmlns:p14="http://schemas.microsoft.com/office/powerpoint/2010/main" val="3113258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4FDC1B-F755-8F01-F3E0-2970E449B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09190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Kinh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Thương</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Xót</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4802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chemeClr val="bg1"/>
                </a:solidFill>
                <a:effectLst/>
              </a:rPr>
              <a:t>Xin Chúa thương xót chúng con. Xin Chúa thương (nguyện) xin Chúa thương, xin thương xót chúng con. Xin Chúa Ki-tô, xin Chúa Ki-tô thương xót chúng con.</a:t>
            </a:r>
            <a:endParaRPr lang="en-US" altLang="en-US" sz="48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290146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200" dirty="0">
                <a:solidFill>
                  <a:srgbClr val="FFFF00"/>
                </a:solidFill>
              </a:rPr>
              <a:t>** </a:t>
            </a:r>
            <a:r>
              <a:rPr lang="vi-VN" sz="5200" b="0" i="0" dirty="0">
                <a:solidFill>
                  <a:schemeClr val="bg1"/>
                </a:solidFill>
                <a:effectLst/>
              </a:rPr>
              <a:t>Xin Chúa Ki-tô, thương xót chúng con. Xin Chúa thương xót chúng con. Xin Chúa thương (nguyện) xin Chúa thương, xin thương xót chúng con, xin thương xót chúng con.</a:t>
            </a:r>
            <a:endParaRPr lang="en-US" altLang="en-US" sz="52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62588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4FDC1B-F755-8F01-F3E0-2970E449B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82335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4FDC1B-F755-8F01-F3E0-2970E449B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a:extLst>
              <a:ext uri="{FF2B5EF4-FFF2-40B4-BE49-F238E27FC236}">
                <a16:creationId xmlns:a16="http://schemas.microsoft.com/office/drawing/2014/main" id="{F48F66DE-9637-ABB9-E71F-9F3CC56952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1569660"/>
          </a:xfrm>
          <a:prstGeom prst="rect">
            <a:avLst/>
          </a:prstGeom>
          <a:noFill/>
        </p:spPr>
        <p:txBody>
          <a:bodyPr wrap="square" rtlCol="0">
            <a:spAutoFit/>
          </a:bodyPr>
          <a:lstStyle/>
          <a:p>
            <a:r>
              <a:rPr lang="vi-VN" sz="3200" b="1" dirty="0">
                <a:ln w="1905"/>
                <a:solidFill>
                  <a:srgbClr val="A50021"/>
                </a:solidFill>
                <a:effectLst>
                  <a:innerShdw blurRad="69850" dist="43180" dir="5400000">
                    <a:srgbClr val="000000">
                      <a:alpha val="65000"/>
                    </a:srgbClr>
                  </a:innerShdw>
                </a:effectLst>
              </a:rPr>
              <a:t>Bài đọc </a:t>
            </a:r>
            <a:r>
              <a:rPr lang="en-US" sz="3200" b="1" dirty="0">
                <a:ln w="1905"/>
                <a:solidFill>
                  <a:srgbClr val="A50021"/>
                </a:solidFill>
                <a:effectLst>
                  <a:innerShdw blurRad="69850" dist="43180" dir="5400000">
                    <a:srgbClr val="000000">
                      <a:alpha val="65000"/>
                    </a:srgbClr>
                  </a:innerShdw>
                </a:effectLst>
              </a:rPr>
              <a:t>1</a:t>
            </a:r>
            <a:r>
              <a:rPr lang="vi-VN" sz="3200" b="1" dirty="0">
                <a:ln w="1905"/>
                <a:solidFill>
                  <a:srgbClr val="A50021"/>
                </a:solidFill>
                <a:effectLst>
                  <a:innerShdw blurRad="69850" dist="43180" dir="5400000">
                    <a:srgbClr val="000000">
                      <a:alpha val="65000"/>
                    </a:srgbClr>
                  </a:innerShdw>
                </a:effectLst>
              </a:rPr>
              <a:t>.</a:t>
            </a:r>
          </a:p>
          <a:p>
            <a:r>
              <a:rPr lang="vi-VN" sz="3200" b="1" i="1" dirty="0">
                <a:ln w="1905"/>
                <a:solidFill>
                  <a:srgbClr val="002060"/>
                </a:solidFill>
                <a:effectLst>
                  <a:innerShdw blurRad="69850" dist="43180" dir="5400000">
                    <a:srgbClr val="000000">
                      <a:alpha val="65000"/>
                    </a:srgbClr>
                  </a:innerShdw>
                </a:effectLst>
              </a:rPr>
              <a:t>Tôi đã đưa lưng cho người ta đánh đòn.</a:t>
            </a:r>
          </a:p>
          <a:p>
            <a:r>
              <a:rPr lang="vi-VN" sz="3200" b="1" dirty="0">
                <a:ln w="1905"/>
                <a:solidFill>
                  <a:srgbClr val="A50021"/>
                </a:solidFill>
                <a:effectLst>
                  <a:innerShdw blurRad="69850" dist="43180" dir="5400000">
                    <a:srgbClr val="000000">
                      <a:alpha val="65000"/>
                    </a:srgbClr>
                  </a:innerShdw>
                </a:effectLst>
              </a:rPr>
              <a:t>Bài trích sách ngôn sứ I-sai-a.</a:t>
            </a:r>
          </a:p>
        </p:txBody>
      </p:sp>
    </p:spTree>
    <p:extLst>
      <p:ext uri="{BB962C8B-B14F-4D97-AF65-F5344CB8AC3E}">
        <p14:creationId xmlns:p14="http://schemas.microsoft.com/office/powerpoint/2010/main" val="3450100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114</a:t>
            </a:r>
            <a:br>
              <a:rPr lang="en-US" dirty="0">
                <a:solidFill>
                  <a:srgbClr val="FFFF00"/>
                </a:solidFill>
              </a:rPr>
            </a:br>
            <a:r>
              <a:rPr lang="en-US" dirty="0">
                <a:solidFill>
                  <a:srgbClr val="FFFF00"/>
                </a:solidFill>
              </a:rPr>
              <a:t>CHÚA NHẬT XXIV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err="1">
                <a:solidFill>
                  <a:schemeClr val="bg1"/>
                </a:solidFill>
              </a:rPr>
              <a:t>Tường</a:t>
            </a:r>
            <a:r>
              <a:rPr lang="en-US" i="1" dirty="0">
                <a:solidFill>
                  <a:schemeClr val="bg1"/>
                </a:solidFill>
              </a:rPr>
              <a:t> </a:t>
            </a:r>
            <a:r>
              <a:rPr lang="en-US" i="1" dirty="0" err="1">
                <a:solidFill>
                  <a:schemeClr val="bg1"/>
                </a:solidFill>
              </a:rPr>
              <a:t>Ân</a:t>
            </a:r>
            <a:br>
              <a:rPr lang="en-US" i="1" dirty="0">
                <a:solidFill>
                  <a:schemeClr val="bg1"/>
                </a:solidFill>
              </a:rPr>
            </a:br>
            <a:r>
              <a:rPr lang="en-US" i="1" dirty="0">
                <a:solidFill>
                  <a:schemeClr val="bg1"/>
                </a:solidFill>
              </a:rPr>
              <a:t>04 </a:t>
            </a:r>
            <a:r>
              <a:rPr lang="en-US" i="1" dirty="0" err="1">
                <a:solidFill>
                  <a:schemeClr val="bg1"/>
                </a:solidFill>
              </a:rPr>
              <a:t>Câu</a:t>
            </a:r>
            <a:endParaRPr lang="en-US" i="1" dirty="0">
              <a:solidFill>
                <a:schemeClr val="bg1"/>
              </a:solidFill>
            </a:endParaRPr>
          </a:p>
        </p:txBody>
      </p:sp>
      <p:pic>
        <p:nvPicPr>
          <p:cNvPr id="3" name="Picture 2">
            <a:extLst>
              <a:ext uri="{FF2B5EF4-FFF2-40B4-BE49-F238E27FC236}">
                <a16:creationId xmlns:a16="http://schemas.microsoft.com/office/drawing/2014/main" id="{8DBB471B-4090-F3C5-31A7-55FC6DE346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0" y="4286612"/>
            <a:ext cx="5143500" cy="850900"/>
          </a:xfrm>
          <a:prstGeom prst="rect">
            <a:avLst/>
          </a:prstGeom>
        </p:spPr>
      </p:pic>
    </p:spTree>
    <p:extLst>
      <p:ext uri="{BB962C8B-B14F-4D97-AF65-F5344CB8AC3E}">
        <p14:creationId xmlns:p14="http://schemas.microsoft.com/office/powerpoint/2010/main" val="3043847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b="0" i="0" dirty="0">
                <a:solidFill>
                  <a:schemeClr val="bg1"/>
                </a:solidFill>
                <a:effectLst/>
              </a:rPr>
              <a:t>Con sẽ tiến đi, trước mặt Thiên Chúa. Tiến đi trong miền đất, miền đất nhân sinh.</a:t>
            </a:r>
            <a:endParaRPr lang="en-US" sz="7200" dirty="0">
              <a:solidFill>
                <a:schemeClr val="bg1"/>
              </a:solidFill>
            </a:endParaRPr>
          </a:p>
        </p:txBody>
      </p:sp>
    </p:spTree>
    <p:extLst>
      <p:ext uri="{BB962C8B-B14F-4D97-AF65-F5344CB8AC3E}">
        <p14:creationId xmlns:p14="http://schemas.microsoft.com/office/powerpoint/2010/main" val="1041974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600" u="sng" dirty="0">
                <a:solidFill>
                  <a:srgbClr val="FFFF00"/>
                </a:solidFill>
              </a:rPr>
              <a:t>Tk1:</a:t>
            </a:r>
            <a:r>
              <a:rPr lang="en-US" sz="5600" dirty="0">
                <a:solidFill>
                  <a:schemeClr val="bg1"/>
                </a:solidFill>
              </a:rPr>
              <a:t> </a:t>
            </a:r>
            <a:r>
              <a:rPr lang="vi-VN" sz="5600" dirty="0">
                <a:solidFill>
                  <a:schemeClr val="bg1"/>
                </a:solidFill>
              </a:rPr>
              <a:t> </a:t>
            </a:r>
            <a:r>
              <a:rPr lang="vi-VN" sz="5600" b="0" i="0" dirty="0">
                <a:solidFill>
                  <a:schemeClr val="bg1"/>
                </a:solidFill>
                <a:effectLst/>
              </a:rPr>
              <a:t>Ôi lạy Chúa con yêu mến Ngài, vì Ngài đã nghe lời miệng con xin. Trong ngày con kêu khấn, trong ngày con kêu khấn, Ngài đã thương đáp lời.</a:t>
            </a:r>
            <a:endParaRPr lang="en-US" sz="5600" dirty="0">
              <a:solidFill>
                <a:schemeClr val="bg1"/>
              </a:solidFill>
            </a:endParaRPr>
          </a:p>
        </p:txBody>
      </p:sp>
    </p:spTree>
    <p:extLst>
      <p:ext uri="{BB962C8B-B14F-4D97-AF65-F5344CB8AC3E}">
        <p14:creationId xmlns:p14="http://schemas.microsoft.com/office/powerpoint/2010/main" val="343338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000" dirty="0">
                <a:solidFill>
                  <a:srgbClr val="FFFF00"/>
                </a:solidFill>
              </a:rPr>
              <a:t>Ca </a:t>
            </a:r>
            <a:r>
              <a:rPr lang="en-US" sz="6000" dirty="0" err="1">
                <a:solidFill>
                  <a:srgbClr val="FFFF00"/>
                </a:solidFill>
              </a:rPr>
              <a:t>Nhập</a:t>
            </a:r>
            <a:r>
              <a:rPr lang="en-US" sz="6000" dirty="0">
                <a:solidFill>
                  <a:srgbClr val="FFFF00"/>
                </a:solidFill>
              </a:rPr>
              <a:t> </a:t>
            </a:r>
            <a:r>
              <a:rPr lang="en-US" sz="6000" dirty="0" err="1">
                <a:solidFill>
                  <a:srgbClr val="FFFF00"/>
                </a:solidFill>
              </a:rPr>
              <a:t>Lễ</a:t>
            </a:r>
            <a:br>
              <a:rPr lang="en-US" sz="6000" dirty="0">
                <a:solidFill>
                  <a:srgbClr val="FFFF00"/>
                </a:solidFill>
              </a:rPr>
            </a:br>
            <a:r>
              <a:rPr lang="en-US" sz="6000" dirty="0" err="1">
                <a:solidFill>
                  <a:srgbClr val="FFFF00"/>
                </a:solidFill>
              </a:rPr>
              <a:t>Nguồn</a:t>
            </a:r>
            <a:r>
              <a:rPr lang="en-US" sz="6000" dirty="0">
                <a:solidFill>
                  <a:srgbClr val="FFFF00"/>
                </a:solidFill>
              </a:rPr>
              <a:t> </a:t>
            </a:r>
            <a:r>
              <a:rPr lang="en-US" sz="6000" dirty="0" err="1">
                <a:solidFill>
                  <a:srgbClr val="FFFF00"/>
                </a:solidFill>
              </a:rPr>
              <a:t>Ánh</a:t>
            </a:r>
            <a:r>
              <a:rPr lang="en-US" sz="6000" dirty="0">
                <a:solidFill>
                  <a:srgbClr val="FFFF00"/>
                </a:solidFill>
              </a:rPr>
              <a:t> </a:t>
            </a:r>
            <a:r>
              <a:rPr lang="en-US" sz="6000" dirty="0" err="1">
                <a:solidFill>
                  <a:srgbClr val="FFFF00"/>
                </a:solidFill>
              </a:rPr>
              <a:t>Sáng</a:t>
            </a:r>
            <a:br>
              <a:rPr lang="en-US" sz="6000" dirty="0">
                <a:solidFill>
                  <a:srgbClr val="FFFF00"/>
                </a:solidFill>
              </a:rPr>
            </a:br>
            <a:r>
              <a:rPr lang="en-US" sz="6000" i="1" dirty="0">
                <a:solidFill>
                  <a:schemeClr val="bg1"/>
                </a:solidFill>
              </a:rPr>
              <a:t>Mi </a:t>
            </a:r>
            <a:r>
              <a:rPr lang="en-US" sz="6000" i="1" dirty="0" err="1">
                <a:solidFill>
                  <a:schemeClr val="bg1"/>
                </a:solidFill>
              </a:rPr>
              <a:t>Trầm</a:t>
            </a:r>
            <a:endParaRPr lang="en-US" sz="6000" i="1" dirty="0">
              <a:solidFill>
                <a:schemeClr val="bg1"/>
              </a:solidFill>
            </a:endParaRPr>
          </a:p>
        </p:txBody>
      </p:sp>
      <p:pic>
        <p:nvPicPr>
          <p:cNvPr id="3" name="Picture 2">
            <a:extLst>
              <a:ext uri="{FF2B5EF4-FFF2-40B4-BE49-F238E27FC236}">
                <a16:creationId xmlns:a16="http://schemas.microsoft.com/office/drawing/2014/main" id="{253BA7AC-7024-9597-B4D2-19DDF11792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4095750"/>
            <a:ext cx="5143500" cy="850900"/>
          </a:xfrm>
          <a:prstGeom prst="rect">
            <a:avLst/>
          </a:prstGeom>
        </p:spPr>
      </p:pic>
    </p:spTree>
    <p:extLst>
      <p:ext uri="{BB962C8B-B14F-4D97-AF65-F5344CB8AC3E}">
        <p14:creationId xmlns:p14="http://schemas.microsoft.com/office/powerpoint/2010/main" val="460824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b="0" i="0" dirty="0">
                <a:solidFill>
                  <a:schemeClr val="bg1"/>
                </a:solidFill>
                <a:effectLst/>
              </a:rPr>
              <a:t>Con sẽ tiến đi, trước mặt Thiên Chúa. Tiến đi trong miền đất, miền đất nhân sinh.</a:t>
            </a:r>
            <a:endParaRPr lang="en-US" sz="7200" dirty="0">
              <a:solidFill>
                <a:schemeClr val="bg1"/>
              </a:solidFill>
            </a:endParaRPr>
          </a:p>
        </p:txBody>
      </p:sp>
    </p:spTree>
    <p:extLst>
      <p:ext uri="{BB962C8B-B14F-4D97-AF65-F5344CB8AC3E}">
        <p14:creationId xmlns:p14="http://schemas.microsoft.com/office/powerpoint/2010/main" val="2466436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Tk2:</a:t>
            </a:r>
            <a:r>
              <a:rPr lang="en-US" sz="5400" dirty="0">
                <a:solidFill>
                  <a:schemeClr val="bg1"/>
                </a:solidFill>
              </a:rPr>
              <a:t> </a:t>
            </a:r>
            <a:r>
              <a:rPr lang="vi-VN" sz="5400" b="0" i="0" dirty="0">
                <a:solidFill>
                  <a:schemeClr val="bg1"/>
                </a:solidFill>
                <a:effectLst/>
              </a:rPr>
              <a:t>Dây thần chết bao vây xiết chặt, địa ngục lưới âm phủ ập trên con. Trong sầu đau khôn xiết, con nài van tha thiết: “Lạy Chúa hãy xót thương.”</a:t>
            </a:r>
            <a:endParaRPr lang="en-US" sz="5400" dirty="0">
              <a:solidFill>
                <a:schemeClr val="bg1"/>
              </a:solidFill>
            </a:endParaRPr>
          </a:p>
        </p:txBody>
      </p:sp>
    </p:spTree>
    <p:extLst>
      <p:ext uri="{BB962C8B-B14F-4D97-AF65-F5344CB8AC3E}">
        <p14:creationId xmlns:p14="http://schemas.microsoft.com/office/powerpoint/2010/main" val="2887377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b="0" i="0" dirty="0">
                <a:solidFill>
                  <a:schemeClr val="bg1"/>
                </a:solidFill>
                <a:effectLst/>
              </a:rPr>
              <a:t>Con sẽ tiến đi, trước mặt Thiên Chúa. Tiến đi trong miền đất, miền đất nhân sinh.</a:t>
            </a:r>
            <a:endParaRPr lang="en-US" sz="7200" dirty="0">
              <a:solidFill>
                <a:schemeClr val="bg1"/>
              </a:solidFill>
            </a:endParaRPr>
          </a:p>
        </p:txBody>
      </p:sp>
    </p:spTree>
    <p:extLst>
      <p:ext uri="{BB962C8B-B14F-4D97-AF65-F5344CB8AC3E}">
        <p14:creationId xmlns:p14="http://schemas.microsoft.com/office/powerpoint/2010/main" val="1043409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Tk3:</a:t>
            </a:r>
            <a:r>
              <a:rPr lang="en-US" sz="5400" dirty="0">
                <a:solidFill>
                  <a:schemeClr val="bg1"/>
                </a:solidFill>
              </a:rPr>
              <a:t> </a:t>
            </a:r>
            <a:r>
              <a:rPr lang="vi-VN" sz="5400" b="0" i="0" dirty="0">
                <a:solidFill>
                  <a:schemeClr val="bg1"/>
                </a:solidFill>
                <a:effectLst/>
              </a:rPr>
              <a:t>Chúa là Đấng công minh chính trực, và Ngài rất nhân từ đầy yêu thương. Ai hiền lương an tính, tâm hồn luôn ngay chính, Ngài sẽ thương giữ gìn.</a:t>
            </a:r>
            <a:endParaRPr lang="en-US" sz="5400" dirty="0">
              <a:solidFill>
                <a:schemeClr val="bg1"/>
              </a:solidFill>
            </a:endParaRPr>
          </a:p>
        </p:txBody>
      </p:sp>
    </p:spTree>
    <p:extLst>
      <p:ext uri="{BB962C8B-B14F-4D97-AF65-F5344CB8AC3E}">
        <p14:creationId xmlns:p14="http://schemas.microsoft.com/office/powerpoint/2010/main" val="1037408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b="0" i="0" dirty="0">
                <a:solidFill>
                  <a:schemeClr val="bg1"/>
                </a:solidFill>
                <a:effectLst/>
              </a:rPr>
              <a:t>Con sẽ tiến đi, trước mặt Thiên Chúa. Tiến đi trong miền đất, miền đất nhân sinh.</a:t>
            </a:r>
            <a:endParaRPr lang="en-US" sz="7200" dirty="0">
              <a:solidFill>
                <a:schemeClr val="bg1"/>
              </a:solidFill>
            </a:endParaRPr>
          </a:p>
        </p:txBody>
      </p:sp>
    </p:spTree>
    <p:extLst>
      <p:ext uri="{BB962C8B-B14F-4D97-AF65-F5344CB8AC3E}">
        <p14:creationId xmlns:p14="http://schemas.microsoft.com/office/powerpoint/2010/main" val="37860617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Tk4:</a:t>
            </a:r>
            <a:r>
              <a:rPr lang="en-US" sz="5400" dirty="0">
                <a:solidFill>
                  <a:schemeClr val="bg1"/>
                </a:solidFill>
              </a:rPr>
              <a:t> </a:t>
            </a:r>
            <a:r>
              <a:rPr lang="vi-VN" sz="5400" b="0" i="0" dirty="0">
                <a:solidFill>
                  <a:schemeClr val="bg1"/>
                </a:solidFill>
                <a:effectLst/>
              </a:rPr>
              <a:t>Chúa giải thoát con trong đáy huyệt, lệ sầu sẽ không còn đọng trên mi. Đôi bàn chân con bước, không sợ nguy phía trước, vào tới thiên nhan Ngài.</a:t>
            </a:r>
            <a:endParaRPr lang="en-US" sz="5400" dirty="0">
              <a:solidFill>
                <a:schemeClr val="bg1"/>
              </a:solidFill>
            </a:endParaRPr>
          </a:p>
        </p:txBody>
      </p:sp>
    </p:spTree>
    <p:extLst>
      <p:ext uri="{BB962C8B-B14F-4D97-AF65-F5344CB8AC3E}">
        <p14:creationId xmlns:p14="http://schemas.microsoft.com/office/powerpoint/2010/main" val="2627523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b="0" i="0" dirty="0">
                <a:solidFill>
                  <a:schemeClr val="bg1"/>
                </a:solidFill>
                <a:effectLst/>
              </a:rPr>
              <a:t>Con sẽ tiến đi, trước mặt Thiên Chúa. Tiến đi trong miền đất, miền đất nhân sinh.</a:t>
            </a:r>
            <a:endParaRPr lang="en-US" sz="7200" dirty="0">
              <a:solidFill>
                <a:schemeClr val="bg1"/>
              </a:solidFill>
            </a:endParaRPr>
          </a:p>
        </p:txBody>
      </p:sp>
    </p:spTree>
    <p:extLst>
      <p:ext uri="{BB962C8B-B14F-4D97-AF65-F5344CB8AC3E}">
        <p14:creationId xmlns:p14="http://schemas.microsoft.com/office/powerpoint/2010/main" val="1802424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308324"/>
          </a:xfrm>
          <a:prstGeom prst="rect">
            <a:avLst/>
          </a:prstGeom>
        </p:spPr>
        <p:txBody>
          <a:bodyPr wrap="square">
            <a:spAutoFit/>
          </a:bodyPr>
          <a:lstStyle/>
          <a:p>
            <a:r>
              <a:rPr lang="vi-VN" sz="3600" dirty="0">
                <a:solidFill>
                  <a:srgbClr val="A50021"/>
                </a:solidFill>
              </a:rPr>
              <a:t>Bài đọc </a:t>
            </a:r>
            <a:r>
              <a:rPr lang="en-US" sz="3600" dirty="0">
                <a:solidFill>
                  <a:srgbClr val="A50021"/>
                </a:solidFill>
              </a:rPr>
              <a:t>2</a:t>
            </a:r>
            <a:r>
              <a:rPr lang="vi-VN" sz="3600" dirty="0">
                <a:solidFill>
                  <a:srgbClr val="A50021"/>
                </a:solidFill>
              </a:rPr>
              <a:t>.</a:t>
            </a:r>
          </a:p>
          <a:p>
            <a:r>
              <a:rPr lang="vi-VN" sz="3600" i="1" dirty="0">
                <a:solidFill>
                  <a:srgbClr val="002060"/>
                </a:solidFill>
              </a:rPr>
              <a:t>Đức tin không có hành động, thì quả là đức tin chết.</a:t>
            </a:r>
          </a:p>
          <a:p>
            <a:r>
              <a:rPr lang="vi-VN" sz="3600" dirty="0">
                <a:solidFill>
                  <a:srgbClr val="A50021"/>
                </a:solidFill>
              </a:rPr>
              <a:t>Bài trích thư của thánh Gia-cô-bê tông đồ.</a:t>
            </a:r>
          </a:p>
        </p:txBody>
      </p:sp>
    </p:spTree>
    <p:extLst>
      <p:ext uri="{BB962C8B-B14F-4D97-AF65-F5344CB8AC3E}">
        <p14:creationId xmlns:p14="http://schemas.microsoft.com/office/powerpoint/2010/main" val="1076586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4800">
                <a:solidFill>
                  <a:schemeClr val="bg1"/>
                </a:solidFill>
              </a:rPr>
              <a:t>Ước chi tôi chẳng hãnh diện về điều gì, ngoại trừ thập giá của Chúa, nhờ thập giá, thế gian đã chịu đóng đinh đối với tôi và tôi đối với thế gian. </a:t>
            </a:r>
          </a:p>
        </p:txBody>
      </p:sp>
      <p:sp>
        <p:nvSpPr>
          <p:cNvPr id="3" name="Rectangle 2"/>
          <p:cNvSpPr/>
          <p:nvPr/>
        </p:nvSpPr>
        <p:spPr>
          <a:xfrm>
            <a:off x="76200" y="133350"/>
            <a:ext cx="64770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a:ln>
                  <a:noFill/>
                </a:ln>
                <a:solidFill>
                  <a:srgbClr val="FFFF00"/>
                </a:solidFill>
                <a:effectLst/>
                <a:uLnTx/>
                <a:uFillTx/>
                <a:latin typeface="UTM American Sans"/>
                <a:ea typeface="+mn-ea"/>
                <a:cs typeface="+mn-cs"/>
              </a:rPr>
              <a:t>Alleluia-Alleluia</a:t>
            </a:r>
          </a:p>
        </p:txBody>
      </p:sp>
      <p:sp>
        <p:nvSpPr>
          <p:cNvPr id="4" name="Rectangle 3"/>
          <p:cNvSpPr/>
          <p:nvPr/>
        </p:nvSpPr>
        <p:spPr>
          <a:xfrm>
            <a:off x="6400800" y="4458474"/>
            <a:ext cx="210826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00"/>
                </a:solidFill>
                <a:effectLst/>
                <a:uLnTx/>
                <a:uFillTx/>
                <a:latin typeface="UTM American Sans"/>
                <a:ea typeface="+mn-ea"/>
                <a:cs typeface="+mn-cs"/>
              </a:rPr>
              <a:t>Alleluia…</a:t>
            </a:r>
          </a:p>
        </p:txBody>
      </p:sp>
    </p:spTree>
    <p:extLst>
      <p:ext uri="{BB962C8B-B14F-4D97-AF65-F5344CB8AC3E}">
        <p14:creationId xmlns:p14="http://schemas.microsoft.com/office/powerpoint/2010/main" val="15161942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a:extLst>
              <a:ext uri="{FF2B5EF4-FFF2-40B4-BE49-F238E27FC236}">
                <a16:creationId xmlns:a16="http://schemas.microsoft.com/office/drawing/2014/main" id="{97F0C2F3-8FAC-AC1E-DEB2-8DBFF793A9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2043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600" b="1" dirty="0">
                <a:solidFill>
                  <a:srgbClr val="FFFF00"/>
                </a:solidFill>
                <a:cs typeface="Times New Roman" panose="02020603050405020304" pitchFamily="18" charset="0"/>
              </a:rPr>
              <a:t>Đk: </a:t>
            </a:r>
            <a:r>
              <a:rPr lang="vi-VN" sz="6600" b="1" dirty="0">
                <a:solidFill>
                  <a:schemeClr val="bg1"/>
                </a:solidFill>
                <a:cs typeface="Times New Roman" panose="02020603050405020304" pitchFamily="18" charset="0"/>
              </a:rPr>
              <a:t>Lạy Chúa nguồn ánh sáng soi đường, đoàn chúng con tiến về nhà Cha. </a:t>
            </a:r>
            <a:endParaRPr lang="vi-VN"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472187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350"/>
              </a:spcBef>
            </a:pPr>
            <a:r>
              <a:rPr lang="vi-VN" sz="6000" b="1" dirty="0">
                <a:solidFill>
                  <a:srgbClr val="FFFF00"/>
                </a:solidFill>
                <a:latin typeface="+mj-lt"/>
                <a:cs typeface="Tahoma" pitchFamily="34" charset="0"/>
              </a:rPr>
              <a:t>**</a:t>
            </a:r>
            <a:r>
              <a:rPr lang="vi-VN" sz="6000" b="1" dirty="0">
                <a:solidFill>
                  <a:schemeClr val="bg1"/>
                </a:solidFill>
                <a:latin typeface="+mj-lt"/>
                <a:cs typeface="Tahoma" pitchFamily="34" charset="0"/>
              </a:rPr>
              <a:t> Lạy Chúa nguồn sức sống nguồn hạnh phúc, đoàn chúng con tiến về nhà Cha, tiến về nhà Cha.</a:t>
            </a:r>
          </a:p>
          <a:p>
            <a:pPr algn="just">
              <a:lnSpc>
                <a:spcPct val="130000"/>
              </a:lnSpc>
              <a:spcBef>
                <a:spcPts val="1350"/>
              </a:spcBef>
            </a:pPr>
            <a:endParaRPr lang="vi-VN" sz="8625" b="1" dirty="0">
              <a:solidFill>
                <a:schemeClr val="bg1"/>
              </a:solidFill>
              <a:latin typeface="+mj-lt"/>
              <a:cs typeface="Tahoma" pitchFamily="34" charset="0"/>
            </a:endParaRPr>
          </a:p>
          <a:p>
            <a:pPr algn="just">
              <a:lnSpc>
                <a:spcPct val="130000"/>
              </a:lnSpc>
              <a:spcBef>
                <a:spcPts val="1350"/>
              </a:spcBef>
            </a:pPr>
            <a:endParaRPr lang="vi-VN" sz="8625" b="1" dirty="0">
              <a:solidFill>
                <a:schemeClr val="bg1"/>
              </a:solidFill>
              <a:latin typeface="+mj-lt"/>
              <a:cs typeface="Tahoma" pitchFamily="34" charset="0"/>
            </a:endParaRPr>
          </a:p>
        </p:txBody>
      </p:sp>
    </p:spTree>
    <p:extLst>
      <p:ext uri="{BB962C8B-B14F-4D97-AF65-F5344CB8AC3E}">
        <p14:creationId xmlns:p14="http://schemas.microsoft.com/office/powerpoint/2010/main" val="5830106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276600" y="1123950"/>
            <a:ext cx="5715000" cy="3539430"/>
          </a:xfrm>
          <a:prstGeom prst="rect">
            <a:avLst/>
          </a:prstGeom>
        </p:spPr>
        <p:txBody>
          <a:bodyPr wrap="square">
            <a:spAutoFit/>
          </a:bodyPr>
          <a:lstStyle/>
          <a:p>
            <a:pPr algn="just"/>
            <a:r>
              <a:rPr lang="en-US" sz="2800" dirty="0"/>
              <a:t>Anh </a:t>
            </a:r>
            <a:r>
              <a:rPr lang="en-US" sz="2800" dirty="0" err="1"/>
              <a:t>chị</a:t>
            </a:r>
            <a:r>
              <a:rPr lang="en-US" sz="2800" dirty="0"/>
              <a:t> </a:t>
            </a:r>
            <a:r>
              <a:rPr lang="en-US" sz="2800" dirty="0" err="1"/>
              <a:t>em</a:t>
            </a:r>
            <a:r>
              <a:rPr lang="en-US" sz="2800" dirty="0"/>
              <a:t> </a:t>
            </a:r>
            <a:r>
              <a:rPr lang="en-US" sz="2800"/>
              <a:t>thân</a:t>
            </a:r>
            <a:r>
              <a:rPr lang="en-US" sz="2800" dirty="0"/>
              <a:t> </a:t>
            </a:r>
            <a:r>
              <a:rPr lang="en-US" sz="2800" dirty="0" err="1"/>
              <a:t>mến</a:t>
            </a:r>
            <a:r>
              <a:rPr lang="en-US" sz="2800" dirty="0"/>
              <a:t>, </a:t>
            </a:r>
            <a:r>
              <a:rPr lang="en-US" sz="2800" dirty="0" err="1"/>
              <a:t>Đức</a:t>
            </a:r>
            <a:r>
              <a:rPr lang="en-US" sz="2800" dirty="0"/>
              <a:t> Ki-</a:t>
            </a:r>
            <a:r>
              <a:rPr lang="en-US" sz="2800" dirty="0" err="1"/>
              <a:t>tô</a:t>
            </a:r>
            <a:r>
              <a:rPr lang="en-US" sz="2800" dirty="0"/>
              <a:t> </a:t>
            </a:r>
            <a:r>
              <a:rPr lang="en-US" sz="2800" dirty="0" err="1"/>
              <a:t>phải</a:t>
            </a:r>
            <a:r>
              <a:rPr lang="en-US" sz="2800" dirty="0"/>
              <a:t> </a:t>
            </a:r>
            <a:r>
              <a:rPr lang="en-US" sz="2800" dirty="0" err="1"/>
              <a:t>trải</a:t>
            </a:r>
            <a:r>
              <a:rPr lang="en-US" sz="2800" dirty="0"/>
              <a:t> qua </a:t>
            </a:r>
            <a:r>
              <a:rPr lang="en-US" sz="2800" dirty="0" err="1"/>
              <a:t>đau</a:t>
            </a:r>
            <a:r>
              <a:rPr lang="en-US" sz="2800" dirty="0"/>
              <a:t> </a:t>
            </a:r>
            <a:r>
              <a:rPr lang="en-US" sz="2800" dirty="0" err="1"/>
              <a:t>khổ</a:t>
            </a:r>
            <a:r>
              <a:rPr lang="en-US" sz="2800" dirty="0"/>
              <a:t> </a:t>
            </a:r>
            <a:r>
              <a:rPr lang="en-US" sz="2800" dirty="0" err="1"/>
              <a:t>rồi</a:t>
            </a:r>
            <a:r>
              <a:rPr lang="en-US" sz="2800" dirty="0"/>
              <a:t> </a:t>
            </a:r>
            <a:r>
              <a:rPr lang="en-US" sz="2800" dirty="0" err="1"/>
              <a:t>mới</a:t>
            </a:r>
            <a:r>
              <a:rPr lang="en-US" sz="2800" dirty="0"/>
              <a:t> </a:t>
            </a:r>
            <a:r>
              <a:rPr lang="en-US" sz="2800" dirty="0" err="1"/>
              <a:t>bước</a:t>
            </a:r>
            <a:r>
              <a:rPr lang="en-US" sz="2800" dirty="0"/>
              <a:t> </a:t>
            </a:r>
            <a:r>
              <a:rPr lang="en-US" sz="2800" dirty="0" err="1"/>
              <a:t>vào</a:t>
            </a:r>
            <a:r>
              <a:rPr lang="en-US" sz="2800" dirty="0"/>
              <a:t> </a:t>
            </a:r>
            <a:r>
              <a:rPr lang="en-US" sz="2800" dirty="0" err="1"/>
              <a:t>vinh</a:t>
            </a:r>
            <a:r>
              <a:rPr lang="en-US" sz="2800" dirty="0"/>
              <a:t> </a:t>
            </a:r>
            <a:r>
              <a:rPr lang="en-US" sz="2800" dirty="0" err="1"/>
              <a:t>quang</a:t>
            </a:r>
            <a:r>
              <a:rPr lang="en-US" sz="2800" dirty="0"/>
              <a:t>. Nếu </a:t>
            </a:r>
            <a:r>
              <a:rPr lang="en-US" sz="2800" dirty="0" err="1"/>
              <a:t>muốn</a:t>
            </a:r>
            <a:r>
              <a:rPr lang="en-US" sz="2800" dirty="0"/>
              <a:t> </a:t>
            </a:r>
            <a:r>
              <a:rPr lang="en-US" sz="2800" dirty="0" err="1"/>
              <a:t>được</a:t>
            </a:r>
            <a:r>
              <a:rPr lang="en-US" sz="2800" dirty="0"/>
              <a:t> chia </a:t>
            </a:r>
            <a:r>
              <a:rPr lang="en-US" sz="2800" dirty="0" err="1"/>
              <a:t>sẻ</a:t>
            </a:r>
            <a:r>
              <a:rPr lang="en-US" sz="2800" dirty="0"/>
              <a:t> </a:t>
            </a:r>
            <a:r>
              <a:rPr lang="en-US" sz="2800" dirty="0" err="1"/>
              <a:t>vinh</a:t>
            </a:r>
            <a:r>
              <a:rPr lang="en-US" sz="2800" dirty="0"/>
              <a:t> </a:t>
            </a:r>
            <a:r>
              <a:rPr lang="en-US" sz="2800" dirty="0" err="1"/>
              <a:t>quang</a:t>
            </a:r>
            <a:r>
              <a:rPr lang="en-US" sz="2800" dirty="0"/>
              <a:t> </a:t>
            </a:r>
            <a:r>
              <a:rPr lang="en-US" sz="2800" dirty="0" err="1"/>
              <a:t>với</a:t>
            </a:r>
            <a:r>
              <a:rPr lang="en-US" sz="2800" dirty="0"/>
              <a:t> </a:t>
            </a:r>
            <a:r>
              <a:rPr lang="en-US" sz="2800" dirty="0" err="1"/>
              <a:t>Người</a:t>
            </a:r>
            <a:r>
              <a:rPr lang="en-US" sz="2800" dirty="0"/>
              <a:t>. </a:t>
            </a:r>
            <a:r>
              <a:rPr lang="en-US" sz="2800" dirty="0" err="1"/>
              <a:t>người</a:t>
            </a:r>
            <a:r>
              <a:rPr lang="en-US" sz="2800" dirty="0"/>
              <a:t> Ki-</a:t>
            </a:r>
            <a:r>
              <a:rPr lang="en-US" sz="2800" dirty="0" err="1"/>
              <a:t>tô</a:t>
            </a:r>
            <a:r>
              <a:rPr lang="en-US" sz="2800" dirty="0"/>
              <a:t> </a:t>
            </a:r>
            <a:r>
              <a:rPr lang="en-US" sz="2800" dirty="0" err="1"/>
              <a:t>hữu</a:t>
            </a:r>
            <a:r>
              <a:rPr lang="en-US" sz="2800" dirty="0"/>
              <a:t> </a:t>
            </a:r>
            <a:r>
              <a:rPr lang="en-US" sz="2800" dirty="0" err="1"/>
              <a:t>cũng</a:t>
            </a:r>
            <a:r>
              <a:rPr lang="en-US" sz="2800" dirty="0"/>
              <a:t> </a:t>
            </a:r>
            <a:r>
              <a:rPr lang="en-US" sz="2800" dirty="0" err="1"/>
              <a:t>phải</a:t>
            </a:r>
            <a:r>
              <a:rPr lang="en-US" sz="2800" dirty="0"/>
              <a:t> </a:t>
            </a:r>
            <a:r>
              <a:rPr lang="en-US" sz="2800" dirty="0" err="1"/>
              <a:t>đi</a:t>
            </a:r>
            <a:r>
              <a:rPr lang="en-US" sz="2800" dirty="0"/>
              <a:t> qua con </a:t>
            </a:r>
            <a:r>
              <a:rPr lang="en-US" sz="2800" dirty="0" err="1"/>
              <a:t>đường</a:t>
            </a:r>
            <a:r>
              <a:rPr lang="en-US" sz="2800" dirty="0"/>
              <a:t> </a:t>
            </a:r>
            <a:r>
              <a:rPr lang="en-US" sz="2800" dirty="0" err="1"/>
              <a:t>thập</a:t>
            </a:r>
            <a:r>
              <a:rPr lang="en-US" sz="2800" dirty="0"/>
              <a:t> </a:t>
            </a:r>
            <a:r>
              <a:rPr lang="en-US" sz="2800" dirty="0" err="1"/>
              <a:t>giá</a:t>
            </a:r>
            <a:r>
              <a:rPr lang="en-US" sz="2800" dirty="0"/>
              <a:t>. </a:t>
            </a:r>
            <a:r>
              <a:rPr lang="en-US" sz="2800" dirty="0" err="1"/>
              <a:t>Chúng</a:t>
            </a:r>
            <a:r>
              <a:rPr lang="en-US" sz="2800" dirty="0"/>
              <a:t> ta </a:t>
            </a:r>
            <a:r>
              <a:rPr lang="en-US" sz="2800" dirty="0" err="1"/>
              <a:t>cùng</a:t>
            </a:r>
            <a:r>
              <a:rPr lang="en-US" sz="2800" dirty="0"/>
              <a:t> </a:t>
            </a:r>
            <a:r>
              <a:rPr lang="en-US" sz="2800" dirty="0" err="1"/>
              <a:t>cầu</a:t>
            </a:r>
            <a:r>
              <a:rPr lang="en-US" sz="2800" dirty="0"/>
              <a:t> </a:t>
            </a:r>
            <a:r>
              <a:rPr lang="en-US" sz="2800" dirty="0" err="1"/>
              <a:t>xin</a:t>
            </a:r>
            <a:r>
              <a:rPr lang="en-US" sz="2800" dirty="0"/>
              <a:t> Chúa </a:t>
            </a:r>
            <a:r>
              <a:rPr lang="en-US" sz="2800" dirty="0" err="1"/>
              <a:t>cho</a:t>
            </a:r>
            <a:r>
              <a:rPr lang="en-US" sz="2800" dirty="0"/>
              <a:t> </a:t>
            </a:r>
            <a:r>
              <a:rPr lang="en-US" sz="2800" dirty="0" err="1"/>
              <a:t>chúng</a:t>
            </a:r>
            <a:r>
              <a:rPr lang="en-US" sz="2800" dirty="0"/>
              <a:t> ta </a:t>
            </a:r>
            <a:r>
              <a:rPr lang="en-US" sz="2800" dirty="0" err="1"/>
              <a:t>luôn</a:t>
            </a:r>
            <a:r>
              <a:rPr lang="en-US" sz="2800" dirty="0"/>
              <a:t> </a:t>
            </a:r>
            <a:r>
              <a:rPr lang="en-US" sz="2800" dirty="0" err="1"/>
              <a:t>vững</a:t>
            </a:r>
            <a:r>
              <a:rPr lang="en-US" sz="2800" dirty="0"/>
              <a:t> </a:t>
            </a:r>
            <a:r>
              <a:rPr lang="en-US" sz="2800" dirty="0" err="1"/>
              <a:t>bước</a:t>
            </a:r>
            <a:r>
              <a:rPr lang="en-US" sz="2800" dirty="0"/>
              <a:t> theo </a:t>
            </a:r>
            <a:r>
              <a:rPr lang="en-US" sz="2800" dirty="0" err="1"/>
              <a:t>Người</a:t>
            </a:r>
            <a:r>
              <a:rPr lang="en-US" sz="2800" dirty="0"/>
              <a:t>.</a:t>
            </a:r>
          </a:p>
        </p:txBody>
      </p:sp>
    </p:spTree>
    <p:extLst>
      <p:ext uri="{BB962C8B-B14F-4D97-AF65-F5344CB8AC3E}">
        <p14:creationId xmlns:p14="http://schemas.microsoft.com/office/powerpoint/2010/main" val="42050980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446550"/>
          </a:xfrm>
          <a:prstGeom prst="rect">
            <a:avLst/>
          </a:prstGeom>
        </p:spPr>
        <p:txBody>
          <a:bodyPr wrap="square">
            <a:spAutoFit/>
          </a:bodyPr>
          <a:lstStyle/>
          <a:p>
            <a:pPr algn="ctr">
              <a:lnSpc>
                <a:spcPct val="120000"/>
              </a:lnSpc>
              <a:spcBef>
                <a:spcPts val="1350"/>
              </a:spcBef>
            </a:pPr>
            <a:r>
              <a:rPr lang="vi-VN" sz="4000" b="1" dirty="0">
                <a:solidFill>
                  <a:srgbClr val="FFFF00"/>
                </a:solidFill>
                <a:ea typeface="Tahoma" pitchFamily="34" charset="0"/>
                <a:cs typeface="Times New Roman" panose="02020603050405020304" pitchFamily="18" charset="0"/>
              </a:rPr>
              <a:t>Chẳng Biết Lấy Gì</a:t>
            </a:r>
            <a:endParaRPr lang="vi-VN" sz="4000" b="1" dirty="0">
              <a:solidFill>
                <a:schemeClr val="bg1">
                  <a:lumMod val="95000"/>
                </a:schemeClr>
              </a:solidFill>
              <a:ea typeface="Tahoma" pitchFamily="34" charset="0"/>
              <a:cs typeface="Times New Roman" panose="02020603050405020304" pitchFamily="18" charset="0"/>
            </a:endParaRPr>
          </a:p>
          <a:p>
            <a:pPr algn="ctr"/>
            <a:r>
              <a:rPr lang="en-US" sz="4000" b="1" i="1" dirty="0" err="1">
                <a:solidFill>
                  <a:schemeClr val="bg1"/>
                </a:solidFill>
              </a:rPr>
              <a:t>Lm</a:t>
            </a:r>
            <a:r>
              <a:rPr lang="en-US" sz="4000" b="1" i="1" dirty="0">
                <a:solidFill>
                  <a:schemeClr val="bg1"/>
                </a:solidFill>
              </a:rPr>
              <a:t>. </a:t>
            </a:r>
            <a:r>
              <a:rPr lang="en-US" sz="4000" b="1" i="1" dirty="0" err="1">
                <a:solidFill>
                  <a:schemeClr val="bg1"/>
                </a:solidFill>
              </a:rPr>
              <a:t>Thành</a:t>
            </a:r>
            <a:r>
              <a:rPr lang="en-US" sz="4000" b="1" i="1" dirty="0">
                <a:solidFill>
                  <a:schemeClr val="bg1"/>
                </a:solidFill>
              </a:rPr>
              <a:t> </a:t>
            </a:r>
            <a:r>
              <a:rPr lang="en-US" sz="4000" b="1" i="1" dirty="0" err="1">
                <a:solidFill>
                  <a:schemeClr val="bg1"/>
                </a:solidFill>
              </a:rPr>
              <a:t>Tâm</a:t>
            </a:r>
            <a:endParaRPr lang="en-US" sz="4000" b="1" i="1" dirty="0">
              <a:solidFill>
                <a:schemeClr val="bg1"/>
              </a:solidFill>
            </a:endParaRPr>
          </a:p>
        </p:txBody>
      </p:sp>
      <p:pic>
        <p:nvPicPr>
          <p:cNvPr id="5" name="Picture 4">
            <a:extLst>
              <a:ext uri="{FF2B5EF4-FFF2-40B4-BE49-F238E27FC236}">
                <a16:creationId xmlns:a16="http://schemas.microsoft.com/office/drawing/2014/main" id="{C9ACF33D-3592-199E-D322-F361049E8D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4062436"/>
            <a:ext cx="4450080" cy="736186"/>
          </a:xfrm>
          <a:prstGeom prst="rect">
            <a:avLst/>
          </a:prstGeom>
        </p:spPr>
      </p:pic>
    </p:spTree>
    <p:extLst>
      <p:ext uri="{BB962C8B-B14F-4D97-AF65-F5344CB8AC3E}">
        <p14:creationId xmlns:p14="http://schemas.microsoft.com/office/powerpoint/2010/main" val="12358554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5025" b="1" dirty="0">
                <a:solidFill>
                  <a:srgbClr val="FFFF00"/>
                </a:solidFill>
                <a:ea typeface="Tahoma" pitchFamily="34" charset="0"/>
                <a:cs typeface="Times New Roman" panose="02020603050405020304" pitchFamily="18" charset="0"/>
              </a:rPr>
              <a:t>Đk: </a:t>
            </a:r>
            <a:r>
              <a:rPr lang="vi-VN" sz="5325" b="1" dirty="0">
                <a:solidFill>
                  <a:schemeClr val="bg1">
                    <a:lumMod val="95000"/>
                  </a:schemeClr>
                </a:solidFill>
                <a:ea typeface="Tahoma" pitchFamily="34" charset="0"/>
                <a:cs typeface="Times New Roman" panose="02020603050405020304" pitchFamily="18" charset="0"/>
              </a:rPr>
              <a:t>Chẳng biết lấy gì đáp ơn Ngài, vì này bao ơn phúc Ngài ban cho. Xin nâng chén cứu độ tán dương Ngài, danh Ngài cao sang trên trần thế. </a:t>
            </a:r>
          </a:p>
          <a:p>
            <a:pPr marL="0" indent="0" algn="just">
              <a:lnSpc>
                <a:spcPct val="120000"/>
              </a:lnSpc>
              <a:spcBef>
                <a:spcPts val="1350"/>
              </a:spcBef>
              <a:buNone/>
            </a:pPr>
            <a:endParaRPr lang="vi-VN" sz="5025" b="1" dirty="0">
              <a:solidFill>
                <a:schemeClr val="bg1">
                  <a:lumMod val="95000"/>
                </a:schemeClr>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0191544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1350"/>
              </a:spcBef>
              <a:buNone/>
            </a:pPr>
            <a:r>
              <a:rPr lang="vi-VN" sz="5400" b="1" dirty="0">
                <a:solidFill>
                  <a:srgbClr val="FFFF00"/>
                </a:solidFill>
                <a:ea typeface="Tahoma" pitchFamily="34" charset="0"/>
                <a:cs typeface="Times New Roman" panose="02020603050405020304" pitchFamily="18" charset="0"/>
              </a:rPr>
              <a:t>*** </a:t>
            </a:r>
            <a:r>
              <a:rPr lang="vi-VN" sz="5400" b="1" dirty="0">
                <a:solidFill>
                  <a:schemeClr val="bg1"/>
                </a:solidFill>
                <a:ea typeface="Tahoma" pitchFamily="34" charset="0"/>
                <a:cs typeface="Times New Roman" panose="02020603050405020304" pitchFamily="18" charset="0"/>
              </a:rPr>
              <a:t>Mãi mãi muôn đời đến muôn đời, tình Ngài thương lai láng tựa biển khơi. Như hương kinh ban chiều ngát bay cao, chân tình con đây kính dâng Ngài.</a:t>
            </a:r>
          </a:p>
          <a:p>
            <a:pPr marL="0" indent="0" algn="just">
              <a:lnSpc>
                <a:spcPct val="120000"/>
              </a:lnSpc>
              <a:spcBef>
                <a:spcPts val="1350"/>
              </a:spcBef>
              <a:buNone/>
            </a:pPr>
            <a:endParaRPr lang="vi-VN" sz="54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008884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85000" lnSpcReduction="20000"/>
          </a:bodyPr>
          <a:lstStyle/>
          <a:p>
            <a:pPr marL="0" indent="0" algn="just">
              <a:lnSpc>
                <a:spcPct val="120000"/>
              </a:lnSpc>
              <a:spcBef>
                <a:spcPts val="1350"/>
              </a:spcBef>
              <a:buNone/>
            </a:pPr>
            <a:r>
              <a:rPr lang="vi-VN" sz="7200" b="1" dirty="0">
                <a:solidFill>
                  <a:srgbClr val="FFFF00"/>
                </a:solidFill>
                <a:ea typeface="Tahoma" pitchFamily="34" charset="0"/>
                <a:cs typeface="Times New Roman" panose="02020603050405020304" pitchFamily="18" charset="0"/>
              </a:rPr>
              <a:t>Tk1: </a:t>
            </a:r>
            <a:r>
              <a:rPr lang="vi-VN" sz="7200" b="1" dirty="0">
                <a:solidFill>
                  <a:schemeClr val="bg1"/>
                </a:solidFill>
                <a:ea typeface="Tahoma" pitchFamily="34" charset="0"/>
                <a:cs typeface="Times New Roman" panose="02020603050405020304" pitchFamily="18" charset="0"/>
              </a:rPr>
              <a:t>Đây đời con buồn vui luôn nhớ  ơn, vì thương giờ đây Ngài ban cho Chúa con, người con Ngài yêu bánh nuôi hồn.</a:t>
            </a:r>
          </a:p>
          <a:p>
            <a:pPr marL="0" indent="0" algn="just">
              <a:lnSpc>
                <a:spcPct val="120000"/>
              </a:lnSpc>
              <a:spcBef>
                <a:spcPts val="1350"/>
              </a:spcBef>
              <a:buNone/>
            </a:pPr>
            <a:endParaRPr lang="vi-VN" sz="720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720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720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720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720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72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7187702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5025" b="1" dirty="0">
                <a:solidFill>
                  <a:srgbClr val="FFFF00"/>
                </a:solidFill>
                <a:ea typeface="Tahoma" pitchFamily="34" charset="0"/>
                <a:cs typeface="Times New Roman" panose="02020603050405020304" pitchFamily="18" charset="0"/>
              </a:rPr>
              <a:t>Đk: </a:t>
            </a:r>
            <a:r>
              <a:rPr lang="vi-VN" sz="5325" b="1" dirty="0">
                <a:solidFill>
                  <a:schemeClr val="bg1">
                    <a:lumMod val="95000"/>
                  </a:schemeClr>
                </a:solidFill>
                <a:ea typeface="Tahoma" pitchFamily="34" charset="0"/>
                <a:cs typeface="Times New Roman" panose="02020603050405020304" pitchFamily="18" charset="0"/>
              </a:rPr>
              <a:t>Chẳng biết lấy gì đáp ơn Ngài, vì này bao ơn phúc Ngài ban cho. Xin nâng chén cứu độ tán dương Ngài, danh Ngài cao sang trên trần thế. </a:t>
            </a:r>
          </a:p>
          <a:p>
            <a:pPr marL="0" indent="0" algn="just">
              <a:lnSpc>
                <a:spcPct val="120000"/>
              </a:lnSpc>
              <a:spcBef>
                <a:spcPts val="1350"/>
              </a:spcBef>
              <a:buNone/>
            </a:pPr>
            <a:endParaRPr lang="vi-VN" sz="5025" b="1" dirty="0">
              <a:solidFill>
                <a:schemeClr val="bg1">
                  <a:lumMod val="95000"/>
                </a:schemeClr>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951883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1"/>
          </p:nvPr>
        </p:nvSpPr>
        <p:spPr>
          <a:xfrm>
            <a:off x="0" y="0"/>
            <a:ext cx="9201150" cy="5143500"/>
          </a:xfrm>
        </p:spPr>
        <p:txBody>
          <a:bodyPr>
            <a:normAutofit fontScale="92500" lnSpcReduction="10000"/>
          </a:bodyPr>
          <a:lstStyle/>
          <a:p>
            <a:pPr algn="just">
              <a:lnSpc>
                <a:spcPct val="120000"/>
              </a:lnSpc>
              <a:spcBef>
                <a:spcPts val="1350"/>
              </a:spcBef>
            </a:pPr>
            <a:r>
              <a:rPr lang="vi-VN" sz="6600" b="1" dirty="0">
                <a:solidFill>
                  <a:srgbClr val="FFFF00"/>
                </a:solidFill>
                <a:cs typeface="Times New Roman" panose="02020603050405020304" pitchFamily="18" charset="0"/>
              </a:rPr>
              <a:t>Tk1: </a:t>
            </a:r>
            <a:r>
              <a:rPr lang="vi-VN" sz="6600" b="1" dirty="0">
                <a:solidFill>
                  <a:schemeClr val="bg1"/>
                </a:solidFill>
                <a:cs typeface="Times New Roman" panose="02020603050405020304" pitchFamily="18" charset="0"/>
              </a:rPr>
              <a:t>Chúa dẫn lối đưa đường về nơi chan hòa ánh sáng, trong âm u cuộc đời, Ngài là ngọn đuốc sáng ngời.</a:t>
            </a:r>
          </a:p>
        </p:txBody>
      </p:sp>
    </p:spTree>
    <p:extLst>
      <p:ext uri="{BB962C8B-B14F-4D97-AF65-F5344CB8AC3E}">
        <p14:creationId xmlns:p14="http://schemas.microsoft.com/office/powerpoint/2010/main" val="3424848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1350"/>
              </a:spcBef>
              <a:buNone/>
            </a:pPr>
            <a:r>
              <a:rPr lang="vi-VN" sz="5400" b="1" dirty="0">
                <a:solidFill>
                  <a:srgbClr val="FFFF00"/>
                </a:solidFill>
                <a:ea typeface="Tahoma" pitchFamily="34" charset="0"/>
                <a:cs typeface="Times New Roman" panose="02020603050405020304" pitchFamily="18" charset="0"/>
              </a:rPr>
              <a:t>*** </a:t>
            </a:r>
            <a:r>
              <a:rPr lang="vi-VN" sz="5400" b="1" dirty="0">
                <a:solidFill>
                  <a:schemeClr val="bg1"/>
                </a:solidFill>
                <a:ea typeface="Tahoma" pitchFamily="34" charset="0"/>
                <a:cs typeface="Times New Roman" panose="02020603050405020304" pitchFamily="18" charset="0"/>
              </a:rPr>
              <a:t>Mãi mãi muôn đời đến muôn đời, tình Ngài thương lai láng tựa biển khơi. Như hương kinh ban chiều ngát bay cao, chân tình con đây kính dâng Ngài.</a:t>
            </a:r>
          </a:p>
          <a:p>
            <a:pPr marL="0" indent="0" algn="just">
              <a:lnSpc>
                <a:spcPct val="120000"/>
              </a:lnSpc>
              <a:spcBef>
                <a:spcPts val="1350"/>
              </a:spcBef>
              <a:buNone/>
            </a:pPr>
            <a:endParaRPr lang="vi-VN" sz="54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839969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vi-VN" sz="5250" b="1" dirty="0">
                <a:solidFill>
                  <a:srgbClr val="FFFF00"/>
                </a:solidFill>
                <a:ea typeface="Tahoma" pitchFamily="34" charset="0"/>
                <a:cs typeface="Times New Roman" panose="02020603050405020304" pitchFamily="18" charset="0"/>
              </a:rPr>
              <a:t>Tk2: </a:t>
            </a:r>
            <a:r>
              <a:rPr lang="vi-VN" sz="5250" b="1" dirty="0">
                <a:solidFill>
                  <a:schemeClr val="bg1"/>
                </a:solidFill>
                <a:ea typeface="Tahoma" pitchFamily="34" charset="0"/>
                <a:cs typeface="Times New Roman" panose="02020603050405020304" pitchFamily="18" charset="0"/>
              </a:rPr>
              <a:t>Đây lời kinh lời ca như bánh thơm, và đây rượu nho hồng thơm như máu tim, lòng con nguyện dâng Chúa Thiên đình.</a:t>
            </a:r>
          </a:p>
          <a:p>
            <a:pPr marL="0" indent="0" algn="just">
              <a:lnSpc>
                <a:spcPct val="130000"/>
              </a:lnSpc>
              <a:spcBef>
                <a:spcPts val="1350"/>
              </a:spcBef>
              <a:buNone/>
            </a:pPr>
            <a:endParaRPr lang="vi-VN" sz="5250" b="1" dirty="0">
              <a:solidFill>
                <a:schemeClr val="bg1"/>
              </a:solidFill>
              <a:ea typeface="Tahoma" pitchFamily="34" charset="0"/>
              <a:cs typeface="Times New Roman" panose="02020603050405020304" pitchFamily="18" charset="0"/>
            </a:endParaRPr>
          </a:p>
          <a:p>
            <a:pPr marL="0" indent="0" algn="just">
              <a:lnSpc>
                <a:spcPct val="130000"/>
              </a:lnSpc>
              <a:spcBef>
                <a:spcPts val="1350"/>
              </a:spcBef>
              <a:buNone/>
            </a:pPr>
            <a:endParaRPr lang="vi-VN" sz="5250" b="1" dirty="0">
              <a:solidFill>
                <a:schemeClr val="bg1"/>
              </a:solidFill>
              <a:ea typeface="Tahoma" pitchFamily="34" charset="0"/>
              <a:cs typeface="Times New Roman" panose="02020603050405020304" pitchFamily="18" charset="0"/>
            </a:endParaRPr>
          </a:p>
          <a:p>
            <a:pPr marL="0" indent="0" algn="just">
              <a:lnSpc>
                <a:spcPct val="130000"/>
              </a:lnSpc>
              <a:spcBef>
                <a:spcPts val="1350"/>
              </a:spcBef>
              <a:buNone/>
            </a:pPr>
            <a:endParaRPr lang="vi-VN" sz="525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9879297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5025" b="1" dirty="0">
                <a:solidFill>
                  <a:srgbClr val="FFFF00"/>
                </a:solidFill>
                <a:ea typeface="Tahoma" pitchFamily="34" charset="0"/>
                <a:cs typeface="Times New Roman" panose="02020603050405020304" pitchFamily="18" charset="0"/>
              </a:rPr>
              <a:t>Đk: </a:t>
            </a:r>
            <a:r>
              <a:rPr lang="vi-VN" sz="5325" b="1" dirty="0">
                <a:solidFill>
                  <a:schemeClr val="bg1">
                    <a:lumMod val="95000"/>
                  </a:schemeClr>
                </a:solidFill>
                <a:ea typeface="Tahoma" pitchFamily="34" charset="0"/>
                <a:cs typeface="Times New Roman" panose="02020603050405020304" pitchFamily="18" charset="0"/>
              </a:rPr>
              <a:t>Chẳng biết lấy gì đáp ơn Ngài, vì này bao ơn phúc Ngài ban cho. Xin nâng chén cứu độ tán dương Ngài, danh Ngài cao sang trên trần thế. </a:t>
            </a:r>
          </a:p>
          <a:p>
            <a:pPr marL="0" indent="0" algn="just">
              <a:lnSpc>
                <a:spcPct val="120000"/>
              </a:lnSpc>
              <a:spcBef>
                <a:spcPts val="1350"/>
              </a:spcBef>
              <a:buNone/>
            </a:pPr>
            <a:endParaRPr lang="vi-VN" sz="5025" b="1" dirty="0">
              <a:solidFill>
                <a:schemeClr val="bg1">
                  <a:lumMod val="95000"/>
                </a:schemeClr>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556462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1350"/>
              </a:spcBef>
              <a:buNone/>
            </a:pPr>
            <a:r>
              <a:rPr lang="vi-VN" sz="5400" b="1" dirty="0">
                <a:solidFill>
                  <a:srgbClr val="FFFF00"/>
                </a:solidFill>
                <a:ea typeface="Tahoma" pitchFamily="34" charset="0"/>
                <a:cs typeface="Times New Roman" panose="02020603050405020304" pitchFamily="18" charset="0"/>
              </a:rPr>
              <a:t>*** </a:t>
            </a:r>
            <a:r>
              <a:rPr lang="vi-VN" sz="5400" b="1" dirty="0">
                <a:solidFill>
                  <a:schemeClr val="bg1"/>
                </a:solidFill>
                <a:ea typeface="Tahoma" pitchFamily="34" charset="0"/>
                <a:cs typeface="Times New Roman" panose="02020603050405020304" pitchFamily="18" charset="0"/>
              </a:rPr>
              <a:t>Mãi mãi muôn đời đến muôn đời, tình Ngài thương lai láng tựa biển khơi. Như hương kinh ban chiều ngát bay cao, chân tình con đây kính dâng Ngài.</a:t>
            </a:r>
          </a:p>
          <a:p>
            <a:pPr marL="0" indent="0" algn="just">
              <a:lnSpc>
                <a:spcPct val="120000"/>
              </a:lnSpc>
              <a:spcBef>
                <a:spcPts val="1350"/>
              </a:spcBef>
              <a:buNone/>
            </a:pPr>
            <a:endParaRPr lang="vi-VN" sz="54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42746730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600" b="1" dirty="0">
                <a:solidFill>
                  <a:srgbClr val="FFFF00"/>
                </a:solidFill>
                <a:ea typeface="Tahoma" pitchFamily="34" charset="0"/>
                <a:cs typeface="Times New Roman" panose="02020603050405020304" pitchFamily="18" charset="0"/>
              </a:rPr>
              <a:t>Tk3: </a:t>
            </a:r>
            <a:r>
              <a:rPr lang="vi-VN" sz="5600" b="1" dirty="0">
                <a:solidFill>
                  <a:schemeClr val="bg1"/>
                </a:solidFill>
                <a:ea typeface="Tahoma" pitchFamily="34" charset="0"/>
                <a:cs typeface="Times New Roman" panose="02020603050405020304" pitchFamily="18" charset="0"/>
              </a:rPr>
              <a:t>Đây mùa xuân đời con dâng nở hoa, và đây mùa thu ngày mai sẽ chóng qua, giờ đây lòng con kính dâng Ngài. </a:t>
            </a:r>
          </a:p>
        </p:txBody>
      </p:sp>
    </p:spTree>
    <p:extLst>
      <p:ext uri="{BB962C8B-B14F-4D97-AF65-F5344CB8AC3E}">
        <p14:creationId xmlns:p14="http://schemas.microsoft.com/office/powerpoint/2010/main" val="25965401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5025" b="1" dirty="0">
                <a:solidFill>
                  <a:srgbClr val="FFFF00"/>
                </a:solidFill>
                <a:ea typeface="Tahoma" pitchFamily="34" charset="0"/>
                <a:cs typeface="Times New Roman" panose="02020603050405020304" pitchFamily="18" charset="0"/>
              </a:rPr>
              <a:t>Đk: </a:t>
            </a:r>
            <a:r>
              <a:rPr lang="vi-VN" sz="5325" b="1" dirty="0">
                <a:solidFill>
                  <a:schemeClr val="bg1">
                    <a:lumMod val="95000"/>
                  </a:schemeClr>
                </a:solidFill>
                <a:ea typeface="Tahoma" pitchFamily="34" charset="0"/>
                <a:cs typeface="Times New Roman" panose="02020603050405020304" pitchFamily="18" charset="0"/>
              </a:rPr>
              <a:t>Chẳng biết lấy gì đáp ơn Ngài, vì này bao ơn phúc Ngài ban cho. Xin nâng chén cứu độ tán dương Ngài, danh Ngài cao sang trên trần thế. </a:t>
            </a:r>
          </a:p>
          <a:p>
            <a:pPr marL="0" indent="0" algn="just">
              <a:lnSpc>
                <a:spcPct val="120000"/>
              </a:lnSpc>
              <a:spcBef>
                <a:spcPts val="1350"/>
              </a:spcBef>
              <a:buNone/>
            </a:pPr>
            <a:endParaRPr lang="vi-VN" sz="5025" b="1" dirty="0">
              <a:solidFill>
                <a:schemeClr val="bg1">
                  <a:lumMod val="95000"/>
                </a:schemeClr>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9580518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1350"/>
              </a:spcBef>
              <a:buNone/>
            </a:pPr>
            <a:r>
              <a:rPr lang="vi-VN" sz="5400" b="1" dirty="0">
                <a:solidFill>
                  <a:srgbClr val="FFFF00"/>
                </a:solidFill>
                <a:ea typeface="Tahoma" pitchFamily="34" charset="0"/>
                <a:cs typeface="Times New Roman" panose="02020603050405020304" pitchFamily="18" charset="0"/>
              </a:rPr>
              <a:t>*** </a:t>
            </a:r>
            <a:r>
              <a:rPr lang="vi-VN" sz="5400" b="1" dirty="0">
                <a:solidFill>
                  <a:schemeClr val="bg1"/>
                </a:solidFill>
                <a:ea typeface="Tahoma" pitchFamily="34" charset="0"/>
                <a:cs typeface="Times New Roman" panose="02020603050405020304" pitchFamily="18" charset="0"/>
              </a:rPr>
              <a:t>Mãi mãi muôn đời đến muôn đời, tình Ngài thương lai láng tựa biển khơi. Như hương kinh ban chiều ngát bay cao, chân tình con đây kính dâng Ngài.</a:t>
            </a:r>
          </a:p>
          <a:p>
            <a:pPr marL="0" indent="0" algn="just">
              <a:lnSpc>
                <a:spcPct val="120000"/>
              </a:lnSpc>
              <a:spcBef>
                <a:spcPts val="1350"/>
              </a:spcBef>
              <a:buNone/>
            </a:pPr>
            <a:endParaRPr lang="vi-VN" sz="54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4060725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09408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là</a:t>
            </a:r>
            <a:r>
              <a:rPr lang="en-US" sz="5600" b="0" i="0" dirty="0">
                <a:solidFill>
                  <a:schemeClr val="bg1"/>
                </a:solidFill>
                <a:effectLst/>
              </a:rPr>
              <a:t> </a:t>
            </a:r>
            <a:r>
              <a:rPr lang="en-US" sz="5600" b="0" i="0" dirty="0" err="1">
                <a:solidFill>
                  <a:schemeClr val="bg1"/>
                </a:solidFill>
                <a:effectLst/>
              </a:rPr>
              <a:t>Thiên</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đạo</a:t>
            </a:r>
            <a:r>
              <a:rPr lang="en-US" sz="5600" b="0" i="0" dirty="0">
                <a:solidFill>
                  <a:schemeClr val="bg1"/>
                </a:solidFill>
                <a:effectLst/>
              </a:rPr>
              <a:t> </a:t>
            </a:r>
            <a:r>
              <a:rPr lang="en-US" sz="5600" b="0" i="0" dirty="0" err="1">
                <a:solidFill>
                  <a:schemeClr val="bg1"/>
                </a:solidFill>
                <a:effectLst/>
              </a:rPr>
              <a:t>binh</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r>
              <a:rPr lang="en-US" sz="5600" b="0" i="0" dirty="0" err="1">
                <a:solidFill>
                  <a:schemeClr val="bg1"/>
                </a:solidFill>
                <a:effectLst/>
              </a:rPr>
              <a:t>đất</a:t>
            </a:r>
            <a:r>
              <a:rPr lang="en-US" sz="5600" b="0" i="0" dirty="0">
                <a:solidFill>
                  <a:schemeClr val="bg1"/>
                </a:solidFill>
                <a:effectLst/>
              </a:rPr>
              <a:t> </a:t>
            </a:r>
            <a:r>
              <a:rPr lang="en-US" sz="5600" b="0" i="0" dirty="0" err="1">
                <a:solidFill>
                  <a:schemeClr val="bg1"/>
                </a:solidFill>
                <a:effectLst/>
              </a:rPr>
              <a:t>đầy</a:t>
            </a:r>
            <a:r>
              <a:rPr lang="en-US" sz="5600" b="0" i="0" dirty="0">
                <a:solidFill>
                  <a:schemeClr val="bg1"/>
                </a:solidFill>
                <a:effectLst/>
              </a:rPr>
              <a:t> </a:t>
            </a:r>
            <a:r>
              <a:rPr lang="en-US" sz="5600" b="0" i="0" dirty="0" err="1">
                <a:solidFill>
                  <a:schemeClr val="bg1"/>
                </a:solidFill>
                <a:effectLst/>
              </a:rPr>
              <a:t>vinh</a:t>
            </a:r>
            <a:r>
              <a:rPr lang="en-US" sz="5600" b="0" i="0" dirty="0">
                <a:solidFill>
                  <a:schemeClr val="bg1"/>
                </a:solidFill>
                <a:effectLst/>
              </a:rPr>
              <a:t> </a:t>
            </a:r>
            <a:r>
              <a:rPr lang="en-US" sz="5600" b="0" i="0" dirty="0" err="1">
                <a:solidFill>
                  <a:schemeClr val="bg1"/>
                </a:solidFill>
                <a:effectLst/>
              </a:rPr>
              <a:t>quang</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Hoan</a:t>
            </a:r>
            <a:r>
              <a:rPr lang="en-US" sz="5600" b="0" i="0" dirty="0">
                <a:solidFill>
                  <a:schemeClr val="bg1"/>
                </a:solidFill>
                <a:effectLst/>
              </a:rPr>
              <a:t> </a:t>
            </a:r>
            <a:r>
              <a:rPr lang="en-US" sz="5600" b="0" i="0" dirty="0" err="1">
                <a:solidFill>
                  <a:schemeClr val="bg1"/>
                </a:solidFill>
                <a:effectLst/>
              </a:rPr>
              <a:t>hô</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trên</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tầng</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22903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600" b="1" dirty="0">
                <a:solidFill>
                  <a:srgbClr val="FFFF00"/>
                </a:solidFill>
                <a:cs typeface="Times New Roman" panose="02020603050405020304" pitchFamily="18" charset="0"/>
              </a:rPr>
              <a:t>Đk: </a:t>
            </a:r>
            <a:r>
              <a:rPr lang="vi-VN" sz="6600" b="1" dirty="0">
                <a:solidFill>
                  <a:schemeClr val="bg1"/>
                </a:solidFill>
                <a:cs typeface="Times New Roman" panose="02020603050405020304" pitchFamily="18" charset="0"/>
              </a:rPr>
              <a:t>Lạy Chúa nguồn ánh sáng soi đường, đoàn chúng con tiến về nhà Cha. </a:t>
            </a:r>
            <a:endParaRPr lang="vi-VN"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4332823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Chúc</a:t>
            </a:r>
            <a:r>
              <a:rPr lang="en-US" sz="5500" b="0" i="0" dirty="0">
                <a:solidFill>
                  <a:schemeClr val="bg1"/>
                </a:solidFill>
                <a:effectLst/>
              </a:rPr>
              <a:t> </a:t>
            </a:r>
            <a:r>
              <a:rPr lang="en-US" sz="5500" b="0" i="0" dirty="0" err="1">
                <a:solidFill>
                  <a:schemeClr val="bg1"/>
                </a:solidFill>
                <a:effectLst/>
              </a:rPr>
              <a:t>tụng</a:t>
            </a:r>
            <a:r>
              <a:rPr lang="en-US" sz="5500" b="0" i="0" dirty="0">
                <a:solidFill>
                  <a:schemeClr val="bg1"/>
                </a:solidFill>
                <a:effectLst/>
              </a:rPr>
              <a:t> </a:t>
            </a:r>
            <a:r>
              <a:rPr lang="en-US" sz="5500" b="0" i="0" dirty="0" err="1">
                <a:solidFill>
                  <a:schemeClr val="bg1"/>
                </a:solidFill>
                <a:effectLst/>
              </a:rPr>
              <a:t>Đấng</a:t>
            </a:r>
            <a:r>
              <a:rPr lang="en-US" sz="5500" b="0" i="0" dirty="0">
                <a:solidFill>
                  <a:schemeClr val="bg1"/>
                </a:solidFill>
                <a:effectLst/>
              </a:rPr>
              <a:t> </a:t>
            </a:r>
            <a:r>
              <a:rPr lang="en-US" sz="5500" b="0" i="0" dirty="0" err="1">
                <a:solidFill>
                  <a:schemeClr val="bg1"/>
                </a:solidFill>
                <a:effectLst/>
              </a:rPr>
              <a:t>ngự</a:t>
            </a:r>
            <a:r>
              <a:rPr lang="en-US" sz="5500" b="0" i="0" dirty="0">
                <a:solidFill>
                  <a:schemeClr val="bg1"/>
                </a:solidFill>
                <a:effectLst/>
              </a:rPr>
              <a:t> </a:t>
            </a:r>
            <a:r>
              <a:rPr lang="en-US" sz="5500" b="0" i="0" dirty="0" err="1">
                <a:solidFill>
                  <a:schemeClr val="bg1"/>
                </a:solidFill>
                <a:effectLst/>
              </a:rPr>
              <a:t>đến</a:t>
            </a:r>
            <a:r>
              <a:rPr lang="en-US" sz="5500" b="0" i="0" dirty="0">
                <a:solidFill>
                  <a:schemeClr val="bg1"/>
                </a:solidFill>
                <a:effectLst/>
              </a:rPr>
              <a:t> </a:t>
            </a:r>
            <a:r>
              <a:rPr lang="en-US" sz="5500" b="0" i="0" dirty="0" err="1">
                <a:solidFill>
                  <a:schemeClr val="bg1"/>
                </a:solidFill>
                <a:effectLst/>
              </a:rPr>
              <a:t>nhân</a:t>
            </a:r>
            <a:r>
              <a:rPr lang="en-US" sz="5500" b="0" i="0" dirty="0">
                <a:solidFill>
                  <a:schemeClr val="bg1"/>
                </a:solidFill>
                <a:effectLst/>
              </a:rPr>
              <a:t> </a:t>
            </a:r>
            <a:r>
              <a:rPr lang="en-US" sz="5500" b="0" i="0" dirty="0" err="1">
                <a:solidFill>
                  <a:schemeClr val="bg1"/>
                </a:solidFill>
                <a:effectLst/>
              </a:rPr>
              <a:t>danh</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5380665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3181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Lạy</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Chúa</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563343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600" b="0" i="0" dirty="0">
                <a:solidFill>
                  <a:schemeClr val="bg1"/>
                </a:solidFill>
                <a:effectLst/>
              </a:rPr>
              <a:t>Lạy Chiên Thiên Chúa, Đấng xoá tội trần gian, xin thương xót chúng con. Lạy Chiên Thiên Chúa, Đấng xoá tội trần gian,</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910985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vi-VN" sz="6000" b="0" i="0" dirty="0">
                <a:solidFill>
                  <a:schemeClr val="bg1"/>
                </a:solidFill>
                <a:effectLst/>
              </a:rPr>
              <a:t>xin thương xót, xin thương xót chúng con. Lạy Chiên Thiên Chúa, Đấng xoá tội trần gian, xin ban bình an cho chúng con.</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6693595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3EE49-0D05-E3A9-BDC4-8C56D3F5B41C}"/>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B23E4F49-76B1-B047-AF98-97F23C96BAC5}"/>
              </a:ext>
            </a:extLst>
          </p:cNvPr>
          <p:cNvSpPr>
            <a:spLocks noGrp="1"/>
          </p:cNvSpPr>
          <p:nvPr>
            <p:ph idx="1"/>
          </p:nvPr>
        </p:nvSpPr>
        <p:spPr/>
        <p:txBody>
          <a:bodyPr/>
          <a:lstStyle/>
          <a:p>
            <a:endParaRPr lang="en-VN"/>
          </a:p>
        </p:txBody>
      </p:sp>
    </p:spTree>
    <p:extLst>
      <p:ext uri="{BB962C8B-B14F-4D97-AF65-F5344CB8AC3E}">
        <p14:creationId xmlns:p14="http://schemas.microsoft.com/office/powerpoint/2010/main" val="13125505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a:extLst>
              <a:ext uri="{FF2B5EF4-FFF2-40B4-BE49-F238E27FC236}">
                <a16:creationId xmlns:a16="http://schemas.microsoft.com/office/drawing/2014/main" id="{A1662114-3ECF-3CBB-B3E5-B3390F9002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20437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br>
              <a:rPr lang="en-US" sz="6600" b="0" dirty="0">
                <a:solidFill>
                  <a:srgbClr val="FFFF00"/>
                </a:solidFill>
                <a:effectLst/>
                <a:latin typeface="+mj-lt"/>
              </a:rPr>
            </a:br>
            <a:r>
              <a:rPr lang="en-US" sz="6000" dirty="0" err="1">
                <a:solidFill>
                  <a:srgbClr val="FFFF00"/>
                </a:solidFill>
              </a:rPr>
              <a:t>Chúa</a:t>
            </a:r>
            <a:r>
              <a:rPr lang="en-US" sz="6000" dirty="0">
                <a:solidFill>
                  <a:srgbClr val="FFFF00"/>
                </a:solidFill>
              </a:rPr>
              <a:t> </a:t>
            </a:r>
            <a:r>
              <a:rPr lang="en-US" sz="6000" dirty="0" err="1">
                <a:solidFill>
                  <a:srgbClr val="FFFF00"/>
                </a:solidFill>
              </a:rPr>
              <a:t>Là</a:t>
            </a:r>
            <a:r>
              <a:rPr lang="en-US" sz="6000" dirty="0">
                <a:solidFill>
                  <a:srgbClr val="FFFF00"/>
                </a:solidFill>
              </a:rPr>
              <a:t> </a:t>
            </a:r>
            <a:r>
              <a:rPr lang="en-US" sz="6000" dirty="0" err="1">
                <a:solidFill>
                  <a:srgbClr val="FFFF00"/>
                </a:solidFill>
              </a:rPr>
              <a:t>Hạnh</a:t>
            </a:r>
            <a:r>
              <a:rPr lang="en-US" sz="6000" dirty="0">
                <a:solidFill>
                  <a:srgbClr val="FFFF00"/>
                </a:solidFill>
              </a:rPr>
              <a:t> </a:t>
            </a:r>
            <a:r>
              <a:rPr lang="en-US" sz="6000" dirty="0" err="1">
                <a:solidFill>
                  <a:srgbClr val="FFFF00"/>
                </a:solidFill>
              </a:rPr>
              <a:t>Phúc</a:t>
            </a:r>
            <a:r>
              <a:rPr lang="en-US" sz="6000" dirty="0">
                <a:solidFill>
                  <a:srgbClr val="FFFF00"/>
                </a:solidFill>
              </a:rPr>
              <a:t> </a:t>
            </a:r>
            <a:r>
              <a:rPr lang="en-US" sz="6000" dirty="0" err="1">
                <a:solidFill>
                  <a:srgbClr val="FFFF00"/>
                </a:solidFill>
              </a:rPr>
              <a:t>Đời</a:t>
            </a:r>
            <a:r>
              <a:rPr lang="en-US" sz="6000" dirty="0">
                <a:solidFill>
                  <a:srgbClr val="FFFF00"/>
                </a:solidFill>
              </a:rPr>
              <a:t> Con</a:t>
            </a:r>
            <a:br>
              <a:rPr lang="en-US" sz="6600" dirty="0">
                <a:solidFill>
                  <a:srgbClr val="FFFF00"/>
                </a:solidFill>
              </a:rPr>
            </a:br>
            <a:r>
              <a:rPr lang="en-US" sz="6600" i="1" dirty="0" err="1">
                <a:solidFill>
                  <a:schemeClr val="bg1"/>
                </a:solidFill>
              </a:rPr>
              <a:t>Đăng</a:t>
            </a:r>
            <a:r>
              <a:rPr lang="en-US" sz="6600" i="1" dirty="0">
                <a:solidFill>
                  <a:schemeClr val="bg1"/>
                </a:solidFill>
              </a:rPr>
              <a:t> Khoa</a:t>
            </a:r>
            <a:endParaRPr lang="en-US" sz="9600" b="0" i="1" dirty="0">
              <a:solidFill>
                <a:schemeClr val="bg1"/>
              </a:solidFill>
              <a:effectLst/>
              <a:latin typeface="+mj-lt"/>
            </a:endParaRPr>
          </a:p>
        </p:txBody>
      </p:sp>
      <p:pic>
        <p:nvPicPr>
          <p:cNvPr id="3" name="Picture 2">
            <a:extLst>
              <a:ext uri="{FF2B5EF4-FFF2-40B4-BE49-F238E27FC236}">
                <a16:creationId xmlns:a16="http://schemas.microsoft.com/office/drawing/2014/main" id="{EC0DDA47-DCED-660A-E754-0CEB1C1887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4171950"/>
            <a:ext cx="5143500" cy="850900"/>
          </a:xfrm>
          <a:prstGeom prst="rect">
            <a:avLst/>
          </a:prstGeom>
        </p:spPr>
      </p:pic>
    </p:spTree>
    <p:extLst>
      <p:ext uri="{BB962C8B-B14F-4D97-AF65-F5344CB8AC3E}">
        <p14:creationId xmlns:p14="http://schemas.microsoft.com/office/powerpoint/2010/main" val="35387842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Tk1:</a:t>
            </a:r>
            <a:r>
              <a:rPr lang="en-US" sz="5400" b="0" dirty="0">
                <a:solidFill>
                  <a:srgbClr val="FFFF00"/>
                </a:solidFill>
                <a:effectLst/>
              </a:rPr>
              <a:t> </a:t>
            </a:r>
            <a:r>
              <a:rPr lang="vi-VN" sz="5400" dirty="0">
                <a:solidFill>
                  <a:schemeClr val="bg1"/>
                </a:solidFill>
              </a:rPr>
              <a:t>Con ngước lên trời cao hát khen danh Ngài. Tạ ơn Chúa đã yêu con vô ngần. Ngài luôn dõi bước cùng con dẫu cho cuộc đời con bất toàn. Xin đừng bỏ rơi con Ngài ơi!</a:t>
            </a:r>
            <a:endParaRPr lang="vi-VN" sz="54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a:solidFill>
                  <a:srgbClr val="FFFF00"/>
                </a:solidFill>
                <a:effectLst/>
              </a:rPr>
              <a:t>Đk:</a:t>
            </a:r>
            <a:r>
              <a:rPr lang="en-US" sz="5200" b="0" dirty="0">
                <a:solidFill>
                  <a:schemeClr val="bg1"/>
                </a:solidFill>
                <a:effectLst/>
              </a:rPr>
              <a:t> </a:t>
            </a:r>
            <a:r>
              <a:rPr lang="vi-VN" sz="5200" dirty="0">
                <a:solidFill>
                  <a:schemeClr val="bg1"/>
                </a:solidFill>
              </a:rPr>
              <a:t>Hồng ân Chúa mãi mãi tuôn trào trên đời con nhỏ bé mọn hèn. Lòng con chứa chan bao niềm vui. Tình yêu Chúa trao gọi con bước đi, sống cuộc đời yêu thương mọi người.</a:t>
            </a:r>
            <a:endParaRPr lang="en-US" sz="5200" b="0" dirty="0">
              <a:solidFill>
                <a:schemeClr val="bg1"/>
              </a:solidFill>
              <a:effectLst/>
            </a:endParaRPr>
          </a:p>
        </p:txBody>
      </p:sp>
    </p:spTree>
    <p:extLst>
      <p:ext uri="{BB962C8B-B14F-4D97-AF65-F5344CB8AC3E}">
        <p14:creationId xmlns:p14="http://schemas.microsoft.com/office/powerpoint/2010/main" val="1375732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350"/>
              </a:spcBef>
            </a:pPr>
            <a:r>
              <a:rPr lang="vi-VN" sz="6000" b="1" dirty="0">
                <a:solidFill>
                  <a:srgbClr val="FFFF00"/>
                </a:solidFill>
                <a:latin typeface="+mj-lt"/>
                <a:cs typeface="Tahoma" pitchFamily="34" charset="0"/>
              </a:rPr>
              <a:t>**</a:t>
            </a:r>
            <a:r>
              <a:rPr lang="vi-VN" sz="6000" b="1" dirty="0">
                <a:solidFill>
                  <a:schemeClr val="bg1"/>
                </a:solidFill>
                <a:latin typeface="+mj-lt"/>
                <a:cs typeface="Tahoma" pitchFamily="34" charset="0"/>
              </a:rPr>
              <a:t> Lạy Chúa nguồn sức sống nguồn hạnh phúc, đoàn chúng con tiến về nhà Cha, tiến về nhà Cha.</a:t>
            </a:r>
          </a:p>
          <a:p>
            <a:pPr algn="just">
              <a:lnSpc>
                <a:spcPct val="130000"/>
              </a:lnSpc>
              <a:spcBef>
                <a:spcPts val="1350"/>
              </a:spcBef>
            </a:pPr>
            <a:endParaRPr lang="vi-VN" sz="8625" b="1" dirty="0">
              <a:solidFill>
                <a:schemeClr val="bg1"/>
              </a:solidFill>
              <a:latin typeface="+mj-lt"/>
              <a:cs typeface="Tahoma" pitchFamily="34" charset="0"/>
            </a:endParaRPr>
          </a:p>
          <a:p>
            <a:pPr algn="just">
              <a:lnSpc>
                <a:spcPct val="130000"/>
              </a:lnSpc>
              <a:spcBef>
                <a:spcPts val="1350"/>
              </a:spcBef>
            </a:pPr>
            <a:endParaRPr lang="vi-VN" sz="8625" b="1" dirty="0">
              <a:solidFill>
                <a:schemeClr val="bg1"/>
              </a:solidFill>
              <a:latin typeface="+mj-lt"/>
              <a:cs typeface="Tahoma" pitchFamily="34" charset="0"/>
            </a:endParaRPr>
          </a:p>
        </p:txBody>
      </p:sp>
    </p:spTree>
    <p:extLst>
      <p:ext uri="{BB962C8B-B14F-4D97-AF65-F5344CB8AC3E}">
        <p14:creationId xmlns:p14="http://schemas.microsoft.com/office/powerpoint/2010/main" val="23393331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Tk2:</a:t>
            </a:r>
            <a:r>
              <a:rPr lang="en-US" sz="5400" b="0" dirty="0">
                <a:solidFill>
                  <a:schemeClr val="bg1"/>
                </a:solidFill>
                <a:effectLst/>
              </a:rPr>
              <a:t> </a:t>
            </a:r>
            <a:r>
              <a:rPr lang="vi-VN" sz="5400" dirty="0">
                <a:solidFill>
                  <a:schemeClr val="bg1"/>
                </a:solidFill>
              </a:rPr>
              <a:t>Con biết đâu đời con sẽ đi phương nào. Tình yêu Chúa dẫn đưa con theo Ngài. Dù chưa biết sẽ về đâu, sẽ thế nào để nên ý Ngài. Nhưng lòng con luôn vẫn cậy tin.</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a:solidFill>
                  <a:srgbClr val="FFFF00"/>
                </a:solidFill>
                <a:effectLst/>
              </a:rPr>
              <a:t>Đk:</a:t>
            </a:r>
            <a:r>
              <a:rPr lang="en-US" sz="5200" b="0" dirty="0">
                <a:solidFill>
                  <a:schemeClr val="bg1"/>
                </a:solidFill>
                <a:effectLst/>
              </a:rPr>
              <a:t> </a:t>
            </a:r>
            <a:r>
              <a:rPr lang="vi-VN" sz="5200" dirty="0">
                <a:solidFill>
                  <a:schemeClr val="bg1"/>
                </a:solidFill>
              </a:rPr>
              <a:t>Hồng ân Chúa mãi mãi tuôn trào trên đời con nhỏ bé mọn hèn. Lòng con chứa chan bao niềm vui. Tình yêu Chúa trao gọi con bước đi, sống cuộc đời yêu thương mọi người.</a:t>
            </a:r>
            <a:endParaRPr lang="en-US" sz="5200" b="0" dirty="0">
              <a:solidFill>
                <a:schemeClr val="bg1"/>
              </a:solidFill>
              <a:effectLst/>
            </a:endParaRPr>
          </a:p>
        </p:txBody>
      </p:sp>
    </p:spTree>
    <p:extLst>
      <p:ext uri="{BB962C8B-B14F-4D97-AF65-F5344CB8AC3E}">
        <p14:creationId xmlns:p14="http://schemas.microsoft.com/office/powerpoint/2010/main" val="40383718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Tk3:</a:t>
            </a:r>
            <a:r>
              <a:rPr lang="en-US" sz="5400" b="0" dirty="0">
                <a:solidFill>
                  <a:schemeClr val="bg1"/>
                </a:solidFill>
                <a:effectLst/>
              </a:rPr>
              <a:t> </a:t>
            </a:r>
            <a:r>
              <a:rPr lang="vi-VN" sz="5400" dirty="0">
                <a:solidFill>
                  <a:schemeClr val="bg1"/>
                </a:solidFill>
              </a:rPr>
              <a:t>Con ước mong đời con mãi thuộc về Ngài. Giờ đây, con hiến dâng Ngài tất cả: tình yêu, tâm tư, tự do với tâm hồn và thân xác con, xin dành riêng cho Chúa mà thôi.</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a:solidFill>
                  <a:srgbClr val="FFFF00"/>
                </a:solidFill>
                <a:effectLst/>
              </a:rPr>
              <a:t>Đk:</a:t>
            </a:r>
            <a:r>
              <a:rPr lang="en-US" sz="5200" b="0" dirty="0">
                <a:solidFill>
                  <a:schemeClr val="bg1"/>
                </a:solidFill>
                <a:effectLst/>
              </a:rPr>
              <a:t> </a:t>
            </a:r>
            <a:r>
              <a:rPr lang="vi-VN" sz="5200" dirty="0">
                <a:solidFill>
                  <a:schemeClr val="bg1"/>
                </a:solidFill>
              </a:rPr>
              <a:t>Hồng ân Chúa mãi mãi tuôn trào trên đời con nhỏ bé mọn hèn. Lòng con chứa chan bao niềm vui. Tình yêu Chúa trao gọi con bước đi, sống cuộc đời yêu thương mọi người.</a:t>
            </a:r>
            <a:endParaRPr lang="en-US" sz="5200" b="0" dirty="0">
              <a:solidFill>
                <a:schemeClr val="bg1"/>
              </a:solidFill>
              <a:effectLst/>
            </a:endParaRPr>
          </a:p>
        </p:txBody>
      </p:sp>
    </p:spTree>
    <p:extLst>
      <p:ext uri="{BB962C8B-B14F-4D97-AF65-F5344CB8AC3E}">
        <p14:creationId xmlns:p14="http://schemas.microsoft.com/office/powerpoint/2010/main" val="18832416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a:extLst>
              <a:ext uri="{FF2B5EF4-FFF2-40B4-BE49-F238E27FC236}">
                <a16:creationId xmlns:a16="http://schemas.microsoft.com/office/drawing/2014/main" id="{A1662114-3ECF-3CBB-B3E5-B3390F9002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28446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pPr marL="0" indent="0" algn="ctr">
              <a:lnSpc>
                <a:spcPct val="120000"/>
              </a:lnSpc>
              <a:buNone/>
            </a:pPr>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br>
              <a:rPr lang="en-US" sz="8000" b="0" dirty="0">
                <a:solidFill>
                  <a:srgbClr val="FFFF00"/>
                </a:solidFill>
                <a:effectLst/>
                <a:latin typeface="+mj-lt"/>
              </a:rPr>
            </a:br>
            <a:r>
              <a:rPr lang="en-US" sz="7200" b="1" dirty="0" err="1">
                <a:solidFill>
                  <a:srgbClr val="FFFF00"/>
                </a:solidFill>
                <a:latin typeface="+mj-lt"/>
                <a:cs typeface="Times New Roman" panose="02020603050405020304" pitchFamily="18" charset="0"/>
              </a:rPr>
              <a:t>Đ</a:t>
            </a:r>
            <a:r>
              <a:rPr lang="vi-VN" sz="7200" b="1" dirty="0">
                <a:solidFill>
                  <a:srgbClr val="FFFF00"/>
                </a:solidFill>
                <a:latin typeface="+mj-lt"/>
                <a:cs typeface="Times New Roman" panose="02020603050405020304" pitchFamily="18" charset="0"/>
              </a:rPr>
              <a:t>ư</a:t>
            </a:r>
            <a:r>
              <a:rPr lang="en-US" sz="7200" b="1" dirty="0" err="1">
                <a:solidFill>
                  <a:srgbClr val="FFFF00"/>
                </a:solidFill>
                <a:latin typeface="+mj-lt"/>
                <a:cs typeface="Times New Roman" panose="02020603050405020304" pitchFamily="18" charset="0"/>
              </a:rPr>
              <a:t>ờng</a:t>
            </a:r>
            <a:r>
              <a:rPr lang="en-US" sz="7200" b="1" dirty="0">
                <a:solidFill>
                  <a:srgbClr val="FFFF00"/>
                </a:solidFill>
                <a:latin typeface="+mj-lt"/>
                <a:cs typeface="Times New Roman" panose="02020603050405020304" pitchFamily="18" charset="0"/>
              </a:rPr>
              <a:t> </a:t>
            </a:r>
            <a:r>
              <a:rPr lang="en-US" sz="7200" b="1" dirty="0" err="1">
                <a:solidFill>
                  <a:srgbClr val="FFFF00"/>
                </a:solidFill>
                <a:latin typeface="+mj-lt"/>
                <a:cs typeface="Times New Roman" panose="02020603050405020304" pitchFamily="18" charset="0"/>
              </a:rPr>
              <a:t>Đi</a:t>
            </a:r>
            <a:r>
              <a:rPr lang="en-US" sz="7200" b="1" dirty="0">
                <a:solidFill>
                  <a:srgbClr val="FFFF00"/>
                </a:solidFill>
                <a:latin typeface="+mj-lt"/>
                <a:cs typeface="Times New Roman" panose="02020603050405020304" pitchFamily="18" charset="0"/>
              </a:rPr>
              <a:t> </a:t>
            </a:r>
            <a:r>
              <a:rPr lang="en-US" sz="7200" b="1" dirty="0" err="1">
                <a:solidFill>
                  <a:srgbClr val="FFFF00"/>
                </a:solidFill>
                <a:latin typeface="+mj-lt"/>
                <a:cs typeface="Times New Roman" panose="02020603050405020304" pitchFamily="18" charset="0"/>
              </a:rPr>
              <a:t>Có</a:t>
            </a:r>
            <a:r>
              <a:rPr lang="en-US" sz="7200" b="1" dirty="0">
                <a:solidFill>
                  <a:srgbClr val="FFFF00"/>
                </a:solidFill>
                <a:latin typeface="+mj-lt"/>
                <a:cs typeface="Times New Roman" panose="02020603050405020304" pitchFamily="18" charset="0"/>
              </a:rPr>
              <a:t> </a:t>
            </a:r>
            <a:r>
              <a:rPr lang="en-US" sz="7200" b="1" dirty="0" err="1">
                <a:solidFill>
                  <a:srgbClr val="FFFF00"/>
                </a:solidFill>
                <a:latin typeface="+mj-lt"/>
                <a:cs typeface="Times New Roman" panose="02020603050405020304" pitchFamily="18" charset="0"/>
              </a:rPr>
              <a:t>Chúa</a:t>
            </a:r>
            <a:br>
              <a:rPr lang="en-US" sz="7200" b="1" dirty="0">
                <a:solidFill>
                  <a:srgbClr val="FFFF00"/>
                </a:solidFill>
                <a:latin typeface="+mj-lt"/>
                <a:cs typeface="Times New Roman" panose="02020603050405020304" pitchFamily="18" charset="0"/>
              </a:rPr>
            </a:br>
            <a:r>
              <a:rPr lang="en-US" sz="5400" b="1" dirty="0">
                <a:solidFill>
                  <a:schemeClr val="bg1"/>
                </a:solidFill>
                <a:latin typeface="+mj-lt"/>
                <a:cs typeface="Times New Roman" panose="02020603050405020304" pitchFamily="18" charset="0"/>
              </a:rPr>
              <a:t>Anh Minh</a:t>
            </a:r>
            <a:endParaRPr lang="en-US" sz="6000" b="0" i="1" dirty="0">
              <a:solidFill>
                <a:schemeClr val="bg1"/>
              </a:solidFill>
              <a:effectLst/>
              <a:latin typeface="+mj-lt"/>
            </a:endParaRPr>
          </a:p>
        </p:txBody>
      </p:sp>
      <p:pic>
        <p:nvPicPr>
          <p:cNvPr id="3" name="Picture 2">
            <a:extLst>
              <a:ext uri="{FF2B5EF4-FFF2-40B4-BE49-F238E27FC236}">
                <a16:creationId xmlns:a16="http://schemas.microsoft.com/office/drawing/2014/main" id="{D087796A-E338-C514-9AF9-FC0795550F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4095750"/>
            <a:ext cx="5143500" cy="850900"/>
          </a:xfrm>
          <a:prstGeom prst="rect">
            <a:avLst/>
          </a:prstGeom>
        </p:spPr>
      </p:pic>
    </p:spTree>
    <p:extLst>
      <p:ext uri="{BB962C8B-B14F-4D97-AF65-F5344CB8AC3E}">
        <p14:creationId xmlns:p14="http://schemas.microsoft.com/office/powerpoint/2010/main" val="3508502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893647"/>
          </a:xfrm>
          <a:prstGeom prst="rect">
            <a:avLst/>
          </a:prstGeom>
        </p:spPr>
        <p:txBody>
          <a:bodyPr wrap="square">
            <a:spAutoFit/>
          </a:bodyPr>
          <a:lstStyle/>
          <a:p>
            <a:pPr algn="just" defTabSz="914378">
              <a:defRPr/>
            </a:pPr>
            <a:r>
              <a:rPr lang="en-US" sz="5200" b="1" u="sng" dirty="0" err="1">
                <a:solidFill>
                  <a:srgbClr val="FFFF00"/>
                </a:solidFill>
                <a:latin typeface="UTM American Sans"/>
                <a:ea typeface="SimHei" pitchFamily="49" charset="-122"/>
                <a:cs typeface="Times New Roman" pitchFamily="18" charset="0"/>
              </a:rPr>
              <a:t>Đk</a:t>
            </a:r>
            <a:r>
              <a:rPr lang="en-US" sz="5200" b="1" u="sng" dirty="0">
                <a:solidFill>
                  <a:srgbClr val="FFFF00"/>
                </a:solidFill>
                <a:latin typeface="UTM American Sans"/>
                <a:ea typeface="SimHei" pitchFamily="49" charset="-122"/>
                <a:cs typeface="Times New Roman" pitchFamily="18" charset="0"/>
              </a:rPr>
              <a:t>:</a:t>
            </a:r>
            <a:r>
              <a:rPr lang="en-US" sz="5200" b="1" dirty="0">
                <a:solidFill>
                  <a:srgbClr val="FFFF00"/>
                </a:solidFill>
                <a:effectLst>
                  <a:outerShdw blurRad="38100" dist="38100" dir="2700000" algn="tl">
                    <a:srgbClr val="000000">
                      <a:alpha val="43137"/>
                    </a:srgbClr>
                  </a:outerShdw>
                </a:effectLst>
                <a:latin typeface="UTM American Sans"/>
                <a:ea typeface="SimHei" pitchFamily="49" charset="-122"/>
                <a:cs typeface="Times New Roman" pitchFamily="18" charset="0"/>
              </a:rPr>
              <a:t> </a:t>
            </a:r>
            <a:r>
              <a:rPr lang="vi-VN" sz="5200" b="1" dirty="0">
                <a:solidFill>
                  <a:schemeClr val="bg1"/>
                </a:solidFill>
                <a:latin typeface="UTM American Sans"/>
              </a:rPr>
              <a:t>Đường đi có Chúa gian nguy ta có lo chi. Đường đi có Chúa đau thương ta quyết ra đi. Ta luôn hăng hái lên đường, chông gai nguy khó coi thường ra đi gieo rắc tình thương. </a:t>
            </a:r>
            <a:endParaRPr lang="en-US" sz="5200" b="1" dirty="0">
              <a:solidFill>
                <a:schemeClr val="bg1"/>
              </a:solidFill>
              <a:latin typeface="UTM American Sans"/>
              <a:cs typeface="Times New Roman" pitchFamily="18" charset="0"/>
            </a:endParaRPr>
          </a:p>
        </p:txBody>
      </p:sp>
    </p:spTree>
    <p:extLst>
      <p:ext uri="{BB962C8B-B14F-4D97-AF65-F5344CB8AC3E}">
        <p14:creationId xmlns:p14="http://schemas.microsoft.com/office/powerpoint/2010/main" val="13567136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4708981"/>
          </a:xfrm>
          <a:prstGeom prst="rect">
            <a:avLst/>
          </a:prstGeom>
        </p:spPr>
        <p:txBody>
          <a:bodyPr wrap="square">
            <a:spAutoFit/>
          </a:bodyPr>
          <a:lstStyle/>
          <a:p>
            <a:pPr algn="just" defTabSz="914378">
              <a:defRPr/>
            </a:pPr>
            <a:r>
              <a:rPr lang="en-US" sz="5000" b="1" u="sng" dirty="0">
                <a:solidFill>
                  <a:srgbClr val="FFFF00"/>
                </a:solidFill>
                <a:latin typeface="UTM American Sans"/>
                <a:ea typeface="SimHei" pitchFamily="49" charset="-122"/>
                <a:cs typeface="Times New Roman" pitchFamily="18" charset="0"/>
              </a:rPr>
              <a:t>**:</a:t>
            </a:r>
            <a:r>
              <a:rPr lang="en-US" sz="5000" b="1" dirty="0">
                <a:solidFill>
                  <a:schemeClr val="bg1"/>
                </a:solidFill>
                <a:effectLst>
                  <a:outerShdw blurRad="38100" dist="38100" dir="2700000" algn="tl">
                    <a:srgbClr val="000000">
                      <a:alpha val="43137"/>
                    </a:srgbClr>
                  </a:outerShdw>
                </a:effectLst>
                <a:latin typeface="UTM American Sans"/>
                <a:ea typeface="SimHei" pitchFamily="49" charset="-122"/>
                <a:cs typeface="Times New Roman" pitchFamily="18" charset="0"/>
              </a:rPr>
              <a:t> </a:t>
            </a:r>
            <a:r>
              <a:rPr lang="vi-VN" sz="5000" b="1" dirty="0">
                <a:solidFill>
                  <a:schemeClr val="bg1"/>
                </a:solidFill>
                <a:latin typeface="UTM American Sans"/>
              </a:rPr>
              <a:t>Cùng nhau ta quyết hiên ngang theo Chúa ra đi. Dù đường đầy muôn chông gai ta có lo chi. Đi theo Thiên Chúa kêu mời, mang tin yêu đến cho đời, mong cho sáng danh Chúa Trời.</a:t>
            </a:r>
            <a:endParaRPr lang="en-US" sz="5000" b="1" dirty="0">
              <a:solidFill>
                <a:schemeClr val="bg1"/>
              </a:solidFill>
              <a:latin typeface="UTM American Sans"/>
              <a:cs typeface="Times New Roman" pitchFamily="18" charset="0"/>
            </a:endParaRPr>
          </a:p>
        </p:txBody>
      </p:sp>
    </p:spTree>
    <p:extLst>
      <p:ext uri="{BB962C8B-B14F-4D97-AF65-F5344CB8AC3E}">
        <p14:creationId xmlns:p14="http://schemas.microsoft.com/office/powerpoint/2010/main" val="19755501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30526"/>
            <a:ext cx="9144000" cy="5143500"/>
          </a:xfrm>
        </p:spPr>
        <p:txBody>
          <a:bodyPr>
            <a:noAutofit/>
          </a:bodyPr>
          <a:lstStyle/>
          <a:p>
            <a:pPr marL="0" indent="0" algn="just">
              <a:lnSpc>
                <a:spcPct val="120000"/>
              </a:lnSpc>
              <a:buNone/>
            </a:pPr>
            <a:r>
              <a:rPr lang="en-US" sz="54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5400" b="1"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1" dirty="0">
                <a:solidFill>
                  <a:schemeClr val="bg1"/>
                </a:solidFill>
                <a:latin typeface="+mj-lt"/>
              </a:rPr>
              <a:t>Chúa là mục tử dẫn dắt ta đi. Chúa là ánh sáng soi lối ta đi. Đi có Chúa ta không còn lo lắng chi. Trong tay Chúa an tâm nào ta bước đi.</a:t>
            </a:r>
            <a:endParaRPr lang="en-US"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0" y="0"/>
            <a:ext cx="9144000" cy="5143500"/>
          </a:xfrm>
        </p:spPr>
        <p:txBody>
          <a:bodyPr>
            <a:normAutofit/>
          </a:bodyPr>
          <a:lstStyle/>
          <a:p>
            <a:pPr algn="just">
              <a:lnSpc>
                <a:spcPct val="130000"/>
              </a:lnSpc>
              <a:spcBef>
                <a:spcPts val="1350"/>
              </a:spcBef>
            </a:pPr>
            <a:r>
              <a:rPr lang="vi-VN" sz="6000" b="1" dirty="0">
                <a:solidFill>
                  <a:srgbClr val="FFFF00"/>
                </a:solidFill>
                <a:cs typeface="Times New Roman" panose="02020603050405020304" pitchFamily="18" charset="0"/>
              </a:rPr>
              <a:t>Tk2: </a:t>
            </a:r>
            <a:r>
              <a:rPr lang="vi-VN" sz="6000" b="1" dirty="0">
                <a:solidFill>
                  <a:schemeClr val="bg1"/>
                </a:solidFill>
                <a:cs typeface="Times New Roman" panose="02020603050405020304" pitchFamily="18" charset="0"/>
              </a:rPr>
              <a:t>Chúa đổi mới diệu kì trần gian đâm chồi công lý, nơi giao tranh lệ nhòa Ngài tận diệt mối bất hòa.</a:t>
            </a:r>
          </a:p>
        </p:txBody>
      </p:sp>
    </p:spTree>
    <p:extLst>
      <p:ext uri="{BB962C8B-B14F-4D97-AF65-F5344CB8AC3E}">
        <p14:creationId xmlns:p14="http://schemas.microsoft.com/office/powerpoint/2010/main" val="338571123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893647"/>
          </a:xfrm>
          <a:prstGeom prst="rect">
            <a:avLst/>
          </a:prstGeom>
        </p:spPr>
        <p:txBody>
          <a:bodyPr wrap="square">
            <a:spAutoFit/>
          </a:bodyPr>
          <a:lstStyle/>
          <a:p>
            <a:pPr algn="just" defTabSz="914378">
              <a:defRPr/>
            </a:pPr>
            <a:r>
              <a:rPr lang="en-US" sz="5200" b="1" u="sng" dirty="0" err="1">
                <a:solidFill>
                  <a:srgbClr val="FFFF00"/>
                </a:solidFill>
                <a:latin typeface="UTM American Sans"/>
                <a:ea typeface="SimHei" pitchFamily="49" charset="-122"/>
                <a:cs typeface="Times New Roman" pitchFamily="18" charset="0"/>
              </a:rPr>
              <a:t>Đk</a:t>
            </a:r>
            <a:r>
              <a:rPr lang="en-US" sz="5200" b="1" u="sng" dirty="0">
                <a:solidFill>
                  <a:srgbClr val="FFFF00"/>
                </a:solidFill>
                <a:latin typeface="UTM American Sans"/>
                <a:ea typeface="SimHei" pitchFamily="49" charset="-122"/>
                <a:cs typeface="Times New Roman" pitchFamily="18" charset="0"/>
              </a:rPr>
              <a:t>:</a:t>
            </a:r>
            <a:r>
              <a:rPr lang="en-US" sz="5200" b="1" dirty="0">
                <a:solidFill>
                  <a:srgbClr val="FFFF00"/>
                </a:solidFill>
                <a:effectLst>
                  <a:outerShdw blurRad="38100" dist="38100" dir="2700000" algn="tl">
                    <a:srgbClr val="000000">
                      <a:alpha val="43137"/>
                    </a:srgbClr>
                  </a:outerShdw>
                </a:effectLst>
                <a:latin typeface="UTM American Sans"/>
                <a:ea typeface="SimHei" pitchFamily="49" charset="-122"/>
                <a:cs typeface="Times New Roman" pitchFamily="18" charset="0"/>
              </a:rPr>
              <a:t> </a:t>
            </a:r>
            <a:r>
              <a:rPr lang="vi-VN" sz="5200" b="1" dirty="0">
                <a:solidFill>
                  <a:schemeClr val="bg1"/>
                </a:solidFill>
                <a:latin typeface="UTM American Sans"/>
              </a:rPr>
              <a:t>Đường đi có Chúa gian nguy ta có lo chi. Đường đi có Chúa đau thương ta quyết ra đi. Ta luôn hăng hái lên đường, chông gai nguy khó coi thường ra đi gieo rắc tình thương. </a:t>
            </a:r>
            <a:endParaRPr lang="en-US" sz="5200" b="1" dirty="0">
              <a:solidFill>
                <a:schemeClr val="bg1"/>
              </a:solidFill>
              <a:latin typeface="UTM American Sans"/>
              <a:cs typeface="Times New Roman" pitchFamily="18" charset="0"/>
            </a:endParaRPr>
          </a:p>
        </p:txBody>
      </p:sp>
    </p:spTree>
    <p:extLst>
      <p:ext uri="{BB962C8B-B14F-4D97-AF65-F5344CB8AC3E}">
        <p14:creationId xmlns:p14="http://schemas.microsoft.com/office/powerpoint/2010/main" val="41074824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4708981"/>
          </a:xfrm>
          <a:prstGeom prst="rect">
            <a:avLst/>
          </a:prstGeom>
        </p:spPr>
        <p:txBody>
          <a:bodyPr wrap="square">
            <a:spAutoFit/>
          </a:bodyPr>
          <a:lstStyle/>
          <a:p>
            <a:pPr algn="just" defTabSz="914378">
              <a:defRPr/>
            </a:pPr>
            <a:r>
              <a:rPr lang="en-US" sz="5000" b="1" u="sng" dirty="0">
                <a:solidFill>
                  <a:srgbClr val="FFFF00"/>
                </a:solidFill>
                <a:latin typeface="UTM American Sans"/>
                <a:ea typeface="SimHei" pitchFamily="49" charset="-122"/>
                <a:cs typeface="Times New Roman" pitchFamily="18" charset="0"/>
              </a:rPr>
              <a:t>**:</a:t>
            </a:r>
            <a:r>
              <a:rPr lang="en-US" sz="5000" b="1" dirty="0">
                <a:solidFill>
                  <a:schemeClr val="bg1"/>
                </a:solidFill>
                <a:effectLst>
                  <a:outerShdw blurRad="38100" dist="38100" dir="2700000" algn="tl">
                    <a:srgbClr val="000000">
                      <a:alpha val="43137"/>
                    </a:srgbClr>
                  </a:outerShdw>
                </a:effectLst>
                <a:latin typeface="UTM American Sans"/>
                <a:ea typeface="SimHei" pitchFamily="49" charset="-122"/>
                <a:cs typeface="Times New Roman" pitchFamily="18" charset="0"/>
              </a:rPr>
              <a:t> </a:t>
            </a:r>
            <a:r>
              <a:rPr lang="vi-VN" sz="5000" b="1" dirty="0">
                <a:solidFill>
                  <a:schemeClr val="bg1"/>
                </a:solidFill>
                <a:latin typeface="UTM American Sans"/>
              </a:rPr>
              <a:t>Cùng nhau ta quyết hiên ngang theo Chúa ra đi. Dù đường đầy muôn chông gai ta có lo chi. Đi theo Thiên Chúa kêu mời, mang tin yêu đến cho đời, mong cho sáng danh Chúa Trời.</a:t>
            </a:r>
            <a:endParaRPr lang="en-US" sz="5000" b="1" dirty="0">
              <a:solidFill>
                <a:schemeClr val="bg1"/>
              </a:solidFill>
              <a:latin typeface="UTM American Sans"/>
              <a:cs typeface="Times New Roman" pitchFamily="18" charset="0"/>
            </a:endParaRPr>
          </a:p>
        </p:txBody>
      </p:sp>
    </p:spTree>
    <p:extLst>
      <p:ext uri="{BB962C8B-B14F-4D97-AF65-F5344CB8AC3E}">
        <p14:creationId xmlns:p14="http://schemas.microsoft.com/office/powerpoint/2010/main" val="101386580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30526"/>
            <a:ext cx="9144000" cy="5143500"/>
          </a:xfrm>
        </p:spPr>
        <p:txBody>
          <a:bodyPr>
            <a:noAutofit/>
          </a:bodyPr>
          <a:lstStyle/>
          <a:p>
            <a:pPr marL="0" indent="0" algn="just">
              <a:lnSpc>
                <a:spcPct val="120000"/>
              </a:lnSpc>
              <a:buNone/>
            </a:pPr>
            <a:r>
              <a:rPr lang="en-US" sz="49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4900" b="1"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900" b="1" dirty="0">
                <a:solidFill>
                  <a:schemeClr val="bg1"/>
                </a:solidFill>
                <a:latin typeface="+mj-lt"/>
              </a:rPr>
              <a:t>Chúa là đường ngay ta quyết đi theo. Chúa là chân lý ta quyết tin yêu. Đi theo Chúa khắp nơi truyền rao Phúc Âm. Mang tin mến yêu thương nào ta bước đi.</a:t>
            </a:r>
            <a:endParaRPr lang="en-US" sz="49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88420242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893647"/>
          </a:xfrm>
          <a:prstGeom prst="rect">
            <a:avLst/>
          </a:prstGeom>
        </p:spPr>
        <p:txBody>
          <a:bodyPr wrap="square">
            <a:spAutoFit/>
          </a:bodyPr>
          <a:lstStyle/>
          <a:p>
            <a:pPr algn="just" defTabSz="914378">
              <a:defRPr/>
            </a:pPr>
            <a:r>
              <a:rPr lang="en-US" sz="5200" b="1" u="sng" dirty="0" err="1">
                <a:solidFill>
                  <a:srgbClr val="FFFF00"/>
                </a:solidFill>
                <a:latin typeface="UTM American Sans"/>
                <a:ea typeface="SimHei" pitchFamily="49" charset="-122"/>
                <a:cs typeface="Times New Roman" pitchFamily="18" charset="0"/>
              </a:rPr>
              <a:t>Đk</a:t>
            </a:r>
            <a:r>
              <a:rPr lang="en-US" sz="5200" b="1" u="sng" dirty="0">
                <a:solidFill>
                  <a:srgbClr val="FFFF00"/>
                </a:solidFill>
                <a:latin typeface="UTM American Sans"/>
                <a:ea typeface="SimHei" pitchFamily="49" charset="-122"/>
                <a:cs typeface="Times New Roman" pitchFamily="18" charset="0"/>
              </a:rPr>
              <a:t>:</a:t>
            </a:r>
            <a:r>
              <a:rPr lang="en-US" sz="5200" b="1" dirty="0">
                <a:solidFill>
                  <a:srgbClr val="FFFF00"/>
                </a:solidFill>
                <a:effectLst>
                  <a:outerShdw blurRad="38100" dist="38100" dir="2700000" algn="tl">
                    <a:srgbClr val="000000">
                      <a:alpha val="43137"/>
                    </a:srgbClr>
                  </a:outerShdw>
                </a:effectLst>
                <a:latin typeface="UTM American Sans"/>
                <a:ea typeface="SimHei" pitchFamily="49" charset="-122"/>
                <a:cs typeface="Times New Roman" pitchFamily="18" charset="0"/>
              </a:rPr>
              <a:t> </a:t>
            </a:r>
            <a:r>
              <a:rPr lang="vi-VN" sz="5200" b="1" dirty="0">
                <a:solidFill>
                  <a:schemeClr val="bg1"/>
                </a:solidFill>
                <a:latin typeface="UTM American Sans"/>
              </a:rPr>
              <a:t>Đường đi có Chúa gian nguy ta có lo chi. Đường đi có Chúa đau thương ta quyết ra đi. Ta luôn hăng hái lên đường, chông gai nguy khó coi thường ra đi gieo rắc tình thương. </a:t>
            </a:r>
            <a:endParaRPr lang="en-US" sz="5200" b="1" dirty="0">
              <a:solidFill>
                <a:schemeClr val="bg1"/>
              </a:solidFill>
              <a:latin typeface="UTM American Sans"/>
              <a:cs typeface="Times New Roman" pitchFamily="18" charset="0"/>
            </a:endParaRPr>
          </a:p>
        </p:txBody>
      </p:sp>
    </p:spTree>
    <p:extLst>
      <p:ext uri="{BB962C8B-B14F-4D97-AF65-F5344CB8AC3E}">
        <p14:creationId xmlns:p14="http://schemas.microsoft.com/office/powerpoint/2010/main" val="163071397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4708981"/>
          </a:xfrm>
          <a:prstGeom prst="rect">
            <a:avLst/>
          </a:prstGeom>
        </p:spPr>
        <p:txBody>
          <a:bodyPr wrap="square">
            <a:spAutoFit/>
          </a:bodyPr>
          <a:lstStyle/>
          <a:p>
            <a:pPr algn="just" defTabSz="914378">
              <a:defRPr/>
            </a:pPr>
            <a:r>
              <a:rPr lang="en-US" sz="5000" b="1" u="sng" dirty="0">
                <a:solidFill>
                  <a:srgbClr val="FFFF00"/>
                </a:solidFill>
                <a:latin typeface="UTM American Sans"/>
                <a:ea typeface="SimHei" pitchFamily="49" charset="-122"/>
                <a:cs typeface="Times New Roman" pitchFamily="18" charset="0"/>
              </a:rPr>
              <a:t>**:</a:t>
            </a:r>
            <a:r>
              <a:rPr lang="en-US" sz="5000" b="1" dirty="0">
                <a:solidFill>
                  <a:schemeClr val="bg1"/>
                </a:solidFill>
                <a:effectLst>
                  <a:outerShdw blurRad="38100" dist="38100" dir="2700000" algn="tl">
                    <a:srgbClr val="000000">
                      <a:alpha val="43137"/>
                    </a:srgbClr>
                  </a:outerShdw>
                </a:effectLst>
                <a:latin typeface="UTM American Sans"/>
                <a:ea typeface="SimHei" pitchFamily="49" charset="-122"/>
                <a:cs typeface="Times New Roman" pitchFamily="18" charset="0"/>
              </a:rPr>
              <a:t> </a:t>
            </a:r>
            <a:r>
              <a:rPr lang="vi-VN" sz="5000" b="1" dirty="0">
                <a:solidFill>
                  <a:schemeClr val="bg1"/>
                </a:solidFill>
                <a:latin typeface="UTM American Sans"/>
              </a:rPr>
              <a:t>Cùng nhau ta quyết hiên ngang theo Chúa ra đi. Dù đường đầy muôn chông gai ta có lo chi. Đi theo Thiên Chúa kêu mời, mang tin yêu đến cho đời, mong cho sáng danh Chúa Trời.</a:t>
            </a:r>
            <a:endParaRPr lang="en-US" sz="5000" b="1" dirty="0">
              <a:solidFill>
                <a:schemeClr val="bg1"/>
              </a:solidFill>
              <a:latin typeface="UTM American Sans"/>
              <a:cs typeface="Times New Roman" pitchFamily="18" charset="0"/>
            </a:endParaRPr>
          </a:p>
        </p:txBody>
      </p:sp>
    </p:spTree>
    <p:extLst>
      <p:ext uri="{BB962C8B-B14F-4D97-AF65-F5344CB8AC3E}">
        <p14:creationId xmlns:p14="http://schemas.microsoft.com/office/powerpoint/2010/main" val="90446158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A59617-5260-D374-8221-3A331448C2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1113</TotalTime>
  <Words>2382</Words>
  <Application>Microsoft Macintosh PowerPoint</Application>
  <PresentationFormat>On-screen Show (16:9)</PresentationFormat>
  <Paragraphs>108</Paragraphs>
  <Slides>95</Slides>
  <Notes>1</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95</vt:i4>
      </vt:variant>
    </vt:vector>
  </HeadingPairs>
  <TitlesOfParts>
    <vt:vector size="107" baseType="lpstr">
      <vt:lpstr>Arial</vt:lpstr>
      <vt:lpstr>Calibri</vt:lpstr>
      <vt:lpstr>UTM American Sans</vt:lpstr>
      <vt:lpstr>Office Theme</vt:lpstr>
      <vt:lpstr>36_Default Design</vt:lpstr>
      <vt:lpstr>10_Office Theme</vt:lpstr>
      <vt:lpstr>37_Default Design</vt:lpstr>
      <vt:lpstr>6_Office Theme</vt:lpstr>
      <vt:lpstr>7_Office Theme</vt:lpstr>
      <vt:lpstr>8_Office Theme</vt:lpstr>
      <vt:lpstr>1_Office Theme</vt:lpstr>
      <vt:lpstr>3_Office Theme</vt:lpstr>
      <vt:lpstr>CHÚA NHẬT XXIV THƯỜNG NIÊN NĂM B</vt:lpstr>
      <vt:lpstr>PowerPoint Presentation</vt:lpstr>
      <vt:lpstr>Ca Nhập Lễ Nguồn Ánh Sáng Mi Trầm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114 CHÚA NHẬT XXIV THƯỜNG NIÊN NĂM B  Tường Ân 04 Câu</vt:lpstr>
      <vt:lpstr>Đk: Con sẽ tiến đi, trước mặt Thiên Chúa. Tiến đi trong miền đất, miền đất nhân sinh.</vt:lpstr>
      <vt:lpstr>Tk1:  Ôi lạy Chúa con yêu mến Ngài, vì Ngài đã nghe lời miệng con xin. Trong ngày con kêu khấn, trong ngày con kêu khấn, Ngài đã thương đáp lời.</vt:lpstr>
      <vt:lpstr>Đk: Con sẽ tiến đi, trước mặt Thiên Chúa. Tiến đi trong miền đất, miền đất nhân sinh.</vt:lpstr>
      <vt:lpstr>Tk2: Dây thần chết bao vây xiết chặt, địa ngục lưới âm phủ ập trên con. Trong sầu đau khôn xiết, con nài van tha thiết: “Lạy Chúa hãy xót thương.”</vt:lpstr>
      <vt:lpstr>Đk: Con sẽ tiến đi, trước mặt Thiên Chúa. Tiến đi trong miền đất, miền đất nhân sinh.</vt:lpstr>
      <vt:lpstr>Tk3: Chúa là Đấng công minh chính trực, và Ngài rất nhân từ đầy yêu thương. Ai hiền lương an tính, tâm hồn luôn ngay chính, Ngài sẽ thương giữ gìn.</vt:lpstr>
      <vt:lpstr>Đk: Con sẽ tiến đi, trước mặt Thiên Chúa. Tiến đi trong miền đất, miền đất nhân sinh.</vt:lpstr>
      <vt:lpstr>Tk4: Chúa giải thoát con trong đáy huyệt, lệ sầu sẽ không còn đọng trên mi. Đôi bàn chân con bước, không sợ nguy phía trước, vào tới thiên nhan Ngài.</vt:lpstr>
      <vt:lpstr>Đk: Con sẽ tiến đi, trước mặt Thiên Chúa. Tiến đi trong miền đất, miền đất nhân sinh.</vt:lpstr>
      <vt:lpstr>PowerPoint Presentation</vt:lpstr>
      <vt:lpstr>Ước chi tôi chẳng hãnh diện về điều gì, ngoại trừ thập giá của Chúa, nhờ thập giá, thế gian đã chịu đóng đinh đối với tôi và tôi đối với thế gian.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Thánh Thánh Thánh </vt:lpstr>
      <vt:lpstr>PowerPoint Presentation</vt:lpstr>
      <vt:lpstr>PowerPoint Presentation</vt:lpstr>
      <vt:lpstr>PowerPoint Presentation</vt:lpstr>
      <vt:lpstr> Lạy Chiên Thiên Chúa </vt:lpstr>
      <vt:lpstr>PowerPoint Presentation</vt:lpstr>
      <vt:lpstr>PowerPoint Presentation</vt:lpstr>
      <vt:lpstr>PowerPoint Presentation</vt:lpstr>
      <vt:lpstr>PowerPoint Presentation</vt:lpstr>
      <vt:lpstr>Ca Nguyện Hiệp Lễ Chúa Là Hạnh Phúc Đời Con Đăng Khoa</vt:lpstr>
      <vt:lpstr>Tk1: Con ngước lên trời cao hát khen danh Ngài. Tạ ơn Chúa đã yêu con vô ngần. Ngài luôn dõi bước cùng con dẫu cho cuộc đời con bất toàn. Xin đừng bỏ rơi con Ngài ơi!</vt:lpstr>
      <vt:lpstr>Đk: Hồng ân Chúa mãi mãi tuôn trào trên đời con nhỏ bé mọn hèn. Lòng con chứa chan bao niềm vui. Tình yêu Chúa trao gọi con bước đi, sống cuộc đời yêu thương mọi người.</vt:lpstr>
      <vt:lpstr>Tk2: Con biết đâu đời con sẽ đi phương nào. Tình yêu Chúa dẫn đưa con theo Ngài. Dù chưa biết sẽ về đâu, sẽ thế nào để nên ý Ngài. Nhưng lòng con luôn vẫn cậy tin.</vt:lpstr>
      <vt:lpstr>Đk: Hồng ân Chúa mãi mãi tuôn trào trên đời con nhỏ bé mọn hèn. Lòng con chứa chan bao niềm vui. Tình yêu Chúa trao gọi con bước đi, sống cuộc đời yêu thương mọi người.</vt:lpstr>
      <vt:lpstr>Tk3: Con ước mong đời con mãi thuộc về Ngài. Giờ đây, con hiến dâng Ngài tất cả: tình yêu, tâm tư, tự do với tâm hồn và thân xác con, xin dành riêng cho Chúa mà thôi.</vt:lpstr>
      <vt:lpstr>Đk: Hồng ân Chúa mãi mãi tuôn trào trên đời con nhỏ bé mọn hèn. Lòng con chứa chan bao niềm vui. Tình yêu Chúa trao gọi con bước đi, sống cuộc đời yêu thương mọi người.</vt:lpstr>
      <vt:lpstr>PowerPoint Presentation</vt:lpstr>
      <vt:lpstr>PowerPoint Presentation</vt:lpstr>
      <vt:lpstr>Ca Kết Lễ Đường Đi Có Chúa Anh Minh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Microsoft Office User</cp:lastModifiedBy>
  <cp:revision>123</cp:revision>
  <dcterms:created xsi:type="dcterms:W3CDTF">2023-05-21T07:25:42Z</dcterms:created>
  <dcterms:modified xsi:type="dcterms:W3CDTF">2024-09-14T07:28:16Z</dcterms:modified>
</cp:coreProperties>
</file>