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360" r:id="rId6"/>
    <p:sldMasterId id="2147484372" r:id="rId7"/>
    <p:sldMasterId id="2147484408" r:id="rId8"/>
    <p:sldMasterId id="2147484420" r:id="rId9"/>
    <p:sldMasterId id="2147484432" r:id="rId10"/>
  </p:sldMasterIdLst>
  <p:notesMasterIdLst>
    <p:notesMasterId r:id="rId82"/>
  </p:notesMasterIdLst>
  <p:sldIdLst>
    <p:sldId id="863" r:id="rId11"/>
    <p:sldId id="553" r:id="rId12"/>
    <p:sldId id="856" r:id="rId13"/>
    <p:sldId id="259" r:id="rId14"/>
    <p:sldId id="261" r:id="rId15"/>
    <p:sldId id="263" r:id="rId16"/>
    <p:sldId id="267" r:id="rId17"/>
    <p:sldId id="871" r:id="rId18"/>
    <p:sldId id="392" r:id="rId19"/>
    <p:sldId id="393" r:id="rId20"/>
    <p:sldId id="394" r:id="rId21"/>
    <p:sldId id="395" r:id="rId22"/>
    <p:sldId id="396" r:id="rId23"/>
    <p:sldId id="397" r:id="rId24"/>
    <p:sldId id="398" r:id="rId25"/>
    <p:sldId id="399" r:id="rId26"/>
    <p:sldId id="872" r:id="rId27"/>
    <p:sldId id="811" r:id="rId28"/>
    <p:sldId id="812" r:id="rId29"/>
    <p:sldId id="813" r:id="rId30"/>
    <p:sldId id="819" r:id="rId31"/>
    <p:sldId id="814" r:id="rId32"/>
    <p:sldId id="820" r:id="rId33"/>
    <p:sldId id="815" r:id="rId34"/>
    <p:sldId id="821" r:id="rId35"/>
    <p:sldId id="873" r:id="rId36"/>
    <p:sldId id="818" r:id="rId37"/>
    <p:sldId id="869" r:id="rId38"/>
    <p:sldId id="877" r:id="rId39"/>
    <p:sldId id="54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875" r:id="rId54"/>
    <p:sldId id="558" r:id="rId55"/>
    <p:sldId id="559" r:id="rId56"/>
    <p:sldId id="561" r:id="rId57"/>
    <p:sldId id="830" r:id="rId58"/>
    <p:sldId id="857" r:id="rId59"/>
    <p:sldId id="831" r:id="rId60"/>
    <p:sldId id="847" r:id="rId61"/>
    <p:sldId id="810" r:id="rId62"/>
    <p:sldId id="870" r:id="rId63"/>
    <p:sldId id="277" r:id="rId64"/>
    <p:sldId id="854" r:id="rId65"/>
    <p:sldId id="260" r:id="rId66"/>
    <p:sldId id="855" r:id="rId67"/>
    <p:sldId id="858" r:id="rId68"/>
    <p:sldId id="269" r:id="rId69"/>
    <p:sldId id="859" r:id="rId70"/>
    <p:sldId id="292" r:id="rId71"/>
    <p:sldId id="878" r:id="rId72"/>
    <p:sldId id="293" r:id="rId73"/>
    <p:sldId id="563" r:id="rId74"/>
    <p:sldId id="564" r:id="rId75"/>
    <p:sldId id="860" r:id="rId76"/>
    <p:sldId id="751" r:id="rId77"/>
    <p:sldId id="861" r:id="rId78"/>
    <p:sldId id="833" r:id="rId79"/>
    <p:sldId id="862" r:id="rId80"/>
    <p:sldId id="879"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3" autoAdjust="0"/>
    <p:restoredTop sz="94697" autoAdjust="0"/>
  </p:normalViewPr>
  <p:slideViewPr>
    <p:cSldViewPr>
      <p:cViewPr>
        <p:scale>
          <a:sx n="220" d="100"/>
          <a:sy n="220" d="100"/>
        </p:scale>
        <p:origin x="-414" y="-5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073725A-BCC6-F54E-A72A-CEFE1E0FAFCD}" type="slidenum">
              <a:rPr lang="x-none" smtClean="0"/>
              <a:t>57</a:t>
            </a:fld>
            <a:endParaRPr lang="x-none"/>
          </a:p>
        </p:txBody>
      </p:sp>
    </p:spTree>
    <p:extLst>
      <p:ext uri="{BB962C8B-B14F-4D97-AF65-F5344CB8AC3E}">
        <p14:creationId xmlns:p14="http://schemas.microsoft.com/office/powerpoint/2010/main" val="219342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62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3241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56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717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951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65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39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652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20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545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861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33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136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28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677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61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725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07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2803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623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68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84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1365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9167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912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715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68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3302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1587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4138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24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6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81867"/>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8131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69338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54392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8029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130</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XXXI </a:t>
            </a:r>
            <a:r>
              <a:rPr lang="en-US" dirty="0" err="1">
                <a:solidFill>
                  <a:srgbClr val="FFFF00"/>
                </a:solidFill>
              </a:rPr>
              <a:t>Thường</a:t>
            </a:r>
            <a:r>
              <a:rPr lang="en-US" dirty="0">
                <a:solidFill>
                  <a:srgbClr val="FFFF00"/>
                </a:solidFill>
              </a:rPr>
              <a:t> </a:t>
            </a:r>
            <a:r>
              <a:rPr lang="en-US" dirty="0" err="1">
                <a:solidFill>
                  <a:srgbClr val="FFFF00"/>
                </a:solidFill>
              </a:rPr>
              <a:t>Niên</a:t>
            </a:r>
            <a:r>
              <a:rPr lang="en-US" dirty="0">
                <a:solidFill>
                  <a:srgbClr val="FFFF00"/>
                </a:solidFill>
              </a:rPr>
              <a:t/>
            </a:r>
            <a:br>
              <a:rPr lang="en-US" dirty="0">
                <a:solidFill>
                  <a:srgbClr val="FFFF00"/>
                </a:solidFill>
              </a:rPr>
            </a:br>
            <a:r>
              <a:rPr lang="en-US" dirty="0" err="1">
                <a:solidFill>
                  <a:srgbClr val="FFFF00"/>
                </a:solidFill>
              </a:rPr>
              <a:t>Năm</a:t>
            </a:r>
            <a:r>
              <a:rPr lang="en-US" dirty="0">
                <a:solidFill>
                  <a:srgbClr val="FFFF00"/>
                </a:solidFill>
              </a:rPr>
              <a:t> A</a:t>
            </a:r>
            <a:br>
              <a:rPr lang="en-US" dirty="0">
                <a:solidFill>
                  <a:srgbClr val="FFFF00"/>
                </a:solidFill>
              </a:rPr>
            </a:br>
            <a:r>
              <a:rPr lang="en-US" i="1" dirty="0" err="1">
                <a:solidFill>
                  <a:schemeClr val="bg1"/>
                </a:solidFill>
              </a:rPr>
              <a:t>Huy</a:t>
            </a:r>
            <a:r>
              <a:rPr lang="en-US" i="1" dirty="0">
                <a:solidFill>
                  <a:schemeClr val="bg1"/>
                </a:solidFill>
              </a:rPr>
              <a:t> </a:t>
            </a:r>
            <a:r>
              <a:rPr lang="en-US" i="1" dirty="0" err="1">
                <a:solidFill>
                  <a:schemeClr val="bg1"/>
                </a:solidFill>
              </a:rPr>
              <a:t>Hoàng</a:t>
            </a:r>
            <a:r>
              <a:rPr lang="en-US" i="1" dirty="0">
                <a:solidFill>
                  <a:schemeClr val="bg1"/>
                </a:solidFill>
              </a:rPr>
              <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48157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241008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a:solidFill>
                  <a:srgbClr val="FFFF00"/>
                </a:solidFill>
              </a:rPr>
              <a:t>Con </a:t>
            </a:r>
            <a:r>
              <a:rPr lang="en-US" sz="5400" dirty="0" err="1">
                <a:solidFill>
                  <a:srgbClr val="FFFF00"/>
                </a:solidFill>
              </a:rPr>
              <a:t>Bước</a:t>
            </a:r>
            <a:r>
              <a:rPr lang="en-US" sz="5400" dirty="0">
                <a:solidFill>
                  <a:srgbClr val="FFFF00"/>
                </a:solidFill>
              </a:rPr>
              <a:t> </a:t>
            </a:r>
            <a:r>
              <a:rPr lang="en-US" sz="5400" dirty="0" err="1">
                <a:solidFill>
                  <a:srgbClr val="FFFF00"/>
                </a:solidFill>
              </a:rPr>
              <a:t>Lên</a:t>
            </a:r>
            <a:r>
              <a:rPr lang="en-US" sz="5400" dirty="0">
                <a:solidFill>
                  <a:srgbClr val="FFFF00"/>
                </a:solidFill>
              </a:rPr>
              <a:t/>
            </a:r>
            <a:br>
              <a:rPr lang="en-US" sz="5400" dirty="0">
                <a:solidFill>
                  <a:srgbClr val="FFFF00"/>
                </a:solidFill>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dirty="0">
                <a:solidFill>
                  <a:srgbClr val="FFFF00"/>
                </a:solidFill>
              </a:rPr>
              <a:t>Tk1:</a:t>
            </a:r>
            <a:r>
              <a:rPr lang="en-US" sz="5700" dirty="0">
                <a:solidFill>
                  <a:schemeClr val="bg1"/>
                </a:solidFill>
              </a:rPr>
              <a:t> </a:t>
            </a:r>
            <a:r>
              <a:rPr lang="vi-VN" sz="5700" dirty="0">
                <a:solidFill>
                  <a:schemeClr val="bg1"/>
                </a:solidFill>
              </a:rPr>
              <a:t>Lòng con chẳng dám tự cao, mắt con chẳng dám tự hào Chúa ơi. Đường cao vọng chẳng đời nào bước, việc diệu kỳ vượt sức chẳng cầu.</a:t>
            </a:r>
            <a:endParaRPr lang="en-US" sz="5700" dirty="0">
              <a:solidFill>
                <a:schemeClr val="bg1"/>
              </a:solidFill>
            </a:endParaRPr>
          </a:p>
        </p:txBody>
      </p:sp>
    </p:spTree>
    <p:extLst>
      <p:ext uri="{BB962C8B-B14F-4D97-AF65-F5344CB8AC3E}">
        <p14:creationId xmlns:p14="http://schemas.microsoft.com/office/powerpoint/2010/main" val="6775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700" u="sng" dirty="0">
                <a:solidFill>
                  <a:srgbClr val="FFFF00"/>
                </a:solidFill>
              </a:rPr>
              <a:t>Tk2:</a:t>
            </a:r>
            <a:r>
              <a:rPr lang="en-US" sz="5700" dirty="0">
                <a:solidFill>
                  <a:schemeClr val="bg1"/>
                </a:solidFill>
              </a:rPr>
              <a:t> </a:t>
            </a:r>
            <a:r>
              <a:rPr lang="vi-VN" sz="5700" dirty="0">
                <a:solidFill>
                  <a:schemeClr val="bg1"/>
                </a:solidFill>
              </a:rPr>
              <a:t>Hồn con dù trước dù sau. Giữ thinh lặng giữ thanh bình mãi luôn. Như trẻ nhỏ tựa lòng hiền mẫu, hồn con này lặng lẽ an vui.</a:t>
            </a:r>
            <a:endParaRPr lang="en-US" sz="5700" dirty="0">
              <a:solidFill>
                <a:schemeClr val="bg1"/>
              </a:solidFill>
            </a:endParaRPr>
          </a:p>
        </p:txBody>
      </p:sp>
    </p:spTree>
    <p:extLst>
      <p:ext uri="{BB962C8B-B14F-4D97-AF65-F5344CB8AC3E}">
        <p14:creationId xmlns:p14="http://schemas.microsoft.com/office/powerpoint/2010/main" val="91974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dirty="0">
                <a:solidFill>
                  <a:srgbClr val="FFFF00"/>
                </a:solidFill>
              </a:rPr>
              <a:t>Tk3:</a:t>
            </a:r>
            <a:r>
              <a:rPr lang="en-US" sz="5600" dirty="0">
                <a:solidFill>
                  <a:schemeClr val="bg1"/>
                </a:solidFill>
              </a:rPr>
              <a:t> </a:t>
            </a:r>
            <a:r>
              <a:rPr lang="vi-VN" sz="5600" dirty="0">
                <a:solidFill>
                  <a:schemeClr val="bg1"/>
                </a:solidFill>
              </a:rPr>
              <a:t>Cậy trông vào Chúa nào Ích – diên. Mãi luôn mọi lúc một lòng vững tin. Cậy trông vào tình Người thương mến, vì chỉ có Ngài là Thiên Chúa ta thờ.</a:t>
            </a:r>
          </a:p>
        </p:txBody>
      </p:sp>
    </p:spTree>
    <p:extLst>
      <p:ext uri="{BB962C8B-B14F-4D97-AF65-F5344CB8AC3E}">
        <p14:creationId xmlns:p14="http://schemas.microsoft.com/office/powerpoint/2010/main" val="126438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392219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800" dirty="0">
                <a:solidFill>
                  <a:schemeClr val="bg1"/>
                </a:solidFill>
              </a:rPr>
              <a:t>Xin Cha của Đức Giê-su Ki-tô, Chúa chúng ta soi lòng mở trí cho anh em. Để anh em thấy rõ đâu là niềm hy vọng anh em nhận được nhờ ơn Người kêu gọi anh em.</a:t>
            </a:r>
            <a:endParaRPr lang="en-US" sz="48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789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99903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288286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latin typeface="+mj-lt"/>
                <a:cs typeface="Tahoma" pitchFamily="34" charset="0"/>
              </a:rPr>
              <a:t>Đk: </a:t>
            </a:r>
            <a:r>
              <a:rPr lang="vi-VN" altLang="en-US" sz="5400" b="1" dirty="0">
                <a:solidFill>
                  <a:schemeClr val="bg1"/>
                </a:solidFill>
                <a:latin typeface="+mj-lt"/>
                <a:cs typeface="Tahoma" pitchFamily="34" charset="0"/>
              </a:rPr>
              <a:t>Con tiến lên bàn thờ, cùng dâng Chúa đây hợp dâng thánh lễ. Đây lễ chiên chiều xưa, con Chúa uy linh đã trao hiến thân mình.</a:t>
            </a:r>
          </a:p>
          <a:p>
            <a:pPr algn="just">
              <a:lnSpc>
                <a:spcPct val="120000"/>
              </a:lnSpc>
              <a:spcBef>
                <a:spcPts val="1800"/>
              </a:spcBef>
            </a:pPr>
            <a:endParaRPr lang="vi-VN" altLang="en-US" sz="5400" b="1" dirty="0">
              <a:solidFill>
                <a:schemeClr val="bg1"/>
              </a:solidFill>
              <a:latin typeface="+mj-lt"/>
              <a:cs typeface="Tahoma" pitchFamily="34" charset="0"/>
            </a:endParaRPr>
          </a:p>
          <a:p>
            <a:pPr algn="just">
              <a:lnSpc>
                <a:spcPct val="120000"/>
              </a:lnSpc>
              <a:spcBef>
                <a:spcPts val="1800"/>
              </a:spcBef>
            </a:pPr>
            <a:endParaRPr lang="vi-VN" altLang="en-US" sz="6000" b="1" dirty="0">
              <a:solidFill>
                <a:schemeClr val="bg1"/>
              </a:solidFill>
              <a:latin typeface="+mj-lt"/>
              <a:cs typeface="Tahoma" pitchFamily="34" charset="0"/>
            </a:endParaRPr>
          </a:p>
          <a:p>
            <a:pPr algn="just">
              <a:lnSpc>
                <a:spcPct val="120000"/>
              </a:lnSpc>
              <a:spcBef>
                <a:spcPts val="1800"/>
              </a:spcBef>
            </a:pPr>
            <a:endParaRPr lang="en-US" altLang="en-US" sz="6000" b="1" dirty="0">
              <a:solidFill>
                <a:schemeClr val="bg1"/>
              </a:solidFill>
              <a:latin typeface="+mj-lt"/>
              <a:cs typeface="Tahoma" pitchFamily="34" charset="0"/>
            </a:endParaRPr>
          </a:p>
        </p:txBody>
      </p:sp>
    </p:spTree>
    <p:extLst>
      <p:ext uri="{BB962C8B-B14F-4D97-AF65-F5344CB8AC3E}">
        <p14:creationId xmlns:p14="http://schemas.microsoft.com/office/powerpoint/2010/main" val="630388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4950" b="1" dirty="0">
                <a:solidFill>
                  <a:srgbClr val="FFFF00"/>
                </a:solidFill>
                <a:latin typeface="+mj-lt"/>
                <a:cs typeface="Tahoma" pitchFamily="34" charset="0"/>
              </a:rPr>
              <a:t>Tk1: </a:t>
            </a:r>
            <a:r>
              <a:rPr lang="vi-VN" altLang="en-US" sz="4950" b="1" dirty="0">
                <a:solidFill>
                  <a:schemeClr val="bg1"/>
                </a:solidFill>
                <a:latin typeface="+mj-lt"/>
                <a:cs typeface="Tahoma" pitchFamily="34" charset="0"/>
              </a:rPr>
              <a:t>Muôn tâm hồn liên kết trong tình thân, dâng tiến Cha toàn năng lễ vật hy sinh. Xin Cha lành cho lễ dâng toàn thiêu, mưa xuống muôn hồng ân nhuần thấm tâm hồn.</a:t>
            </a:r>
          </a:p>
          <a:p>
            <a:pPr algn="just">
              <a:lnSpc>
                <a:spcPct val="120000"/>
              </a:lnSpc>
              <a:spcBef>
                <a:spcPts val="1800"/>
              </a:spcBef>
            </a:pPr>
            <a:endParaRPr lang="vi-VN" altLang="en-US" sz="4800" b="1" dirty="0">
              <a:solidFill>
                <a:schemeClr val="bg1"/>
              </a:solidFill>
              <a:latin typeface="+mj-lt"/>
              <a:cs typeface="Tahoma" pitchFamily="34" charset="0"/>
            </a:endParaRPr>
          </a:p>
          <a:p>
            <a:pPr algn="just">
              <a:lnSpc>
                <a:spcPct val="120000"/>
              </a:lnSpc>
              <a:spcBef>
                <a:spcPts val="1800"/>
              </a:spcBef>
            </a:pPr>
            <a:endParaRPr lang="vi-VN" altLang="en-US" sz="4800" b="1" dirty="0">
              <a:solidFill>
                <a:schemeClr val="bg1"/>
              </a:solidFill>
              <a:latin typeface="+mj-lt"/>
              <a:cs typeface="Tahoma" pitchFamily="34" charset="0"/>
            </a:endParaRPr>
          </a:p>
          <a:p>
            <a:pPr algn="just">
              <a:lnSpc>
                <a:spcPct val="120000"/>
              </a:lnSpc>
              <a:spcBef>
                <a:spcPts val="1800"/>
              </a:spcBef>
            </a:pPr>
            <a:endParaRPr lang="vi-VN" altLang="en-US" sz="4800" b="1" dirty="0">
              <a:solidFill>
                <a:schemeClr val="bg1"/>
              </a:solidFill>
              <a:latin typeface="+mj-lt"/>
              <a:cs typeface="Tahoma" pitchFamily="34" charset="0"/>
            </a:endParaRPr>
          </a:p>
        </p:txBody>
      </p:sp>
    </p:spTree>
    <p:extLst>
      <p:ext uri="{BB962C8B-B14F-4D97-AF65-F5344CB8AC3E}">
        <p14:creationId xmlns:p14="http://schemas.microsoft.com/office/powerpoint/2010/main" val="1655898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3405519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Lời</a:t>
            </a:r>
            <a:r>
              <a:rPr lang="en-US" sz="4000" b="1" dirty="0">
                <a:solidFill>
                  <a:srgbClr val="FFFF00"/>
                </a:solidFill>
              </a:rPr>
              <a:t> </a:t>
            </a:r>
            <a:r>
              <a:rPr lang="en-US" sz="4000" b="1" dirty="0" err="1">
                <a:solidFill>
                  <a:srgbClr val="FFFF00"/>
                </a:solidFill>
              </a:rPr>
              <a:t>Nguyện</a:t>
            </a:r>
            <a:r>
              <a:rPr lang="en-US" sz="4000" b="1" dirty="0">
                <a:solidFill>
                  <a:srgbClr val="FFFF00"/>
                </a:solidFill>
              </a:rPr>
              <a:t> </a:t>
            </a:r>
            <a:r>
              <a:rPr lang="en-US" sz="4000" b="1" dirty="0" err="1">
                <a:solidFill>
                  <a:srgbClr val="FFFF00"/>
                </a:solidFill>
              </a:rPr>
              <a:t>Cầu</a:t>
            </a:r>
            <a:endParaRPr lang="en-US" sz="4000" b="1" dirty="0">
              <a:solidFill>
                <a:srgbClr val="FFFF00"/>
              </a:solidFill>
            </a:endParaRPr>
          </a:p>
          <a:p>
            <a:pPr algn="ctr"/>
            <a:r>
              <a:rPr lang="en-US" sz="4000" b="1" i="1" dirty="0" err="1">
                <a:solidFill>
                  <a:schemeClr val="bg1"/>
                </a:solidFill>
              </a:rPr>
              <a:t>Nguyễn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Lời nguyện cầu như hương bay thắm thiết như trời mây. Dâng lên Ngài nguyện ước thắm đầy tuổi thơ dâng trọn từ đây.</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Tk1:</a:t>
            </a:r>
            <a:r>
              <a:rPr lang="en-US" sz="6000">
                <a:solidFill>
                  <a:schemeClr val="bg1"/>
                </a:solidFill>
              </a:rPr>
              <a:t> </a:t>
            </a:r>
            <a:r>
              <a:rPr lang="vi-VN" sz="6000">
                <a:solidFill>
                  <a:schemeClr val="bg1"/>
                </a:solidFill>
              </a:rPr>
              <a:t>Từng tấm bánh con dâng để tiến Chúa khoan nhân, chút tình đoàn con bé thơ dâng Ngài từng phút mong chờ.</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Lời nguyện cầu như hương bay thắm thiết như trời mây. Dâng lên Ngài nguyện ước thắm đầy tuổi thơ dâng trọn từ đây.</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rgbClr val="FFFF00"/>
                </a:solidFill>
                <a:effectLst/>
              </a:rPr>
              <a:t> </a:t>
            </a:r>
            <a:r>
              <a:rPr lang="vi-VN" sz="6600" dirty="0">
                <a:solidFill>
                  <a:schemeClr val="bg1"/>
                </a:solidFill>
              </a:rPr>
              <a:t>Nguyện Chúa xuống muôn ân cuộc sống mãi khang an, cho mẹ và cha chúng con suốt đời hạnh phúc dư tràn.</a:t>
            </a:r>
          </a:p>
        </p:txBody>
      </p:sp>
    </p:spTree>
    <p:extLst>
      <p:ext uri="{BB962C8B-B14F-4D97-AF65-F5344CB8AC3E}">
        <p14:creationId xmlns:p14="http://schemas.microsoft.com/office/powerpoint/2010/main" val="386860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latin typeface="+mj-lt"/>
                <a:cs typeface="Tahoma" pitchFamily="34" charset="0"/>
              </a:rPr>
              <a:t>Đk: </a:t>
            </a:r>
            <a:r>
              <a:rPr lang="vi-VN" altLang="en-US" sz="5400" b="1" dirty="0">
                <a:solidFill>
                  <a:schemeClr val="bg1"/>
                </a:solidFill>
                <a:latin typeface="+mj-lt"/>
                <a:cs typeface="Tahoma" pitchFamily="34" charset="0"/>
              </a:rPr>
              <a:t>Con tiến lên bàn thờ, cùng dâng Chúa đây hợp dâng thánh lễ. Đây lễ chiên chiều xưa, con Chúa uy linh đã trao hiến thân mình.</a:t>
            </a:r>
          </a:p>
          <a:p>
            <a:pPr algn="just">
              <a:lnSpc>
                <a:spcPct val="120000"/>
              </a:lnSpc>
              <a:spcBef>
                <a:spcPts val="1800"/>
              </a:spcBef>
            </a:pPr>
            <a:endParaRPr lang="vi-VN" altLang="en-US" sz="5400" b="1" dirty="0">
              <a:solidFill>
                <a:schemeClr val="bg1"/>
              </a:solidFill>
              <a:latin typeface="+mj-lt"/>
              <a:cs typeface="Tahoma" pitchFamily="34" charset="0"/>
            </a:endParaRPr>
          </a:p>
          <a:p>
            <a:pPr algn="just">
              <a:lnSpc>
                <a:spcPct val="120000"/>
              </a:lnSpc>
              <a:spcBef>
                <a:spcPts val="1800"/>
              </a:spcBef>
            </a:pPr>
            <a:endParaRPr lang="vi-VN" altLang="en-US" sz="6000" b="1" dirty="0">
              <a:solidFill>
                <a:schemeClr val="bg1"/>
              </a:solidFill>
              <a:latin typeface="+mj-lt"/>
              <a:cs typeface="Tahoma" pitchFamily="34" charset="0"/>
            </a:endParaRPr>
          </a:p>
          <a:p>
            <a:pPr algn="just">
              <a:lnSpc>
                <a:spcPct val="120000"/>
              </a:lnSpc>
              <a:spcBef>
                <a:spcPts val="1800"/>
              </a:spcBef>
            </a:pPr>
            <a:endParaRPr lang="en-US" altLang="en-US" sz="6000" b="1" dirty="0">
              <a:solidFill>
                <a:schemeClr val="bg1"/>
              </a:solidFill>
              <a:latin typeface="+mj-lt"/>
              <a:cs typeface="Tahoma" pitchFamily="34" charset="0"/>
            </a:endParaRPr>
          </a:p>
        </p:txBody>
      </p:sp>
    </p:spTree>
    <p:extLst>
      <p:ext uri="{BB962C8B-B14F-4D97-AF65-F5344CB8AC3E}">
        <p14:creationId xmlns:p14="http://schemas.microsoft.com/office/powerpoint/2010/main" val="3065262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Lời nguyện cầu như hương bay thắm thiết như trời mây. Dâng lên Ngài nguyện ước thắm đầy tuổi thơ dâng trọn từ đây.</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99903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a:solidFill>
                  <a:srgbClr val="FFFF00"/>
                </a:solidFill>
              </a:rPr>
              <a:t>Tình</a:t>
            </a:r>
            <a:r>
              <a:rPr lang="en-US" sz="7200" dirty="0">
                <a:solidFill>
                  <a:srgbClr val="FFFF00"/>
                </a:solidFill>
              </a:rPr>
              <a:t> Ca </a:t>
            </a:r>
            <a:r>
              <a:rPr lang="en-US" sz="7200" dirty="0" err="1">
                <a:solidFill>
                  <a:srgbClr val="FFFF00"/>
                </a:solidFill>
              </a:rPr>
              <a:t>Vô</a:t>
            </a:r>
            <a:r>
              <a:rPr lang="en-US" sz="7200" dirty="0">
                <a:solidFill>
                  <a:srgbClr val="FFFF00"/>
                </a:solidFill>
              </a:rPr>
              <a:t> </a:t>
            </a:r>
            <a:r>
              <a:rPr lang="en-US" sz="7200" dirty="0" err="1">
                <a:solidFill>
                  <a:srgbClr val="FFFF00"/>
                </a:solidFill>
              </a:rPr>
              <a:t>Tận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altLang="en-US" sz="4400" b="1" dirty="0">
                <a:solidFill>
                  <a:srgbClr val="FFFF00"/>
                </a:solidFill>
                <a:cs typeface="Times New Roman" panose="02020603050405020304" pitchFamily="18" charset="0"/>
              </a:rPr>
              <a:t>Tk1: </a:t>
            </a:r>
            <a:r>
              <a:rPr lang="vi-VN" altLang="en-US" sz="4400" b="1" dirty="0">
                <a:solidFill>
                  <a:schemeClr val="bg1"/>
                </a:solidFill>
                <a:cs typeface="Times New Roman" panose="02020603050405020304" pitchFamily="18" charset="0"/>
              </a:rPr>
              <a:t>Tình Ngài như mạch sống chan chứa thắm thiết như dòng sông, rộng lớn bát ngát biển đông. Tình Ngài cao thật cao như núi chất ngất tầng mây, cho con say sưa niềm vui mới trong tay Ngài êm ái luôn bao bọc con mãi. </a:t>
            </a:r>
          </a:p>
          <a:p>
            <a:pPr marL="0" indent="0" algn="just">
              <a:lnSpc>
                <a:spcPct val="120000"/>
              </a:lnSpc>
              <a:spcBef>
                <a:spcPts val="0"/>
              </a:spcBef>
              <a:buNone/>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719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700" b="1" dirty="0">
                <a:solidFill>
                  <a:srgbClr val="FFFF00"/>
                </a:solidFill>
                <a:cs typeface="Times New Roman" panose="02020603050405020304" pitchFamily="18" charset="0"/>
              </a:rPr>
              <a:t>Đk: </a:t>
            </a:r>
            <a:r>
              <a:rPr lang="vi-VN" altLang="en-US" sz="4700" b="1" dirty="0">
                <a:solidFill>
                  <a:schemeClr val="bg1"/>
                </a:solidFill>
                <a:cs typeface="Times New Roman" panose="02020603050405020304" pitchFamily="18" charset="0"/>
              </a:rPr>
              <a:t>Xin cho con một trái tim nồng say, xin cho con tình mến chẳng phai. Ngay trong hôm nay hay trong tương lai, mến Chúa mãi chẳng phai, mến Chúa chẳng đổi thay.</a:t>
            </a:r>
          </a:p>
        </p:txBody>
      </p:sp>
    </p:spTree>
    <p:extLst>
      <p:ext uri="{BB962C8B-B14F-4D97-AF65-F5344CB8AC3E}">
        <p14:creationId xmlns:p14="http://schemas.microsoft.com/office/powerpoint/2010/main" val="884777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Tình Ngài như mạch đất tươi tốt bát ngát rừng xanh, như gió quyến hấp trời thanh. Tình Ngài bao bọc con như tiếng hát mẹ ru, vòng tay yêu đương Ngài như mơ, ôm con lạc bơ vơ, môi say niềm nhung nhớ.</a:t>
            </a: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4192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700" b="1" dirty="0">
                <a:solidFill>
                  <a:srgbClr val="FFFF00"/>
                </a:solidFill>
                <a:cs typeface="Times New Roman" panose="02020603050405020304" pitchFamily="18" charset="0"/>
              </a:rPr>
              <a:t>Đk: </a:t>
            </a:r>
            <a:r>
              <a:rPr lang="vi-VN" altLang="en-US" sz="4700" b="1" dirty="0">
                <a:solidFill>
                  <a:schemeClr val="bg1"/>
                </a:solidFill>
                <a:cs typeface="Times New Roman" panose="02020603050405020304" pitchFamily="18" charset="0"/>
              </a:rPr>
              <a:t>Xin cho con một trái tim nồng say, xin cho con tình mến chẳng phai. Ngay trong hôm nay hay trong tương lai, mến Chúa mãi chẳng phai, mến Chúa chẳng đổi thay.</a:t>
            </a:r>
          </a:p>
        </p:txBody>
      </p:sp>
    </p:spTree>
    <p:extLst>
      <p:ext uri="{BB962C8B-B14F-4D97-AF65-F5344CB8AC3E}">
        <p14:creationId xmlns:p14="http://schemas.microsoft.com/office/powerpoint/2010/main" val="511370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40000"/>
              </a:lnSpc>
              <a:spcBef>
                <a:spcPts val="1350"/>
              </a:spcBef>
              <a:buNone/>
            </a:pPr>
            <a:r>
              <a:rPr lang="vi-VN" altLang="en-US" sz="4050" b="1" dirty="0">
                <a:solidFill>
                  <a:srgbClr val="FFFF00"/>
                </a:solidFill>
                <a:cs typeface="Times New Roman" panose="02020603050405020304" pitchFamily="18" charset="0"/>
              </a:rPr>
              <a:t>Tk3: </a:t>
            </a:r>
            <a:r>
              <a:rPr lang="vi-VN" altLang="en-US" sz="4050" b="1" dirty="0">
                <a:solidFill>
                  <a:schemeClr val="bg1"/>
                </a:solidFill>
                <a:cs typeface="Times New Roman" panose="02020603050405020304" pitchFamily="18" charset="0"/>
              </a:rPr>
              <a:t>Tình Ngài như là suối tuôn chảy mãi chẳng hề thôi, yêu mến mãi chẳng hề thôi. Tình Ngài như là trăng soi bóng lữ khách lầm than, lê bước trong đêm mù cô đơn, đôi tay Ngài săn đón theo con từng năm tháng.</a:t>
            </a:r>
            <a:endParaRPr lang="vi-VN" altLang="en-US" sz="3300" b="1" dirty="0">
              <a:solidFill>
                <a:schemeClr val="bg1"/>
              </a:solidFill>
              <a:cs typeface="Times New Roman" panose="02020603050405020304" pitchFamily="18" charset="0"/>
            </a:endParaRPr>
          </a:p>
          <a:p>
            <a:pPr marL="0" indent="0" algn="just">
              <a:lnSpc>
                <a:spcPct val="140000"/>
              </a:lnSpc>
              <a:spcBef>
                <a:spcPts val="1350"/>
              </a:spcBef>
              <a:buNone/>
            </a:pPr>
            <a:endParaRPr lang="vi-VN" altLang="en-US" sz="40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0321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0" y="-114300"/>
            <a:ext cx="9144000" cy="5143500"/>
          </a:xfrm>
        </p:spPr>
        <p:txBody>
          <a:bodyPr>
            <a:noAutofit/>
          </a:bodyPr>
          <a:lstStyle/>
          <a:p>
            <a:pPr algn="just">
              <a:lnSpc>
                <a:spcPct val="130000"/>
              </a:lnSpc>
              <a:spcBef>
                <a:spcPts val="1800"/>
              </a:spcBef>
            </a:pPr>
            <a:r>
              <a:rPr lang="vi-VN" altLang="en-US" sz="4425" b="1" dirty="0">
                <a:solidFill>
                  <a:srgbClr val="FFFF00"/>
                </a:solidFill>
                <a:cs typeface="Times New Roman" panose="02020603050405020304" pitchFamily="18" charset="0"/>
              </a:rPr>
              <a:t>Tk2: </a:t>
            </a:r>
            <a:r>
              <a:rPr lang="vi-VN" altLang="en-US" sz="4425" b="1" dirty="0">
                <a:solidFill>
                  <a:schemeClr val="bg1"/>
                </a:solidFill>
                <a:cs typeface="Times New Roman" panose="02020603050405020304" pitchFamily="18" charset="0"/>
              </a:rPr>
              <a:t>Con nguyện cầu xin Chúa thương trần gian, cho khắp nơi bình an giáo hội rộng lan. Cho muôn người thôi oán thương hận tan. Cho khói binh mờ tan, hạnh phúc tuôn tràn.</a:t>
            </a:r>
          </a:p>
          <a:p>
            <a:pPr algn="just">
              <a:lnSpc>
                <a:spcPct val="130000"/>
              </a:lnSpc>
              <a:spcBef>
                <a:spcPts val="1800"/>
              </a:spcBef>
            </a:pPr>
            <a:endParaRPr lang="vi-VN" altLang="en-US" sz="4425" b="1" dirty="0">
              <a:solidFill>
                <a:schemeClr val="bg1"/>
              </a:solidFill>
              <a:cs typeface="Times New Roman" panose="02020603050405020304" pitchFamily="18" charset="0"/>
            </a:endParaRPr>
          </a:p>
          <a:p>
            <a:pPr algn="just">
              <a:lnSpc>
                <a:spcPct val="120000"/>
              </a:lnSpc>
              <a:spcBef>
                <a:spcPts val="1800"/>
              </a:spcBef>
            </a:pPr>
            <a:endParaRPr lang="vi-VN" altLang="en-US" sz="4425" b="1" dirty="0">
              <a:solidFill>
                <a:schemeClr val="bg1"/>
              </a:solidFill>
              <a:cs typeface="Times New Roman" panose="02020603050405020304" pitchFamily="18" charset="0"/>
            </a:endParaRPr>
          </a:p>
          <a:p>
            <a:pPr algn="just">
              <a:lnSpc>
                <a:spcPct val="130000"/>
              </a:lnSpc>
              <a:spcBef>
                <a:spcPts val="1800"/>
              </a:spcBef>
            </a:pPr>
            <a:endParaRPr lang="en-US" altLang="en-US" sz="4425" b="1" dirty="0">
              <a:solidFill>
                <a:schemeClr val="bg1"/>
              </a:solidFill>
              <a:cs typeface="Times New Roman" panose="02020603050405020304" pitchFamily="18" charset="0"/>
            </a:endParaRPr>
          </a:p>
          <a:p>
            <a:pPr algn="just">
              <a:lnSpc>
                <a:spcPct val="120000"/>
              </a:lnSpc>
              <a:spcBef>
                <a:spcPts val="1800"/>
              </a:spcBef>
            </a:pPr>
            <a:endParaRPr lang="vi-VN" altLang="en-US" sz="44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8016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700" b="1" dirty="0">
                <a:solidFill>
                  <a:srgbClr val="FFFF00"/>
                </a:solidFill>
                <a:cs typeface="Times New Roman" panose="02020603050405020304" pitchFamily="18" charset="0"/>
              </a:rPr>
              <a:t>Đk: </a:t>
            </a:r>
            <a:r>
              <a:rPr lang="vi-VN" altLang="en-US" sz="4700" b="1" dirty="0">
                <a:solidFill>
                  <a:schemeClr val="bg1"/>
                </a:solidFill>
                <a:cs typeface="Times New Roman" panose="02020603050405020304" pitchFamily="18" charset="0"/>
              </a:rPr>
              <a:t>Xin cho con một trái tim nồng say, xin cho con tình mến chẳng phai. Ngay trong hôm nay hay trong tương lai, mến Chúa mãi chẳng phai, mến Chúa chẳng đổi thay.</a:t>
            </a:r>
          </a:p>
        </p:txBody>
      </p:sp>
    </p:spTree>
    <p:extLst>
      <p:ext uri="{BB962C8B-B14F-4D97-AF65-F5344CB8AC3E}">
        <p14:creationId xmlns:p14="http://schemas.microsoft.com/office/powerpoint/2010/main" val="2346266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37169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a:solidFill>
                  <a:srgbClr val="FFFF00"/>
                </a:solidFill>
              </a:rPr>
              <a:t>Từ Chốn Tối Tăm</a:t>
            </a:r>
            <a:r>
              <a:rPr lang="en-US" sz="6600" b="0">
                <a:solidFill>
                  <a:srgbClr val="FFFF00"/>
                </a:solidFill>
                <a:effectLst/>
                <a:latin typeface="+mj-lt"/>
              </a:rPr>
              <a:t/>
            </a:r>
            <a:br>
              <a:rPr lang="en-US" sz="6600" b="0">
                <a:solidFill>
                  <a:srgbClr val="FFFF00"/>
                </a:solidFill>
                <a:effectLst/>
                <a:latin typeface="+mj-lt"/>
              </a:rPr>
            </a:br>
            <a:r>
              <a:rPr lang="en-US" sz="5400" i="1">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Maria, Mẹ ơi! Mẹ đoái nghe lời bao người từ chốn tối tăm vương bao u sầu, vẫn vững tâm trông lên kêu cầu.</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a:t>
            </a:r>
            <a:r>
              <a:rPr lang="en-US" sz="5400" b="0" u="sng" dirty="0">
                <a:solidFill>
                  <a:srgbClr val="FFFF00"/>
                </a:solidFill>
                <a:effectLst/>
              </a:rPr>
              <a:t>1:</a:t>
            </a:r>
            <a:r>
              <a:rPr lang="en-US" sz="5400" b="0" dirty="0">
                <a:solidFill>
                  <a:schemeClr val="bg1"/>
                </a:solidFill>
                <a:effectLst/>
              </a:rPr>
              <a:t> </a:t>
            </a:r>
            <a:r>
              <a:rPr lang="vi-VN" sz="5400" dirty="0">
                <a:solidFill>
                  <a:schemeClr val="bg1"/>
                </a:solidFill>
              </a:rPr>
              <a:t>Đây vực sâu thương đau, bao hồn đang khấn cầu, Mẹ đến cứu đưa về nơi an vui. Trông vì bao công ân Con Mẹ xưa giáng trần, chịu chết để xóa tội cho 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Maria, Mẹ ơi! Mẹ đoái nghe lời bao người từ chốn tối tăm vương bao u sầu, vẫn vững tâm trông lên kêu cầu.</a:t>
            </a:r>
            <a:endParaRPr lang="vi-VN" sz="6600" b="0" dirty="0">
              <a:solidFill>
                <a:schemeClr val="bg1"/>
              </a:solidFill>
              <a:effectLst/>
            </a:endParaRPr>
          </a:p>
        </p:txBody>
      </p:sp>
    </p:spTree>
    <p:extLst>
      <p:ext uri="{BB962C8B-B14F-4D97-AF65-F5344CB8AC3E}">
        <p14:creationId xmlns:p14="http://schemas.microsoft.com/office/powerpoint/2010/main" val="1344907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Cam chịu bao thương đau mong đền muôn lỗi lầm, để Chúa dẫn đưa về nơi thiên cung. Nhưng nguyện xin Trinh Vương mau dủ thương chữa bầu để Chúa rút bớt thời gian thương đau.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Maria, Mẹ ơi! Mẹ đoái nghe lời bao người từ chốn tối tăm vương bao u sầu, vẫn vững tâm trông lên kêu cầu.</a:t>
            </a:r>
            <a:endParaRPr lang="vi-VN" sz="6600" b="0" dirty="0">
              <a:solidFill>
                <a:schemeClr val="bg1"/>
              </a:solidFill>
              <a:effectLst/>
            </a:endParaRPr>
          </a:p>
        </p:txBody>
      </p:sp>
    </p:spTree>
    <p:extLst>
      <p:ext uri="{BB962C8B-B14F-4D97-AF65-F5344CB8AC3E}">
        <p14:creationId xmlns:p14="http://schemas.microsoft.com/office/powerpoint/2010/main" val="2499581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b="0" u="sng">
                <a:solidFill>
                  <a:srgbClr val="FFFF00"/>
                </a:solidFill>
                <a:effectLst/>
              </a:rPr>
              <a:t>:</a:t>
            </a:r>
            <a:r>
              <a:rPr lang="en-US" sz="4800" b="0">
                <a:solidFill>
                  <a:schemeClr val="bg1"/>
                </a:solidFill>
                <a:effectLst/>
              </a:rPr>
              <a:t> </a:t>
            </a:r>
            <a:r>
              <a:rPr lang="vi-VN" sz="4800">
                <a:solidFill>
                  <a:schemeClr val="bg1"/>
                </a:solidFill>
              </a:rPr>
              <a:t>Bao người xưa chung vui, nay còn ai đoái hoài, tình nghĩa thế gian tựa cơn mây bay. Thân phận nay cô đơn chỉ còn trông có Mẹ, Mẹ đến cứu vớt hồn bao đau thương.</a:t>
            </a:r>
            <a:endParaRPr lang="en-US" sz="4800" b="0" dirty="0">
              <a:solidFill>
                <a:schemeClr val="bg1"/>
              </a:solidFill>
              <a:effectLst/>
            </a:endParaRPr>
          </a:p>
        </p:txBody>
      </p:sp>
    </p:spTree>
    <p:extLst>
      <p:ext uri="{BB962C8B-B14F-4D97-AF65-F5344CB8AC3E}">
        <p14:creationId xmlns:p14="http://schemas.microsoft.com/office/powerpoint/2010/main" val="396190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latin typeface="+mj-lt"/>
                <a:cs typeface="Tahoma" pitchFamily="34" charset="0"/>
              </a:rPr>
              <a:t>Đk: </a:t>
            </a:r>
            <a:r>
              <a:rPr lang="vi-VN" altLang="en-US" sz="5400" b="1" dirty="0">
                <a:solidFill>
                  <a:schemeClr val="bg1"/>
                </a:solidFill>
                <a:latin typeface="+mj-lt"/>
                <a:cs typeface="Tahoma" pitchFamily="34" charset="0"/>
              </a:rPr>
              <a:t>Con tiến lên bàn thờ, cùng dâng Chúa đây hợp dâng thánh lễ. Đây lễ chiên chiều xưa, con Chúa uy linh đã trao hiến thân mình.</a:t>
            </a:r>
          </a:p>
          <a:p>
            <a:pPr algn="just">
              <a:lnSpc>
                <a:spcPct val="120000"/>
              </a:lnSpc>
              <a:spcBef>
                <a:spcPts val="1800"/>
              </a:spcBef>
            </a:pPr>
            <a:endParaRPr lang="vi-VN" altLang="en-US" sz="5400" b="1" dirty="0">
              <a:solidFill>
                <a:schemeClr val="bg1"/>
              </a:solidFill>
              <a:latin typeface="+mj-lt"/>
              <a:cs typeface="Tahoma" pitchFamily="34" charset="0"/>
            </a:endParaRPr>
          </a:p>
          <a:p>
            <a:pPr algn="just">
              <a:lnSpc>
                <a:spcPct val="120000"/>
              </a:lnSpc>
              <a:spcBef>
                <a:spcPts val="1800"/>
              </a:spcBef>
            </a:pPr>
            <a:endParaRPr lang="vi-VN" altLang="en-US" sz="6000" b="1" dirty="0">
              <a:solidFill>
                <a:schemeClr val="bg1"/>
              </a:solidFill>
              <a:latin typeface="+mj-lt"/>
              <a:cs typeface="Tahoma" pitchFamily="34" charset="0"/>
            </a:endParaRPr>
          </a:p>
          <a:p>
            <a:pPr algn="just">
              <a:lnSpc>
                <a:spcPct val="120000"/>
              </a:lnSpc>
              <a:spcBef>
                <a:spcPts val="1800"/>
              </a:spcBef>
            </a:pPr>
            <a:endParaRPr lang="en-US" altLang="en-US" sz="6000" b="1" dirty="0">
              <a:solidFill>
                <a:schemeClr val="bg1"/>
              </a:solidFill>
              <a:latin typeface="+mj-lt"/>
              <a:cs typeface="Tahoma" pitchFamily="34" charset="0"/>
            </a:endParaRPr>
          </a:p>
        </p:txBody>
      </p:sp>
    </p:spTree>
    <p:extLst>
      <p:ext uri="{BB962C8B-B14F-4D97-AF65-F5344CB8AC3E}">
        <p14:creationId xmlns:p14="http://schemas.microsoft.com/office/powerpoint/2010/main" val="1129919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Maria, Mẹ ơi! Mẹ đoái nghe lời bao người từ chốn tối tăm vương bao u sầu, vẫn vững tâm trông lên kêu cầu.</a:t>
            </a:r>
            <a:endParaRPr lang="vi-VN" sz="6600" b="0" dirty="0">
              <a:solidFill>
                <a:schemeClr val="bg1"/>
              </a:solidFill>
              <a:effectLst/>
            </a:endParaRPr>
          </a:p>
        </p:txBody>
      </p:sp>
    </p:spTree>
    <p:extLst>
      <p:ext uri="{BB962C8B-B14F-4D97-AF65-F5344CB8AC3E}">
        <p14:creationId xmlns:p14="http://schemas.microsoft.com/office/powerpoint/2010/main" val="3929442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3716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8029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1674</Words>
  <Application>Microsoft Office PowerPoint</Application>
  <PresentationFormat>On-screen Show (16:9)</PresentationFormat>
  <Paragraphs>96</Paragraphs>
  <Slides>71</Slides>
  <Notes>1</Notes>
  <HiddenSlides>0</HiddenSlides>
  <MMClips>0</MMClips>
  <ScaleCrop>false</ScaleCrop>
  <HeadingPairs>
    <vt:vector size="4" baseType="variant">
      <vt:variant>
        <vt:lpstr>Theme</vt:lpstr>
      </vt:variant>
      <vt:variant>
        <vt:i4>10</vt:i4>
      </vt:variant>
      <vt:variant>
        <vt:lpstr>Slide Titles</vt:lpstr>
      </vt:variant>
      <vt:variant>
        <vt:i4>71</vt:i4>
      </vt:variant>
    </vt:vector>
  </HeadingPairs>
  <TitlesOfParts>
    <vt:vector size="81" baseType="lpstr">
      <vt:lpstr>Office Theme</vt:lpstr>
      <vt:lpstr>36_Default Design</vt:lpstr>
      <vt:lpstr>10_Office Theme</vt:lpstr>
      <vt:lpstr>37_Default Design</vt:lpstr>
      <vt:lpstr>6_Office Theme</vt:lpstr>
      <vt:lpstr>2_Office Theme</vt:lpstr>
      <vt:lpstr>9_Office Theme</vt:lpstr>
      <vt:lpstr>1_Office Theme</vt:lpstr>
      <vt:lpstr>3_Office Theme</vt:lpstr>
      <vt:lpstr>4_Office Theme</vt:lpstr>
      <vt:lpstr>PowerPoint Presentation</vt:lpstr>
      <vt:lpstr>Ca Nhập Lễ Con Bước Lên Lm.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130 Chúa Nhật XXXI Thường Niên Năm A Huy Hoàng 03 Câu</vt:lpstr>
      <vt:lpstr>Đk: Lạy Chúa, xin gìn giữ linh hồn con trong bình an của Ngài.</vt:lpstr>
      <vt:lpstr>Tk1: Lòng con chẳng dám tự cao, mắt con chẳng dám tự hào Chúa ơi. Đường cao vọng chẳng đời nào bước, việc diệu kỳ vượt sức chẳng cầu.</vt:lpstr>
      <vt:lpstr>Đk: Lạy Chúa, xin gìn giữ linh hồn con trong bình an của Ngài.</vt:lpstr>
      <vt:lpstr>Tk2: Hồn con dù trước dù sau. Giữ thinh lặng giữ thanh bình mãi luôn. Như trẻ nhỏ tựa lòng hiền mẫu, hồn con này lặng lẽ an vui.</vt:lpstr>
      <vt:lpstr>Đk: Lạy Chúa, xin gìn giữ linh hồn con trong bình an của Ngài.</vt:lpstr>
      <vt:lpstr>Tk3: Cậy trông vào Chúa nào Ích – diên. Mãi luôn mọi lúc một lòng vững tin. Cậy trông vào tình Người thương mến, vì chỉ có Ngài là Thiên Chúa ta thờ.</vt:lpstr>
      <vt:lpstr>Đk: Lạy Chúa, xin gìn giữ linh hồn con trong bình an của Ngài.</vt:lpstr>
      <vt:lpstr>PowerPoint Presentation</vt:lpstr>
      <vt:lpstr>Xin Cha của Đức Giê-su Ki-tô, Chúa chúng ta soi lòng mở trí cho anh em. Để anh em thấy rõ đâu là niềm hy vọng anh em nhận được nhờ ơn Người kêu gọi anh em.</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PowerPoint Presentation</vt:lpstr>
      <vt:lpstr>PowerPoint Presentation</vt:lpstr>
      <vt:lpstr>PowerPoint Presentation</vt:lpstr>
      <vt:lpstr>Ca Nguyện Hiệp Lễ Tình Ca Vô Tận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Từ Chốn Tối Tăm Kim Long</vt:lpstr>
      <vt:lpstr>Đk: Maria, Mẹ ơi! Mẹ đoái nghe lời bao người từ chốn tối tăm vương bao u sầu, vẫn vững tâm trông lên kêu cầu.</vt:lpstr>
      <vt:lpstr>Tk1: Đây vực sâu thương đau, bao hồn đang khấn cầu, Mẹ đến cứu đưa về nơi an vui. Trông vì bao công ân Con Mẹ xưa giáng trần, chịu chết để xóa tội cho muôn dân.</vt:lpstr>
      <vt:lpstr>Đk: Maria, Mẹ ơi! Mẹ đoái nghe lời bao người từ chốn tối tăm vương bao u sầu, vẫn vững tâm trông lên kêu cầu.</vt:lpstr>
      <vt:lpstr>Tk2: Cam chịu bao thương đau mong đền muôn lỗi lầm, để Chúa dẫn đưa về nơi thiên cung. Nhưng nguyện xin Trinh Vương mau dủ thương chữa bầu để Chúa rút bớt thời gian thương đau.</vt:lpstr>
      <vt:lpstr>Đk: Maria, Mẹ ơi! Mẹ đoái nghe lời bao người từ chốn tối tăm vương bao u sầu, vẫn vững tâm trông lên kêu cầu.</vt:lpstr>
      <vt:lpstr>Tk3: Bao người xưa chung vui, nay còn ai đoái hoài, tình nghĩa thế gian tựa cơn mây bay. Thân phận nay cô đơn chỉ còn trông có Mẹ, Mẹ đến cứu vớt hồn bao đau thương.</vt:lpstr>
      <vt:lpstr>Đk: Maria, Mẹ ơi! Mẹ đoái nghe lời bao người từ chốn tối tăm vương bao u sầu, vẫn vững tâm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151</cp:revision>
  <dcterms:created xsi:type="dcterms:W3CDTF">2023-05-21T07:25:42Z</dcterms:created>
  <dcterms:modified xsi:type="dcterms:W3CDTF">2023-11-04T12:08:47Z</dcterms:modified>
</cp:coreProperties>
</file>