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360" r:id="rId8"/>
    <p:sldMasterId id="2147484372" r:id="rId9"/>
    <p:sldMasterId id="2147484408" r:id="rId10"/>
  </p:sldMasterIdLst>
  <p:notesMasterIdLst>
    <p:notesMasterId r:id="rId94"/>
  </p:notesMasterIdLst>
  <p:sldIdLst>
    <p:sldId id="507" r:id="rId11"/>
    <p:sldId id="553" r:id="rId12"/>
    <p:sldId id="257" r:id="rId13"/>
    <p:sldId id="259" r:id="rId14"/>
    <p:sldId id="267" r:id="rId15"/>
    <p:sldId id="262" r:id="rId16"/>
    <p:sldId id="268" r:id="rId17"/>
    <p:sldId id="828" r:id="rId18"/>
    <p:sldId id="392" r:id="rId19"/>
    <p:sldId id="393" r:id="rId20"/>
    <p:sldId id="394" r:id="rId21"/>
    <p:sldId id="395" r:id="rId22"/>
    <p:sldId id="396" r:id="rId23"/>
    <p:sldId id="397" r:id="rId24"/>
    <p:sldId id="398" r:id="rId25"/>
    <p:sldId id="399" r:id="rId26"/>
    <p:sldId id="647" r:id="rId27"/>
    <p:sldId id="649" r:id="rId28"/>
    <p:sldId id="811" r:id="rId29"/>
    <p:sldId id="812" r:id="rId30"/>
    <p:sldId id="813" r:id="rId31"/>
    <p:sldId id="820" r:id="rId32"/>
    <p:sldId id="814" r:id="rId33"/>
    <p:sldId id="821" r:id="rId34"/>
    <p:sldId id="815" r:id="rId35"/>
    <p:sldId id="822" r:id="rId36"/>
    <p:sldId id="816" r:id="rId37"/>
    <p:sldId id="823" r:id="rId38"/>
    <p:sldId id="830" r:id="rId39"/>
    <p:sldId id="653" r:id="rId40"/>
    <p:sldId id="819" r:id="rId41"/>
    <p:sldId id="728" r:id="rId42"/>
    <p:sldId id="54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550" r:id="rId57"/>
    <p:sldId id="558" r:id="rId58"/>
    <p:sldId id="852" r:id="rId59"/>
    <p:sldId id="853" r:id="rId60"/>
    <p:sldId id="261" r:id="rId61"/>
    <p:sldId id="854" r:id="rId62"/>
    <p:sldId id="265" r:id="rId63"/>
    <p:sldId id="855" r:id="rId64"/>
    <p:sldId id="269" r:id="rId65"/>
    <p:sldId id="856" r:id="rId66"/>
    <p:sldId id="276" r:id="rId67"/>
    <p:sldId id="810" r:id="rId68"/>
    <p:sldId id="729" r:id="rId69"/>
    <p:sldId id="277" r:id="rId70"/>
    <p:sldId id="278" r:id="rId71"/>
    <p:sldId id="844" r:id="rId72"/>
    <p:sldId id="279" r:id="rId73"/>
    <p:sldId id="845" r:id="rId74"/>
    <p:sldId id="290" r:id="rId75"/>
    <p:sldId id="846" r:id="rId76"/>
    <p:sldId id="848" r:id="rId77"/>
    <p:sldId id="849" r:id="rId78"/>
    <p:sldId id="291" r:id="rId79"/>
    <p:sldId id="847" r:id="rId80"/>
    <p:sldId id="850" r:id="rId81"/>
    <p:sldId id="851" r:id="rId82"/>
    <p:sldId id="292" r:id="rId83"/>
    <p:sldId id="698" r:id="rId84"/>
    <p:sldId id="293" r:id="rId85"/>
    <p:sldId id="838" r:id="rId86"/>
    <p:sldId id="839" r:id="rId87"/>
    <p:sldId id="841" r:id="rId88"/>
    <p:sldId id="263" r:id="rId89"/>
    <p:sldId id="842" r:id="rId90"/>
    <p:sldId id="840" r:id="rId91"/>
    <p:sldId id="843" r:id="rId92"/>
    <p:sldId id="831"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R+YgB1qhU3HpDs91cKgXxQ==" hashData="Aen4MtS+U+VboLX+1y3lM4DqpDU="/>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0" autoAdjust="0"/>
    <p:restoredTop sz="94654"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slide" Target="slides/slide79.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69</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70</a:t>
            </a:fld>
            <a:endParaRPr lang="en-US"/>
          </a:p>
        </p:txBody>
      </p:sp>
    </p:spTree>
    <p:extLst>
      <p:ext uri="{BB962C8B-B14F-4D97-AF65-F5344CB8AC3E}">
        <p14:creationId xmlns:p14="http://schemas.microsoft.com/office/powerpoint/2010/main" val="46803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58614-8414-4CA5-9F10-A86EB345BE22}" type="slidenum">
              <a:rPr lang="en-US" smtClean="0"/>
              <a:pPr eaLnBrk="1" hangingPunct="1"/>
              <a:t>76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58614-8414-4CA5-9F10-A86EB345BE22}" type="slidenum">
              <a:rPr lang="en-US" smtClean="0"/>
              <a:pPr eaLnBrk="1" hangingPunct="1"/>
              <a:t>78</a:t>
            </a:fld>
            <a:endParaRPr lang="en-US"/>
          </a:p>
        </p:txBody>
      </p:sp>
    </p:spTree>
    <p:extLst>
      <p:ext uri="{BB962C8B-B14F-4D97-AF65-F5344CB8AC3E}">
        <p14:creationId xmlns:p14="http://schemas.microsoft.com/office/powerpoint/2010/main" val="350199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58614-8414-4CA5-9F10-A86EB345BE22}" type="slidenum">
              <a:rPr lang="en-US" smtClean="0"/>
              <a:pPr eaLnBrk="1" hangingPunct="1"/>
              <a:t>79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58614-8414-4CA5-9F10-A86EB345BE22}" type="slidenum">
              <a:rPr lang="en-US" smtClean="0"/>
              <a:pPr eaLnBrk="1" hangingPunct="1"/>
              <a:t>80</a:t>
            </a:fld>
            <a:endParaRPr lang="en-US"/>
          </a:p>
        </p:txBody>
      </p:sp>
    </p:spTree>
    <p:extLst>
      <p:ext uri="{BB962C8B-B14F-4D97-AF65-F5344CB8AC3E}">
        <p14:creationId xmlns:p14="http://schemas.microsoft.com/office/powerpoint/2010/main" val="50104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0F77FA-A894-4BA0-A86C-DF764F91B206}" type="slidenum">
              <a:rPr lang="en-US" smtClean="0"/>
              <a:pPr eaLnBrk="1" hangingPunct="1"/>
              <a:t>81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58614-8414-4CA5-9F10-A86EB345BE22}" type="slidenum">
              <a:rPr lang="en-US" smtClean="0"/>
              <a:pPr eaLnBrk="1" hangingPunct="1"/>
              <a:t>82</a:t>
            </a:fld>
            <a:endParaRPr lang="en-US"/>
          </a:p>
        </p:txBody>
      </p:sp>
    </p:spTree>
    <p:extLst>
      <p:ext uri="{BB962C8B-B14F-4D97-AF65-F5344CB8AC3E}">
        <p14:creationId xmlns:p14="http://schemas.microsoft.com/office/powerpoint/2010/main" val="241676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pic>
        <p:nvPicPr>
          <p:cNvPr id="4" name="Picture 3">
            <a:extLst>
              <a:ext uri="{FF2B5EF4-FFF2-40B4-BE49-F238E27FC236}">
                <a16:creationId xmlns="" xmlns:a16="http://schemas.microsoft.com/office/drawing/2014/main" id="{BD3C0C7D-F427-8B9F-02DE-80935AE9A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Khôn ngoan.</a:t>
            </a:r>
            <a:r>
              <a:rPr lang="en-US" sz="3200" b="1">
                <a:ln w="1905"/>
                <a:solidFill>
                  <a:srgbClr val="A50021"/>
                </a:solidFill>
                <a:effectLst>
                  <a:innerShdw blurRad="69850" dist="43180" dir="5400000">
                    <a:srgbClr val="000000">
                      <a:alpha val="65000"/>
                    </a:srgbClr>
                  </a:innerShdw>
                </a:effectLst>
              </a:rPr>
              <a:t/>
            </a:r>
            <a:br>
              <a:rPr lang="en-US" sz="3200" b="1">
                <a:ln w="1905"/>
                <a:solidFill>
                  <a:srgbClr val="A50021"/>
                </a:solidFill>
                <a:effectLst>
                  <a:innerShdw blurRad="69850" dist="43180" dir="5400000">
                    <a:srgbClr val="000000">
                      <a:alpha val="65000"/>
                    </a:srgbClr>
                  </a:innerShdw>
                </a:effectLst>
              </a:rPr>
            </a:br>
            <a:r>
              <a:rPr lang="en-US" sz="3200" b="1">
                <a:ln w="1905"/>
                <a:solidFill>
                  <a:srgbClr val="A50021"/>
                </a:solidFill>
                <a:effectLst>
                  <a:innerShdw blurRad="69850" dist="43180" dir="5400000">
                    <a:srgbClr val="000000">
                      <a:alpha val="65000"/>
                    </a:srgbClr>
                  </a:innerShdw>
                </a:effectLst>
              </a:rPr>
              <a:t>Ai tìm kiếm Đức Khôn Ngoan, thì Đức Khôn Ngoan cho gặp.</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62</a:t>
            </a:r>
            <a:br>
              <a:rPr lang="en-US">
                <a:solidFill>
                  <a:srgbClr val="FFFF00"/>
                </a:solidFill>
              </a:rPr>
            </a:br>
            <a:r>
              <a:rPr lang="en-US">
                <a:solidFill>
                  <a:srgbClr val="FFFF00"/>
                </a:solidFill>
              </a:rPr>
              <a:t>Chúa Nhật XXXII Thường Niên</a:t>
            </a:r>
            <a:br>
              <a:rPr lang="en-US">
                <a:solidFill>
                  <a:srgbClr val="FFFF00"/>
                </a:solidFill>
              </a:rPr>
            </a:br>
            <a:r>
              <a:rPr lang="en-US">
                <a:solidFill>
                  <a:srgbClr val="FFFF00"/>
                </a:solidFill>
              </a:rPr>
              <a:t>Năm A</a:t>
            </a:r>
            <a:br>
              <a:rPr lang="en-US">
                <a:solidFill>
                  <a:srgbClr val="FFFF00"/>
                </a:solidFill>
              </a:rPr>
            </a:br>
            <a:r>
              <a:rPr lang="en-US" b="1" i="1">
                <a:solidFill>
                  <a:schemeClr val="bg1"/>
                </a:solidFill>
              </a:rPr>
              <a:t>Lm. Kim Long</a:t>
            </a:r>
            <a:br>
              <a:rPr lang="en-US" b="1" i="1">
                <a:solidFill>
                  <a:schemeClr val="bg1"/>
                </a:solidFill>
              </a:rPr>
            </a:br>
            <a:r>
              <a:rPr lang="en-US" b="1" i="1">
                <a:solidFill>
                  <a:schemeClr val="bg1"/>
                </a:solidFill>
              </a:rPr>
              <a:t>04 Câu</a:t>
            </a:r>
          </a:p>
        </p:txBody>
      </p:sp>
    </p:spTree>
    <p:extLst>
      <p:ext uri="{BB962C8B-B14F-4D97-AF65-F5344CB8AC3E}">
        <p14:creationId xmlns:p14="http://schemas.microsoft.com/office/powerpoint/2010/main" val="372970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a:solidFill>
                  <a:srgbClr val="FFFF00"/>
                </a:solidFill>
              </a:rPr>
              <a:t>HÃY SẴN SÀNG</a:t>
            </a:r>
            <a:br>
              <a:rPr lang="en-US" sz="5400" dirty="0">
                <a:solidFill>
                  <a:srgbClr val="FFFF00"/>
                </a:solidFill>
              </a:rPr>
            </a:br>
            <a:r>
              <a:rPr lang="en-US" sz="5400" i="1" dirty="0">
                <a:solidFill>
                  <a:schemeClr val="bg1"/>
                </a:solidFill>
              </a:rPr>
              <a:t>Mi </a:t>
            </a:r>
            <a:r>
              <a:rPr lang="en-US" sz="5400" i="1" dirty="0" err="1">
                <a:solidFill>
                  <a:schemeClr val="bg1"/>
                </a:solidFill>
              </a:rPr>
              <a:t>Trầm</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Thiên Chúa con tôn thờ, linh hồn con luôn khao khát Ngài.</a:t>
            </a:r>
          </a:p>
        </p:txBody>
      </p:sp>
    </p:spTree>
    <p:extLst>
      <p:ext uri="{BB962C8B-B14F-4D97-AF65-F5344CB8AC3E}">
        <p14:creationId xmlns:p14="http://schemas.microsoft.com/office/powerpoint/2010/main" val="298262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1096393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Mong được tới ngắm tôn nhan Ngài, nhìn xem vinh quang uy lực Chúa. Ân tình của Chúa luôn cao quý hơn sinh mạng, con muốn vang lời mà ca khen suốt đời.</a:t>
            </a:r>
            <a:endParaRPr lang="en-US" sz="5400">
              <a:solidFill>
                <a:schemeClr val="bg1"/>
              </a:solidFill>
            </a:endParaRPr>
          </a:p>
        </p:txBody>
      </p:sp>
    </p:spTree>
    <p:extLst>
      <p:ext uri="{BB962C8B-B14F-4D97-AF65-F5344CB8AC3E}">
        <p14:creationId xmlns:p14="http://schemas.microsoft.com/office/powerpoint/2010/main" val="150589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009066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Mơ tưởng Chúa mỗi khi lên giường, và qua năm canh con thầm nhắc. Bởi Ngài đã đoái thương luôn cứu nguy hộ phù, nương bóng tay Ngài, miệng con vui hát mừng.</a:t>
            </a:r>
          </a:p>
        </p:txBody>
      </p:sp>
    </p:spTree>
    <p:extLst>
      <p:ext uri="{BB962C8B-B14F-4D97-AF65-F5344CB8AC3E}">
        <p14:creationId xmlns:p14="http://schemas.microsoft.com/office/powerpoint/2010/main" val="1140386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59175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30000"/>
              </a:lnSpc>
              <a:spcBef>
                <a:spcPts val="1800"/>
              </a:spcBef>
            </a:pPr>
            <a:r>
              <a:rPr lang="vi-VN" sz="5850" b="1" dirty="0">
                <a:solidFill>
                  <a:srgbClr val="FFFF00"/>
                </a:solidFill>
                <a:cs typeface="Times New Roman" panose="02020603050405020304" pitchFamily="18" charset="0"/>
              </a:rPr>
              <a:t>Đk: </a:t>
            </a:r>
            <a:r>
              <a:rPr lang="vi-VN" sz="5850" b="1" dirty="0">
                <a:solidFill>
                  <a:schemeClr val="bg1"/>
                </a:solidFill>
                <a:cs typeface="Times New Roman" panose="02020603050405020304" pitchFamily="18" charset="0"/>
              </a:rPr>
              <a:t>Này đoàn dân Chúa hãy sẵn sàng, vì lúc ta không ngờ thì Chúa sẽ đến. Này đoàn dân Chúa hãy sẵn sàng, vì lúc ta không ngờ thì Chúa đến gần.</a:t>
            </a: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6591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thứ nhất của thánh Phaolo tông đồ Gửi tín hữu Thê-sa-lô-ni ca.</a:t>
            </a:r>
            <a:endParaRPr lang="vi-VN" sz="3600">
              <a:solidFill>
                <a:srgbClr val="A50021"/>
              </a:solidFill>
            </a:endParaRPr>
          </a:p>
          <a:p>
            <a:r>
              <a:rPr lang="vi-VN" sz="3600">
                <a:solidFill>
                  <a:srgbClr val="A50021"/>
                </a:solidFill>
              </a:rPr>
              <a:t>Những người đã an giấc trong Đức Giê-su, sẽ được Thiên Chúa đưa về cùng Đức Giê-su.</a:t>
            </a:r>
          </a:p>
        </p:txBody>
      </p:sp>
    </p:spTree>
    <p:extLst>
      <p:ext uri="{BB962C8B-B14F-4D97-AF65-F5344CB8AC3E}">
        <p14:creationId xmlns:p14="http://schemas.microsoft.com/office/powerpoint/2010/main" val="1076586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rPr>
              <a:t>Anh em hãy tỉnh thức và hãy sẵn sàng, vì vào giờ anh em không ngờ Con Người sẽ đến.</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7200" b="1" dirty="0">
                <a:solidFill>
                  <a:srgbClr val="FFFF00"/>
                </a:solidFill>
                <a:cs typeface="Times New Roman" panose="02020603050405020304" pitchFamily="18" charset="0"/>
              </a:rPr>
              <a:t>Tk1: </a:t>
            </a:r>
            <a:r>
              <a:rPr lang="vi-VN" sz="7200" b="1" dirty="0">
                <a:solidFill>
                  <a:schemeClr val="bg1"/>
                </a:solidFill>
                <a:cs typeface="Times New Roman" panose="02020603050405020304" pitchFamily="18" charset="0"/>
              </a:rPr>
              <a:t>Hãy thắp nến sáng với bao việc lành, chờ ngày về nơi phúc vinh Thiên đàng.</a:t>
            </a:r>
          </a:p>
        </p:txBody>
      </p:sp>
    </p:spTree>
    <p:extLst>
      <p:ext uri="{BB962C8B-B14F-4D97-AF65-F5344CB8AC3E}">
        <p14:creationId xmlns:p14="http://schemas.microsoft.com/office/powerpoint/2010/main" val="3691819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9144000" cy="5143500"/>
          </a:xfrm>
          <a:prstGeom prst="rect">
            <a:avLst/>
          </a:prstGeom>
        </p:spPr>
      </p:pic>
      <p:sp>
        <p:nvSpPr>
          <p:cNvPr id="4" name="Rectangle 3"/>
          <p:cNvSpPr/>
          <p:nvPr/>
        </p:nvSpPr>
        <p:spPr>
          <a:xfrm>
            <a:off x="3505200" y="971550"/>
            <a:ext cx="5486400" cy="3108543"/>
          </a:xfrm>
          <a:prstGeom prst="rect">
            <a:avLst/>
          </a:prstGeom>
        </p:spPr>
        <p:txBody>
          <a:bodyPr wrap="square">
            <a:spAutoFit/>
          </a:bodyPr>
          <a:lstStyle/>
          <a:p>
            <a:pPr algn="just"/>
            <a:r>
              <a:rPr lang="en-US" sz="2800"/>
              <a:t>C</a:t>
            </a:r>
            <a:r>
              <a:rPr lang="vi-VN" sz="2800"/>
              <a:t>húa có thể đến vào lúc chúng ta hoàn toàn bất ngờ. Do đó tỉnh thức là việc mỗi kitô hữu cần phải làm thường xuyên cả cuộc đời mình. Tin tưởng vào ơn Chúa trợ giúp, chúng ta cùng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410200" cy="1323439"/>
          </a:xfrm>
          <a:prstGeom prst="rect">
            <a:avLst/>
          </a:prstGeom>
        </p:spPr>
        <p:txBody>
          <a:bodyPr wrap="square">
            <a:spAutoFit/>
          </a:bodyPr>
          <a:lstStyle/>
          <a:p>
            <a:pPr algn="ctr"/>
            <a:r>
              <a:rPr lang="en-US" sz="4000" b="1" dirty="0" err="1">
                <a:solidFill>
                  <a:srgbClr val="FFFF00"/>
                </a:solidFill>
              </a:rPr>
              <a:t>Lạy</a:t>
            </a:r>
            <a:r>
              <a:rPr lang="en-US" sz="4000" b="1" dirty="0">
                <a:solidFill>
                  <a:srgbClr val="FFFF00"/>
                </a:solidFill>
              </a:rPr>
              <a:t> </a:t>
            </a:r>
            <a:r>
              <a:rPr lang="en-US" sz="4000" b="1" dirty="0" err="1">
                <a:solidFill>
                  <a:srgbClr val="FFFF00"/>
                </a:solidFill>
              </a:rPr>
              <a:t>Chúa</a:t>
            </a:r>
            <a:r>
              <a:rPr lang="en-US" sz="4000" b="1" dirty="0">
                <a:solidFill>
                  <a:srgbClr val="FFFF00"/>
                </a:solidFill>
              </a:rPr>
              <a:t> Con Xin </a:t>
            </a:r>
            <a:r>
              <a:rPr lang="en-US" sz="4000" b="1" dirty="0" err="1">
                <a:solidFill>
                  <a:srgbClr val="FFFF00"/>
                </a:solidFill>
              </a:rPr>
              <a:t>Dâng</a:t>
            </a:r>
            <a:endParaRPr lang="en-US" sz="4000" b="1" dirty="0">
              <a:solidFill>
                <a:srgbClr val="FFFF00"/>
              </a:solidFill>
            </a:endParaRPr>
          </a:p>
          <a:p>
            <a:pPr algn="ctr"/>
            <a:r>
              <a:rPr lang="en-US" sz="4000" b="1" i="1" dirty="0">
                <a:solidFill>
                  <a:schemeClr val="bg1"/>
                </a:solidFill>
              </a:rPr>
              <a:t>Lan Thanh</a:t>
            </a: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ea typeface="Tahoma" pitchFamily="34" charset="0"/>
                <a:cs typeface="Tahoma" pitchFamily="34" charset="0"/>
              </a:rPr>
              <a:t>Tk1: </a:t>
            </a:r>
            <a:r>
              <a:rPr lang="vi-VN" sz="6000" b="1" dirty="0">
                <a:solidFill>
                  <a:schemeClr val="bg1"/>
                </a:solidFill>
                <a:ea typeface="Tahoma" pitchFamily="34" charset="0"/>
                <a:cs typeface="Tahoma" pitchFamily="34" charset="0"/>
              </a:rPr>
              <a:t>Lạy Chúa con xin dâng niềm vui với nỗi u buồn. Lạy Chúa xin thương nhận lễ vật con dâng lên.</a:t>
            </a:r>
          </a:p>
        </p:txBody>
      </p:sp>
    </p:spTree>
    <p:extLst>
      <p:ext uri="{BB962C8B-B14F-4D97-AF65-F5344CB8AC3E}">
        <p14:creationId xmlns:p14="http://schemas.microsoft.com/office/powerpoint/2010/main" val="322389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30000"/>
              </a:lnSpc>
              <a:spcBef>
                <a:spcPts val="1800"/>
              </a:spcBef>
            </a:pPr>
            <a:r>
              <a:rPr lang="vi-VN" sz="5850" b="1" dirty="0">
                <a:solidFill>
                  <a:srgbClr val="FFFF00"/>
                </a:solidFill>
                <a:cs typeface="Times New Roman" panose="02020603050405020304" pitchFamily="18" charset="0"/>
              </a:rPr>
              <a:t>Đk: </a:t>
            </a:r>
            <a:r>
              <a:rPr lang="vi-VN" sz="5850" b="1" dirty="0">
                <a:solidFill>
                  <a:schemeClr val="bg1"/>
                </a:solidFill>
                <a:cs typeface="Times New Roman" panose="02020603050405020304" pitchFamily="18" charset="0"/>
              </a:rPr>
              <a:t>Này đoàn dân Chúa hãy sẵn sàng, vì lúc ta không ngờ thì Chúa sẽ đến. Này đoàn dân Chúa hãy sẵn sàng, vì lúc ta không ngờ thì Chúa đến gần.</a:t>
            </a: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79516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6600" b="1" dirty="0">
                <a:solidFill>
                  <a:srgbClr val="FFFF00"/>
                </a:solidFill>
                <a:ea typeface="Tahoma" pitchFamily="34" charset="0"/>
                <a:cs typeface="Tahoma" pitchFamily="34" charset="0"/>
              </a:rPr>
              <a:t>Đk: </a:t>
            </a:r>
            <a:r>
              <a:rPr lang="vi-VN" sz="6600" b="1" dirty="0">
                <a:solidFill>
                  <a:schemeClr val="bg1"/>
                </a:solidFill>
                <a:ea typeface="Tahoma" pitchFamily="34" charset="0"/>
                <a:cs typeface="Tahoma" pitchFamily="34" charset="0"/>
              </a:rPr>
              <a:t>Nguyện Chúa ghé mắt đoái thương nhận con dâng của lễ, và hãy đến cứu giúp con thoát cảnh đời u mê.</a:t>
            </a:r>
          </a:p>
        </p:txBody>
      </p:sp>
    </p:spTree>
    <p:extLst>
      <p:ext uri="{BB962C8B-B14F-4D97-AF65-F5344CB8AC3E}">
        <p14:creationId xmlns:p14="http://schemas.microsoft.com/office/powerpoint/2010/main" val="3117067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6600" b="1" dirty="0">
                <a:solidFill>
                  <a:srgbClr val="FFFF00"/>
                </a:solidFill>
                <a:ea typeface="Tahoma" pitchFamily="34" charset="0"/>
                <a:cs typeface="Tahoma" pitchFamily="34" charset="0"/>
              </a:rPr>
              <a:t>Tk2: </a:t>
            </a:r>
            <a:r>
              <a:rPr lang="vi-VN" sz="6600" b="1" dirty="0">
                <a:solidFill>
                  <a:schemeClr val="bg1"/>
                </a:solidFill>
                <a:ea typeface="Tahoma" pitchFamily="34" charset="0"/>
                <a:cs typeface="Tahoma" pitchFamily="34" charset="0"/>
              </a:rPr>
              <a:t>Lạy Chúa con xin dâng tình yêu ý riêng mình, lạy Chúa xin thương nhận lễ vật con dâng lên.</a:t>
            </a:r>
          </a:p>
        </p:txBody>
      </p:sp>
    </p:spTree>
    <p:extLst>
      <p:ext uri="{BB962C8B-B14F-4D97-AF65-F5344CB8AC3E}">
        <p14:creationId xmlns:p14="http://schemas.microsoft.com/office/powerpoint/2010/main" val="1592460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6600" b="1" dirty="0">
                <a:solidFill>
                  <a:srgbClr val="FFFF00"/>
                </a:solidFill>
                <a:ea typeface="Tahoma" pitchFamily="34" charset="0"/>
                <a:cs typeface="Tahoma" pitchFamily="34" charset="0"/>
              </a:rPr>
              <a:t>Đk: </a:t>
            </a:r>
            <a:r>
              <a:rPr lang="vi-VN" sz="6600" b="1" dirty="0">
                <a:solidFill>
                  <a:schemeClr val="bg1"/>
                </a:solidFill>
                <a:ea typeface="Tahoma" pitchFamily="34" charset="0"/>
                <a:cs typeface="Tahoma" pitchFamily="34" charset="0"/>
              </a:rPr>
              <a:t>Nguyện Chúa ghé mắt đoái thương nhận con dâng của lễ, và hãy đến cứu giúp con thoát cảnh đời u mê.</a:t>
            </a:r>
          </a:p>
        </p:txBody>
      </p:sp>
    </p:spTree>
    <p:extLst>
      <p:ext uri="{BB962C8B-B14F-4D97-AF65-F5344CB8AC3E}">
        <p14:creationId xmlns:p14="http://schemas.microsoft.com/office/powerpoint/2010/main" val="3610840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FF00"/>
                </a:solidFill>
                <a:ea typeface="Tahoma" pitchFamily="34" charset="0"/>
                <a:cs typeface="Tahoma" pitchFamily="34" charset="0"/>
              </a:rPr>
              <a:t>Tk3: </a:t>
            </a:r>
            <a:r>
              <a:rPr lang="vi-VN" sz="6600" b="1" dirty="0">
                <a:solidFill>
                  <a:schemeClr val="bg1"/>
                </a:solidFill>
                <a:ea typeface="Tahoma" pitchFamily="34" charset="0"/>
                <a:cs typeface="Tahoma" pitchFamily="34" charset="0"/>
              </a:rPr>
              <a:t>Lạy Chúa con xin dâng toàn thân với tâm hồn, lạy Chúa xin thương nhận lễ vật con dâng lên.</a:t>
            </a:r>
          </a:p>
        </p:txBody>
      </p:sp>
    </p:spTree>
    <p:extLst>
      <p:ext uri="{BB962C8B-B14F-4D97-AF65-F5344CB8AC3E}">
        <p14:creationId xmlns:p14="http://schemas.microsoft.com/office/powerpoint/2010/main" val="1876907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6600" b="1" dirty="0">
                <a:solidFill>
                  <a:srgbClr val="FFFF00"/>
                </a:solidFill>
                <a:ea typeface="Tahoma" pitchFamily="34" charset="0"/>
                <a:cs typeface="Tahoma" pitchFamily="34" charset="0"/>
              </a:rPr>
              <a:t>Đk: </a:t>
            </a:r>
            <a:r>
              <a:rPr lang="vi-VN" sz="6600" b="1" dirty="0">
                <a:solidFill>
                  <a:schemeClr val="bg1"/>
                </a:solidFill>
                <a:ea typeface="Tahoma" pitchFamily="34" charset="0"/>
                <a:cs typeface="Tahoma" pitchFamily="34" charset="0"/>
              </a:rPr>
              <a:t>Nguyện Chúa ghé mắt đoái thương nhận con dâng của lễ, và hãy đến cứu giúp con thoát cảnh đời u mê.</a:t>
            </a:r>
          </a:p>
        </p:txBody>
      </p:sp>
    </p:spTree>
    <p:extLst>
      <p:ext uri="{BB962C8B-B14F-4D97-AF65-F5344CB8AC3E}">
        <p14:creationId xmlns:p14="http://schemas.microsoft.com/office/powerpoint/2010/main" val="591076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FF00"/>
                </a:solidFill>
                <a:ea typeface="Tahoma" pitchFamily="34" charset="0"/>
                <a:cs typeface="Tahoma" pitchFamily="34" charset="0"/>
              </a:rPr>
              <a:t>Tk4: </a:t>
            </a:r>
            <a:r>
              <a:rPr lang="vi-VN" sz="6600" b="1" dirty="0">
                <a:solidFill>
                  <a:schemeClr val="bg1"/>
                </a:solidFill>
                <a:ea typeface="Tahoma" pitchFamily="34" charset="0"/>
                <a:cs typeface="Tahoma" pitchFamily="34" charset="0"/>
              </a:rPr>
              <a:t>Lạy Chúa con xin dâng tuổi xuân trót cuộc đời. Lạy Chúa xin thương nhận lễ vật con dâng lên.</a:t>
            </a:r>
          </a:p>
          <a:p>
            <a:pPr marL="0" indent="0" algn="just">
              <a:lnSpc>
                <a:spcPct val="120000"/>
              </a:lnSpc>
              <a:spcBef>
                <a:spcPts val="1350"/>
              </a:spcBef>
              <a:buNone/>
            </a:pPr>
            <a:endParaRPr lang="vi-VN" sz="6600" b="1" dirty="0">
              <a:solidFill>
                <a:schemeClr val="bg1"/>
              </a:solidFill>
              <a:ea typeface="Tahoma" pitchFamily="34" charset="0"/>
              <a:cs typeface="Tahoma" pitchFamily="34" charset="0"/>
            </a:endParaRPr>
          </a:p>
          <a:p>
            <a:pPr marL="0" indent="0" algn="just">
              <a:lnSpc>
                <a:spcPct val="120000"/>
              </a:lnSpc>
              <a:spcBef>
                <a:spcPts val="1350"/>
              </a:spcBef>
              <a:buNone/>
            </a:pPr>
            <a:endParaRPr lang="vi-VN" sz="6600" b="1" dirty="0">
              <a:solidFill>
                <a:schemeClr val="bg1"/>
              </a:solidFill>
              <a:ea typeface="Tahoma" pitchFamily="34" charset="0"/>
              <a:cs typeface="Tahoma" pitchFamily="34" charset="0"/>
            </a:endParaRPr>
          </a:p>
          <a:p>
            <a:pPr marL="0" indent="0" algn="just">
              <a:lnSpc>
                <a:spcPct val="120000"/>
              </a:lnSpc>
              <a:spcBef>
                <a:spcPts val="1350"/>
              </a:spcBef>
              <a:buNone/>
            </a:pPr>
            <a:endParaRPr lang="vi-VN" sz="6600" b="1" dirty="0">
              <a:solidFill>
                <a:schemeClr val="bg1"/>
              </a:solidFill>
              <a:ea typeface="Tahoma" pitchFamily="34" charset="0"/>
              <a:cs typeface="Tahoma" pitchFamily="34" charset="0"/>
            </a:endParaRPr>
          </a:p>
          <a:p>
            <a:pPr marL="0" indent="0" algn="just">
              <a:lnSpc>
                <a:spcPct val="120000"/>
              </a:lnSpc>
              <a:spcBef>
                <a:spcPts val="1350"/>
              </a:spcBef>
              <a:buNone/>
            </a:pPr>
            <a:endParaRPr lang="vi-VN" sz="6600" b="1" dirty="0">
              <a:solidFill>
                <a:schemeClr val="bg1"/>
              </a:solidFill>
              <a:ea typeface="Tahoma" pitchFamily="34" charset="0"/>
              <a:cs typeface="Tahoma" pitchFamily="34" charset="0"/>
            </a:endParaRPr>
          </a:p>
        </p:txBody>
      </p:sp>
    </p:spTree>
    <p:extLst>
      <p:ext uri="{BB962C8B-B14F-4D97-AF65-F5344CB8AC3E}">
        <p14:creationId xmlns:p14="http://schemas.microsoft.com/office/powerpoint/2010/main" val="1769748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6600" b="1" dirty="0">
                <a:solidFill>
                  <a:srgbClr val="FFFF00"/>
                </a:solidFill>
                <a:ea typeface="Tahoma" pitchFamily="34" charset="0"/>
                <a:cs typeface="Tahoma" pitchFamily="34" charset="0"/>
              </a:rPr>
              <a:t>Đk: </a:t>
            </a:r>
            <a:r>
              <a:rPr lang="vi-VN" sz="6600" b="1" dirty="0">
                <a:solidFill>
                  <a:schemeClr val="bg1"/>
                </a:solidFill>
                <a:ea typeface="Tahoma" pitchFamily="34" charset="0"/>
                <a:cs typeface="Tahoma" pitchFamily="34" charset="0"/>
              </a:rPr>
              <a:t>Nguyện Chúa ghé mắt đoái thương nhận con dâng của lễ, và hãy đến cứu giúp con thoát cảnh đời u mê.</a:t>
            </a:r>
          </a:p>
        </p:txBody>
      </p:sp>
    </p:spTree>
    <p:extLst>
      <p:ext uri="{BB962C8B-B14F-4D97-AF65-F5344CB8AC3E}">
        <p14:creationId xmlns:p14="http://schemas.microsoft.com/office/powerpoint/2010/main" val="2852107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9854"/>
            <a:ext cx="9144000" cy="5143500"/>
          </a:xfrm>
        </p:spPr>
        <p:txBody>
          <a:bodyPr>
            <a:normAutofit lnSpcReduction="10000"/>
          </a:bodyPr>
          <a:lstStyle/>
          <a:p>
            <a:pPr algn="just">
              <a:lnSpc>
                <a:spcPct val="130000"/>
              </a:lnSpc>
              <a:spcBef>
                <a:spcPts val="0"/>
              </a:spcBef>
            </a:pPr>
            <a:r>
              <a:rPr lang="vi-VN" sz="6600" b="1" dirty="0">
                <a:solidFill>
                  <a:srgbClr val="FFFF00"/>
                </a:solidFill>
                <a:cs typeface="Times New Roman" panose="02020603050405020304" pitchFamily="18" charset="0"/>
              </a:rPr>
              <a:t>Tk2: </a:t>
            </a:r>
            <a:r>
              <a:rPr lang="vi-VN" sz="6600" b="1" dirty="0">
                <a:solidFill>
                  <a:schemeClr val="bg1"/>
                </a:solidFill>
                <a:cs typeface="Times New Roman" panose="02020603050405020304" pitchFamily="18" charset="0"/>
              </a:rPr>
              <a:t>Hãy sống xứng đáng với Cha Trên Trời, ngày dài trần gian tránh xa tội đời.</a:t>
            </a:r>
          </a:p>
        </p:txBody>
      </p:sp>
    </p:spTree>
    <p:extLst>
      <p:ext uri="{BB962C8B-B14F-4D97-AF65-F5344CB8AC3E}">
        <p14:creationId xmlns:p14="http://schemas.microsoft.com/office/powerpoint/2010/main" val="799909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4800" dirty="0">
                <a:solidFill>
                  <a:srgbClr val="FFFF00"/>
                </a:solidFill>
              </a:rPr>
              <a:t>KHÔN NGOAN TỈNH THỨC</a:t>
            </a:r>
            <a:r>
              <a:rPr lang="en-US" sz="6600" b="0" dirty="0">
                <a:solidFill>
                  <a:srgbClr val="FFFF00"/>
                </a:solidFill>
                <a:effectLst/>
                <a:latin typeface="+mj-lt"/>
              </a:rPr>
              <a:t/>
            </a:r>
            <a:br>
              <a:rPr lang="en-US" sz="6600" b="0" dirty="0">
                <a:solidFill>
                  <a:srgbClr val="FFFF00"/>
                </a:solidFill>
                <a:effectLst/>
                <a:latin typeface="+mj-lt"/>
              </a:rPr>
            </a:br>
            <a:r>
              <a:rPr lang="en-US" sz="6000" b="0" i="1" dirty="0" err="1">
                <a:solidFill>
                  <a:schemeClr val="bg1"/>
                </a:solidFill>
                <a:effectLst/>
                <a:latin typeface="+mj-lt"/>
              </a:rPr>
              <a:t>Giang</a:t>
            </a:r>
            <a:r>
              <a:rPr lang="en-US" sz="6000" b="0" i="1" dirty="0">
                <a:solidFill>
                  <a:schemeClr val="bg1"/>
                </a:solidFill>
                <a:effectLst/>
                <a:latin typeface="+mj-lt"/>
              </a:rPr>
              <a:t> </a:t>
            </a:r>
            <a:r>
              <a:rPr lang="en-US" sz="6000" b="0" i="1">
                <a:solidFill>
                  <a:schemeClr val="bg1"/>
                </a:solidFill>
                <a:effectLst/>
                <a:latin typeface="+mj-lt"/>
              </a:rPr>
              <a:t>Tâm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rgbClr val="FFFF00"/>
                </a:solidFill>
                <a:effectLst/>
              </a:rPr>
              <a:t> </a:t>
            </a:r>
            <a:r>
              <a:rPr lang="vi-VN" sz="4800" b="0" i="0" dirty="0">
                <a:solidFill>
                  <a:schemeClr val="bg1"/>
                </a:solidFill>
                <a:effectLst/>
                <a:latin typeface="+mn-lt"/>
              </a:rPr>
              <a:t>Cầm đèn sáng trong tay, tôi ra đi đón Chàng Rể. Nào ai đâu có biết khi nào Chàng Rể sẽ đến? Cầm đèn sáng trong tay, tôi hân hoan tỉnh thức đợi chờ. Nào ai đâu có ngờ đêm dần qua người tôi mong chưa đến! </a:t>
            </a:r>
            <a:endParaRPr lang="vi-VN" sz="4800" b="0" dirty="0">
              <a:solidFill>
                <a:schemeClr val="bg1"/>
              </a:solidFill>
              <a:effectLst/>
              <a:latin typeface="+mn-lt"/>
            </a:endParaRPr>
          </a:p>
        </p:txBody>
      </p:sp>
    </p:spTree>
    <p:extLst>
      <p:ext uri="{BB962C8B-B14F-4D97-AF65-F5344CB8AC3E}">
        <p14:creationId xmlns:p14="http://schemas.microsoft.com/office/powerpoint/2010/main" val="52035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latin typeface="+mn-lt"/>
              </a:rPr>
              <a:t>***</a:t>
            </a:r>
            <a:r>
              <a:rPr lang="en-US" sz="5000" b="0" u="sng" dirty="0">
                <a:solidFill>
                  <a:srgbClr val="FFFF00"/>
                </a:solidFill>
                <a:effectLst/>
                <a:latin typeface="+mn-lt"/>
              </a:rPr>
              <a:t>:</a:t>
            </a:r>
            <a:r>
              <a:rPr lang="en-US" sz="5000" b="0" dirty="0">
                <a:solidFill>
                  <a:srgbClr val="FFFF00"/>
                </a:solidFill>
                <a:effectLst/>
                <a:latin typeface="+mn-lt"/>
              </a:rPr>
              <a:t> </a:t>
            </a:r>
            <a:r>
              <a:rPr lang="vi-VN" sz="5000" b="0" i="0" dirty="0">
                <a:solidFill>
                  <a:schemeClr val="bg1"/>
                </a:solidFill>
                <a:effectLst/>
                <a:latin typeface="+mn-lt"/>
              </a:rPr>
              <a:t>Ôi phút giây hội ngộ lòng tôi khát mong đợi chờ. Cho dù giấc điệp êm say, thoạt nghe Ngài đến rồi đây, châm dầu rực sáng đèn tôi, mau sánh bước với Ngài vào dự tiệc cưới muôn đời.</a:t>
            </a:r>
            <a:endParaRPr lang="vi-VN" sz="5000" b="0" dirty="0">
              <a:solidFill>
                <a:schemeClr val="bg1"/>
              </a:solidFill>
              <a:effectLst/>
              <a:latin typeface="+mn-lt"/>
            </a:endParaRPr>
          </a:p>
        </p:txBody>
      </p:sp>
    </p:spTree>
    <p:extLst>
      <p:ext uri="{BB962C8B-B14F-4D97-AF65-F5344CB8AC3E}">
        <p14:creationId xmlns:p14="http://schemas.microsoft.com/office/powerpoint/2010/main" val="3781723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latin typeface="+mn-lt"/>
              </a:rPr>
              <a:t>Kìa Chàng Rể đến, hãy tiến ra đón Ngài. Thật là hạnh phúc ai người tỉnh thức với đèn sáng trên tay.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latin typeface="+mn-lt"/>
              </a:rPr>
              <a:t>Kìa Chàng Rể đến, vui mừng vào Tiệc Cưới, hỡi ai người khôn ngoan sẽ chung phần vinh quang hỉ hoan muôn đời.</a:t>
            </a:r>
            <a:endParaRPr lang="en-US" sz="5400" b="0" dirty="0">
              <a:solidFill>
                <a:schemeClr val="bg1"/>
              </a:solidFill>
              <a:effectLst/>
            </a:endParaRPr>
          </a:p>
        </p:txBody>
      </p:sp>
    </p:spTree>
    <p:extLst>
      <p:ext uri="{BB962C8B-B14F-4D97-AF65-F5344CB8AC3E}">
        <p14:creationId xmlns:p14="http://schemas.microsoft.com/office/powerpoint/2010/main" val="4208890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chemeClr val="bg1"/>
                </a:solidFill>
                <a:effectLst/>
              </a:rPr>
              <a:t> </a:t>
            </a:r>
            <a:r>
              <a:rPr lang="vi-VN" sz="4800" b="0" i="0" dirty="0">
                <a:solidFill>
                  <a:schemeClr val="bg1"/>
                </a:solidFill>
                <a:effectLst/>
                <a:latin typeface="+mn-lt"/>
              </a:rPr>
              <a:t>Cầm đèn sáng trong tay, tôi ra đi đón Chàng Rể. Nào ai đâu có biết khi nào Chàng Rể sẽ đến? Cầm đèn sáng trong tay, tôi hân hoan tỉnh thức đợi chờ. Nào ai đâu có ngờ đêm dần qua người tôi mong chưa đến!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200" u="sng" dirty="0">
                <a:solidFill>
                  <a:srgbClr val="FFFF00"/>
                </a:solidFill>
              </a:rPr>
              <a:t>***</a:t>
            </a:r>
            <a:r>
              <a:rPr lang="en-US" sz="5200" b="0" u="sng" dirty="0">
                <a:solidFill>
                  <a:srgbClr val="FFFF00"/>
                </a:solidFill>
                <a:effectLst/>
              </a:rPr>
              <a:t>:</a:t>
            </a:r>
            <a:r>
              <a:rPr lang="en-US" sz="5200" b="0" dirty="0">
                <a:solidFill>
                  <a:schemeClr val="bg1"/>
                </a:solidFill>
                <a:effectLst/>
              </a:rPr>
              <a:t> </a:t>
            </a:r>
            <a:r>
              <a:rPr lang="vi-VN" sz="5200" b="0" i="0" dirty="0">
                <a:solidFill>
                  <a:schemeClr val="bg1"/>
                </a:solidFill>
                <a:effectLst/>
                <a:latin typeface="+mn-lt"/>
              </a:rPr>
              <a:t>Ôi phút giây hội ngộ đừng để dở dang lỡ làng. Ai người chớ đừng dại khờ, giờ đây Ngài đến sầu lo, đâu còn dầu thắp đèn kia, giây phút ấy hối hận nào còn kịp nữa hỡi người.</a:t>
            </a:r>
            <a:endParaRPr lang="en-US" sz="5200" b="0" dirty="0">
              <a:solidFill>
                <a:schemeClr val="bg1"/>
              </a:solidFill>
              <a:effectLst/>
            </a:endParaRPr>
          </a:p>
        </p:txBody>
      </p:sp>
    </p:spTree>
    <p:extLst>
      <p:ext uri="{BB962C8B-B14F-4D97-AF65-F5344CB8AC3E}">
        <p14:creationId xmlns:p14="http://schemas.microsoft.com/office/powerpoint/2010/main" val="36490462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latin typeface="+mn-lt"/>
              </a:rPr>
              <a:t>Kìa Chàng Rể đến, hãy tiến ra đón Ngài. Thật là hạnh phúc ai người tỉnh thức với đèn sáng trên tay. </a:t>
            </a:r>
            <a:endParaRPr lang="en-US" sz="6000" b="0" dirty="0">
              <a:solidFill>
                <a:schemeClr val="bg1"/>
              </a:solidFill>
              <a:effectLst/>
            </a:endParaRPr>
          </a:p>
        </p:txBody>
      </p:sp>
    </p:spTree>
    <p:extLst>
      <p:ext uri="{BB962C8B-B14F-4D97-AF65-F5344CB8AC3E}">
        <p14:creationId xmlns:p14="http://schemas.microsoft.com/office/powerpoint/2010/main" val="1531671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latin typeface="+mn-lt"/>
              </a:rPr>
              <a:t>Kìa Chàng Rể đến, vui mừng vào Tiệc Cưới, hỡi ai người khôn ngoan sẽ chung phần vinh quang hỉ hoan muôn đời.</a:t>
            </a:r>
            <a:endParaRPr lang="en-US" sz="5400" b="0" dirty="0">
              <a:solidFill>
                <a:schemeClr val="bg1"/>
              </a:solidFill>
              <a:effectLst/>
            </a:endParaRPr>
          </a:p>
        </p:txBody>
      </p:sp>
    </p:spTree>
    <p:extLst>
      <p:ext uri="{BB962C8B-B14F-4D97-AF65-F5344CB8AC3E}">
        <p14:creationId xmlns:p14="http://schemas.microsoft.com/office/powerpoint/2010/main" val="22223144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Tk3:</a:t>
            </a:r>
            <a:r>
              <a:rPr lang="en-US" sz="4700" b="0" dirty="0">
                <a:solidFill>
                  <a:schemeClr val="bg1"/>
                </a:solidFill>
                <a:effectLst/>
              </a:rPr>
              <a:t> </a:t>
            </a:r>
            <a:r>
              <a:rPr lang="vi-VN" sz="4700" b="0" i="0" dirty="0">
                <a:solidFill>
                  <a:schemeClr val="bg1"/>
                </a:solidFill>
                <a:effectLst/>
                <a:latin typeface="+mn-lt"/>
              </a:rPr>
              <a:t>Cầm đèn sáng Đức Tin, mau ra đi đón Chàng Rể. Niềm hân hoan vô biên khi nào lòng này cảm nếm? Cầm đèn sáng Đức Tin, trong câu ca tiếng hát trọn niềm. Dù canh khuya đắm chìm Hy Vọng  cho lòng tôi luôn kiên vững!</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30000"/>
              </a:lnSpc>
              <a:spcBef>
                <a:spcPts val="1800"/>
              </a:spcBef>
            </a:pPr>
            <a:r>
              <a:rPr lang="vi-VN" sz="5850" b="1" dirty="0">
                <a:solidFill>
                  <a:srgbClr val="FFFF00"/>
                </a:solidFill>
                <a:cs typeface="Times New Roman" panose="02020603050405020304" pitchFamily="18" charset="0"/>
              </a:rPr>
              <a:t>Đk: </a:t>
            </a:r>
            <a:r>
              <a:rPr lang="vi-VN" sz="5850" b="1" dirty="0">
                <a:solidFill>
                  <a:schemeClr val="bg1"/>
                </a:solidFill>
                <a:cs typeface="Times New Roman" panose="02020603050405020304" pitchFamily="18" charset="0"/>
              </a:rPr>
              <a:t>Này đoàn dân Chúa hãy sẵn sàng, vì lúc ta không ngờ thì Chúa sẽ đến. Này đoàn dân Chúa hãy sẵn sàng, vì lúc ta không ngờ thì Chúa đến gần.</a:t>
            </a: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2458352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FF00"/>
                </a:solidFill>
              </a:rPr>
              <a:t>***</a:t>
            </a:r>
            <a:r>
              <a:rPr lang="en-US" sz="4700" b="0" u="sng" dirty="0">
                <a:solidFill>
                  <a:srgbClr val="FFFF00"/>
                </a:solidFill>
                <a:effectLst/>
              </a:rPr>
              <a:t>:</a:t>
            </a:r>
            <a:r>
              <a:rPr lang="en-US" sz="4700" b="0" dirty="0">
                <a:solidFill>
                  <a:schemeClr val="bg1"/>
                </a:solidFill>
                <a:effectLst/>
              </a:rPr>
              <a:t> </a:t>
            </a:r>
            <a:r>
              <a:rPr lang="vi-VN" sz="4700" b="0" i="0" dirty="0">
                <a:solidFill>
                  <a:schemeClr val="bg1"/>
                </a:solidFill>
                <a:effectLst/>
                <a:latin typeface="+mn-lt"/>
              </a:rPr>
              <a:t>Ôi phút giây tuyệt vời, được Chúa kết duyên ngàn đời. Mỗi ngày châm dầu Yêu Thương, đèn tôi rực sáng ngàn phương, đêm trường thử thách sợ chi, trong tỉnh thức kiên trì chờ giờ Chàng Rể quay lại.</a:t>
            </a:r>
            <a:endParaRPr lang="en-US" sz="4700" b="0" dirty="0">
              <a:solidFill>
                <a:schemeClr val="bg1"/>
              </a:solidFill>
              <a:effectLst/>
            </a:endParaRPr>
          </a:p>
        </p:txBody>
      </p:sp>
    </p:spTree>
    <p:extLst>
      <p:ext uri="{BB962C8B-B14F-4D97-AF65-F5344CB8AC3E}">
        <p14:creationId xmlns:p14="http://schemas.microsoft.com/office/powerpoint/2010/main" val="683470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latin typeface="+mn-lt"/>
              </a:rPr>
              <a:t>Kìa Chàng Rể đến, hãy tiến ra đón Ngài. Thật là hạnh phúc ai người tỉnh thức với đèn sáng trên tay. </a:t>
            </a:r>
            <a:endParaRPr lang="en-US" sz="6000" b="0" dirty="0">
              <a:solidFill>
                <a:schemeClr val="bg1"/>
              </a:solidFill>
              <a:effectLst/>
            </a:endParaRPr>
          </a:p>
        </p:txBody>
      </p:sp>
    </p:spTree>
    <p:extLst>
      <p:ext uri="{BB962C8B-B14F-4D97-AF65-F5344CB8AC3E}">
        <p14:creationId xmlns:p14="http://schemas.microsoft.com/office/powerpoint/2010/main" val="6075965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latin typeface="+mn-lt"/>
              </a:rPr>
              <a:t>Kìa Chàng Rể đến, vui mừng vào Tiệc Cưới, hỡi ai người khôn ngoan sẽ chung phần vinh quang hỉ hoan muôn đời.</a:t>
            </a:r>
            <a:endParaRPr lang="en-US" sz="5400" b="0" dirty="0">
              <a:solidFill>
                <a:schemeClr val="bg1"/>
              </a:solidFill>
              <a:effectLst/>
            </a:endParaRPr>
          </a:p>
        </p:txBody>
      </p:sp>
    </p:spTree>
    <p:extLst>
      <p:ext uri="{BB962C8B-B14F-4D97-AF65-F5344CB8AC3E}">
        <p14:creationId xmlns:p14="http://schemas.microsoft.com/office/powerpoint/2010/main" val="18756130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dirty="0">
                <a:solidFill>
                  <a:srgbClr val="FFFF00"/>
                </a:solidFill>
              </a:rPr>
              <a:t>THẮP SÁNG TRONG CON</a:t>
            </a:r>
            <a:br>
              <a:rPr lang="en-US" sz="6000" dirty="0">
                <a:solidFill>
                  <a:srgbClr val="FFFF00"/>
                </a:solidFill>
              </a:rPr>
            </a:br>
            <a:r>
              <a:rPr lang="en-US" sz="5400" i="1" dirty="0" err="1">
                <a:solidFill>
                  <a:schemeClr val="bg1"/>
                </a:solidFill>
              </a:rPr>
              <a:t>Trầm</a:t>
            </a:r>
            <a:r>
              <a:rPr lang="en-US" sz="5400" i="1" dirty="0">
                <a:solidFill>
                  <a:schemeClr val="bg1"/>
                </a:solidFill>
              </a:rPr>
              <a:t> </a:t>
            </a:r>
            <a:r>
              <a:rPr lang="en-US" sz="5400" i="1" dirty="0" err="1">
                <a:solidFill>
                  <a:schemeClr val="bg1"/>
                </a:solidFill>
              </a:rPr>
              <a:t>Hương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5143500"/>
          </a:xfrm>
        </p:spPr>
        <p:txBody>
          <a:bodyPr>
            <a:normAutofit lnSpcReduction="10000"/>
          </a:bodyPr>
          <a:lstStyle/>
          <a:p>
            <a:pPr marL="0" indent="0" algn="just">
              <a:lnSpc>
                <a:spcPct val="150000"/>
              </a:lnSpc>
              <a:spcBef>
                <a:spcPts val="1350"/>
              </a:spcBef>
              <a:buNone/>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Thắp sáng lên trong con tình yêu Chúa, thắp sáng lên trong con tình tuyệt vời. </a:t>
            </a:r>
          </a:p>
        </p:txBody>
      </p:sp>
    </p:spTree>
    <p:extLst>
      <p:ext uri="{BB962C8B-B14F-4D97-AF65-F5344CB8AC3E}">
        <p14:creationId xmlns:p14="http://schemas.microsoft.com/office/powerpoint/2010/main" val="48660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Tk1: </a:t>
            </a:r>
            <a:r>
              <a:rPr lang="vi-VN" sz="6000" b="1" dirty="0">
                <a:solidFill>
                  <a:schemeClr val="bg1"/>
                </a:solidFill>
                <a:cs typeface="Times New Roman" panose="02020603050405020304" pitchFamily="18" charset="0"/>
              </a:rPr>
              <a:t>Để con hân hoan đem tin yêu đi về muôn lối, tựa như mưa tuôn mưa hồng ân Chúa trên trần đời.</a:t>
            </a:r>
          </a:p>
          <a:p>
            <a:pPr marL="0" indent="0" algn="just">
              <a:lnSpc>
                <a:spcPct val="130000"/>
              </a:lnSpc>
              <a:spcBef>
                <a:spcPts val="1350"/>
              </a:spcBef>
              <a:buNone/>
            </a:pPr>
            <a:endParaRPr lang="en-US" sz="5400" b="1" dirty="0">
              <a:solidFill>
                <a:schemeClr val="bg1"/>
              </a:solidFill>
              <a:cs typeface="Times New Roman" panose="02020603050405020304" pitchFamily="18" charset="0"/>
            </a:endParaRPr>
          </a:p>
          <a:p>
            <a:pPr marL="0" indent="0" algn="just">
              <a:lnSpc>
                <a:spcPct val="120000"/>
              </a:lnSpc>
              <a:spcBef>
                <a:spcPts val="1350"/>
              </a:spcBef>
              <a:buNone/>
            </a:pPr>
            <a:endParaRPr lang="vi-VN"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1602581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5143500"/>
          </a:xfrm>
        </p:spPr>
        <p:txBody>
          <a:bodyPr>
            <a:normAutofit lnSpcReduction="10000"/>
          </a:bodyPr>
          <a:lstStyle/>
          <a:p>
            <a:pPr marL="0" indent="0" algn="just">
              <a:lnSpc>
                <a:spcPct val="150000"/>
              </a:lnSpc>
              <a:spcBef>
                <a:spcPts val="1350"/>
              </a:spcBef>
              <a:buNone/>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Thắp sáng lên trong con tình yêu Chúa, thắp sáng lên trong con tình tuyệt vời. </a:t>
            </a:r>
          </a:p>
        </p:txBody>
      </p:sp>
    </p:spTree>
    <p:extLst>
      <p:ext uri="{BB962C8B-B14F-4D97-AF65-F5344CB8AC3E}">
        <p14:creationId xmlns:p14="http://schemas.microsoft.com/office/powerpoint/2010/main" val="5492309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Tk2: </a:t>
            </a:r>
            <a:r>
              <a:rPr lang="vi-VN" sz="6000" b="1" dirty="0">
                <a:solidFill>
                  <a:schemeClr val="bg1"/>
                </a:solidFill>
                <a:cs typeface="Times New Roman" panose="02020603050405020304" pitchFamily="18" charset="0"/>
              </a:rPr>
              <a:t>Để con say mê tim reo vang rộn ràng đi tới, niềm tin cao dâng ôi niềm tin thánh ân tuyệt vời.</a:t>
            </a:r>
            <a:endParaRPr lang="vi-VN" sz="4950" b="1" dirty="0">
              <a:solidFill>
                <a:schemeClr val="bg1"/>
              </a:solidFill>
              <a:cs typeface="Times New Roman" panose="02020603050405020304" pitchFamily="18" charset="0"/>
            </a:endParaRPr>
          </a:p>
          <a:p>
            <a:pPr marL="0" indent="0" algn="just">
              <a:lnSpc>
                <a:spcPct val="130000"/>
              </a:lnSpc>
              <a:spcBef>
                <a:spcPts val="1350"/>
              </a:spcBef>
              <a:buNone/>
            </a:pPr>
            <a:endParaRPr lang="vi-VN" sz="4950" b="1" dirty="0">
              <a:solidFill>
                <a:schemeClr val="bg1"/>
              </a:solidFill>
              <a:cs typeface="Times New Roman" panose="02020603050405020304" pitchFamily="18" charset="0"/>
            </a:endParaRPr>
          </a:p>
          <a:p>
            <a:pPr marL="0" indent="0" algn="just">
              <a:lnSpc>
                <a:spcPct val="130000"/>
              </a:lnSpc>
              <a:spcBef>
                <a:spcPts val="1350"/>
              </a:spcBef>
              <a:buNone/>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3478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5143500"/>
          </a:xfrm>
        </p:spPr>
        <p:txBody>
          <a:bodyPr>
            <a:normAutofit lnSpcReduction="10000"/>
          </a:bodyPr>
          <a:lstStyle/>
          <a:p>
            <a:pPr marL="0" indent="0" algn="just">
              <a:lnSpc>
                <a:spcPct val="150000"/>
              </a:lnSpc>
              <a:spcBef>
                <a:spcPts val="1350"/>
              </a:spcBef>
              <a:buNone/>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Thắp sáng lên trong con tình yêu Chúa, thắp sáng lên trong con tình tuyệt vời. </a:t>
            </a:r>
          </a:p>
        </p:txBody>
      </p:sp>
    </p:spTree>
    <p:extLst>
      <p:ext uri="{BB962C8B-B14F-4D97-AF65-F5344CB8AC3E}">
        <p14:creationId xmlns:p14="http://schemas.microsoft.com/office/powerpoint/2010/main" val="33601699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Tk3: </a:t>
            </a:r>
            <a:r>
              <a:rPr lang="vi-VN" sz="6000" b="1" dirty="0">
                <a:solidFill>
                  <a:schemeClr val="bg1"/>
                </a:solidFill>
                <a:cs typeface="Times New Roman" panose="02020603050405020304" pitchFamily="18" charset="0"/>
              </a:rPr>
              <a:t>Trần gian hôm nay ôi bao nhiêu mây mờ giăng lối, tựa như cơn mê tâm hồn con quá xa tình Người. </a:t>
            </a:r>
          </a:p>
        </p:txBody>
      </p:sp>
    </p:spTree>
    <p:extLst>
      <p:ext uri="{BB962C8B-B14F-4D97-AF65-F5344CB8AC3E}">
        <p14:creationId xmlns:p14="http://schemas.microsoft.com/office/powerpoint/2010/main" val="2626523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5143500"/>
          </a:xfrm>
        </p:spPr>
        <p:txBody>
          <a:bodyPr>
            <a:normAutofit lnSpcReduction="10000"/>
          </a:bodyPr>
          <a:lstStyle/>
          <a:p>
            <a:pPr marL="0" indent="0" algn="just">
              <a:lnSpc>
                <a:spcPct val="150000"/>
              </a:lnSpc>
              <a:spcBef>
                <a:spcPts val="1350"/>
              </a:spcBef>
              <a:buNone/>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Thắp sáng lên trong con tình yêu Chúa, thắp sáng lên trong con tình tuyệt vời. </a:t>
            </a:r>
          </a:p>
        </p:txBody>
      </p:sp>
    </p:spTree>
    <p:extLst>
      <p:ext uri="{BB962C8B-B14F-4D97-AF65-F5344CB8AC3E}">
        <p14:creationId xmlns:p14="http://schemas.microsoft.com/office/powerpoint/2010/main" val="36951884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865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1874</Words>
  <Application>Microsoft Office PowerPoint</Application>
  <PresentationFormat>On-screen Show (16:9)</PresentationFormat>
  <Paragraphs>107</Paragraphs>
  <Slides>83</Slides>
  <Notes>8</Notes>
  <HiddenSlides>0</HiddenSlides>
  <MMClips>0</MMClips>
  <ScaleCrop>false</ScaleCrop>
  <HeadingPairs>
    <vt:vector size="4" baseType="variant">
      <vt:variant>
        <vt:lpstr>Theme</vt:lpstr>
      </vt:variant>
      <vt:variant>
        <vt:i4>10</vt:i4>
      </vt:variant>
      <vt:variant>
        <vt:lpstr>Slide Titles</vt:lpstr>
      </vt:variant>
      <vt:variant>
        <vt:i4>83</vt:i4>
      </vt:variant>
    </vt:vector>
  </HeadingPairs>
  <TitlesOfParts>
    <vt:vector size="93" baseType="lpstr">
      <vt:lpstr>Office Theme</vt:lpstr>
      <vt:lpstr>36_Default Design</vt:lpstr>
      <vt:lpstr>10_Office Theme</vt:lpstr>
      <vt:lpstr>37_Default Design</vt:lpstr>
      <vt:lpstr>6_Office Theme</vt:lpstr>
      <vt:lpstr>7_Office Theme</vt:lpstr>
      <vt:lpstr>8_Office Theme</vt:lpstr>
      <vt:lpstr>2_Office Theme</vt:lpstr>
      <vt:lpstr>9_Office Theme</vt:lpstr>
      <vt:lpstr>5_Office Theme</vt:lpstr>
      <vt:lpstr>PowerPoint Presentation</vt:lpstr>
      <vt:lpstr>Ca Nhập Lễ HÃY SẴN SÀNG Mi Trầm</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62 Chúa Nhật XXXII Thường Niên Năm A Lm. Kim Long 04 Câu</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Mơ tưởng Chúa mỗi khi lên giường, và qua năm canh con thầm nhắc. Bởi Ngài đã đoái thương luôn cứu nguy hộ phù, nương bóng tay Ngài, miệng con vui hát mừng.</vt:lpstr>
      <vt:lpstr>Đk: Lạy Chúa, Thiên Chúa con tôn thờ, linh hồn con luôn khao khát Ngài.</vt:lpstr>
      <vt:lpstr>PowerPoint Presentation</vt:lpstr>
      <vt:lpstr>PowerPoint Presentation</vt:lpstr>
      <vt:lpstr>Anh em hãy tỉnh thức và hãy sẵn sàng, vì vào giờ anh em không ngờ Con Người sẽ đến.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KHÔN NGOAN TỈNH THỨC Giang Tâm</vt:lpstr>
      <vt:lpstr>Tk1: Cầm đèn sáng trong tay, tôi ra đi đón Chàng Rể. Nào ai đâu có biết khi nào Chàng Rể sẽ đến? Cầm đèn sáng trong tay, tôi hân hoan tỉnh thức đợi chờ. Nào ai đâu có ngờ đêm dần qua người tôi mong chưa đến! </vt:lpstr>
      <vt:lpstr>***: Ôi phút giây hội ngộ lòng tôi khát mong đợi chờ. Cho dù giấc điệp êm say, thoạt nghe Ngài đến rồi đây, châm dầu rực sáng đèn tôi, mau sánh bước với Ngài vào dự tiệc cưới muôn đời.</vt:lpstr>
      <vt:lpstr>Đk: Kìa Chàng Rể đến, hãy tiến ra đón Ngài. Thật là hạnh phúc ai người tỉnh thức với đèn sáng trên tay. </vt:lpstr>
      <vt:lpstr>***: Kìa Chàng Rể đến, vui mừng vào Tiệc Cưới, hỡi ai người khôn ngoan sẽ chung phần vinh quang hỉ hoan muôn đời.</vt:lpstr>
      <vt:lpstr>Tk2: Cầm đèn sáng trong tay, tôi ra đi đón Chàng Rể. Nào ai đâu có biết khi nào Chàng Rể sẽ đến? Cầm đèn sáng trong tay, tôi hân hoan tỉnh thức đợi chờ. Nào ai đâu có ngờ đêm dần qua người tôi mong chưa đến!</vt:lpstr>
      <vt:lpstr>***: Ôi phút giây hội ngộ đừng để dở dang lỡ làng. Ai người chớ đừng dại khờ, giờ đây Ngài đến sầu lo, đâu còn dầu thắp đèn kia, giây phút ấy hối hận nào còn kịp nữa hỡi người.</vt:lpstr>
      <vt:lpstr>Đk: Kìa Chàng Rể đến, hãy tiến ra đón Ngài. Thật là hạnh phúc ai người tỉnh thức với đèn sáng trên tay. </vt:lpstr>
      <vt:lpstr>***: Kìa Chàng Rể đến, vui mừng vào Tiệc Cưới, hỡi ai người khôn ngoan sẽ chung phần vinh quang hỉ hoan muôn đời.</vt:lpstr>
      <vt:lpstr>Tk3: Cầm đèn sáng Đức Tin, mau ra đi đón Chàng Rể. Niềm hân hoan vô biên khi nào lòng này cảm nếm? Cầm đèn sáng Đức Tin, trong câu ca tiếng hát trọn niềm. Dù canh khuya đắm chìm Hy Vọng  cho lòng tôi luôn kiên vững!</vt:lpstr>
      <vt:lpstr>***: Ôi phút giây tuyệt vời, được Chúa kết duyên ngàn đời. Mỗi ngày châm dầu Yêu Thương, đèn tôi rực sáng ngàn phương, đêm trường thử thách sợ chi, trong tỉnh thức kiên trì chờ giờ Chàng Rể quay lại.</vt:lpstr>
      <vt:lpstr>Đk: Kìa Chàng Rể đến, hãy tiến ra đón Ngài. Thật là hạnh phúc ai người tỉnh thức với đèn sáng trên tay. </vt:lpstr>
      <vt:lpstr>***: Kìa Chàng Rể đến, vui mừng vào Tiệc Cưới, hỡi ai người khôn ngoan sẽ chung phần vinh quang hỉ hoan muôn đời.</vt:lpstr>
      <vt:lpstr>PowerPoint Presentation</vt:lpstr>
      <vt:lpstr>PowerPoint Presentation</vt:lpstr>
      <vt:lpstr>Ca Kết Lễ THẮP SÁNG TRONG CON Trầm 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158</cp:revision>
  <dcterms:created xsi:type="dcterms:W3CDTF">2023-05-21T07:25:42Z</dcterms:created>
  <dcterms:modified xsi:type="dcterms:W3CDTF">2023-11-11T20:03:54Z</dcterms:modified>
</cp:coreProperties>
</file>