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6.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7.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8.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9.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10.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11.xml" ContentType="application/vnd.openxmlformats-officedocument.theme+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12.xml" ContentType="application/vnd.openxmlformats-officedocument.theme+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theme/theme13.xml" ContentType="application/vnd.openxmlformats-officedocument.theme+xml"/>
  <Override PartName="/ppt/theme/theme1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84" r:id="rId2"/>
    <p:sldMasterId id="2147483692" r:id="rId3"/>
    <p:sldMasterId id="2147483704" r:id="rId4"/>
    <p:sldMasterId id="2147483928" r:id="rId5"/>
    <p:sldMasterId id="2147484012" r:id="rId6"/>
    <p:sldMasterId id="2147484024" r:id="rId7"/>
    <p:sldMasterId id="2147484312" r:id="rId8"/>
    <p:sldMasterId id="2147484360" r:id="rId9"/>
    <p:sldMasterId id="2147484408" r:id="rId10"/>
    <p:sldMasterId id="2147484432" r:id="rId11"/>
    <p:sldMasterId id="2147484504" r:id="rId12"/>
    <p:sldMasterId id="2147484516" r:id="rId13"/>
  </p:sldMasterIdLst>
  <p:notesMasterIdLst>
    <p:notesMasterId r:id="rId86"/>
  </p:notesMasterIdLst>
  <p:sldIdLst>
    <p:sldId id="831" r:id="rId14"/>
    <p:sldId id="553" r:id="rId15"/>
    <p:sldId id="1151" r:id="rId16"/>
    <p:sldId id="1165" r:id="rId17"/>
    <p:sldId id="1155" r:id="rId18"/>
    <p:sldId id="1308" r:id="rId19"/>
    <p:sldId id="832" r:id="rId20"/>
    <p:sldId id="392" r:id="rId21"/>
    <p:sldId id="393" r:id="rId22"/>
    <p:sldId id="394" r:id="rId23"/>
    <p:sldId id="395" r:id="rId24"/>
    <p:sldId id="396" r:id="rId25"/>
    <p:sldId id="397" r:id="rId26"/>
    <p:sldId id="398" r:id="rId27"/>
    <p:sldId id="399" r:id="rId28"/>
    <p:sldId id="647" r:id="rId29"/>
    <p:sldId id="649" r:id="rId30"/>
    <p:sldId id="794" r:id="rId31"/>
    <p:sldId id="1318" r:id="rId32"/>
    <p:sldId id="796" r:id="rId33"/>
    <p:sldId id="1317" r:id="rId34"/>
    <p:sldId id="797" r:id="rId35"/>
    <p:sldId id="1316" r:id="rId36"/>
    <p:sldId id="798" r:id="rId37"/>
    <p:sldId id="1315" r:id="rId38"/>
    <p:sldId id="816" r:id="rId39"/>
    <p:sldId id="817" r:id="rId40"/>
    <p:sldId id="653" r:id="rId41"/>
    <p:sldId id="800" r:id="rId42"/>
    <p:sldId id="728" r:id="rId43"/>
    <p:sldId id="549" r:id="rId44"/>
    <p:sldId id="400" r:id="rId45"/>
    <p:sldId id="401" r:id="rId46"/>
    <p:sldId id="402" r:id="rId47"/>
    <p:sldId id="403" r:id="rId48"/>
    <p:sldId id="404" r:id="rId49"/>
    <p:sldId id="405" r:id="rId50"/>
    <p:sldId id="406" r:id="rId51"/>
    <p:sldId id="407" r:id="rId52"/>
    <p:sldId id="408" r:id="rId53"/>
    <p:sldId id="409" r:id="rId54"/>
    <p:sldId id="410" r:id="rId55"/>
    <p:sldId id="411" r:id="rId56"/>
    <p:sldId id="412" r:id="rId57"/>
    <p:sldId id="550" r:id="rId58"/>
    <p:sldId id="558" r:id="rId59"/>
    <p:sldId id="561" r:id="rId60"/>
    <p:sldId id="559" r:id="rId61"/>
    <p:sldId id="614" r:id="rId62"/>
    <p:sldId id="1313" r:id="rId63"/>
    <p:sldId id="823" r:id="rId64"/>
    <p:sldId id="1314" r:id="rId65"/>
    <p:sldId id="729" r:id="rId66"/>
    <p:sldId id="810" r:id="rId67"/>
    <p:sldId id="277" r:id="rId68"/>
    <p:sldId id="278" r:id="rId69"/>
    <p:sldId id="1309" r:id="rId70"/>
    <p:sldId id="279" r:id="rId71"/>
    <p:sldId id="290" r:id="rId72"/>
    <p:sldId id="632" r:id="rId73"/>
    <p:sldId id="1310" r:id="rId74"/>
    <p:sldId id="292" r:id="rId75"/>
    <p:sldId id="814" r:id="rId76"/>
    <p:sldId id="293" r:id="rId77"/>
    <p:sldId id="563" r:id="rId78"/>
    <p:sldId id="564" r:id="rId79"/>
    <p:sldId id="828" r:id="rId80"/>
    <p:sldId id="1311" r:id="rId81"/>
    <p:sldId id="751" r:id="rId82"/>
    <p:sldId id="830" r:id="rId83"/>
    <p:sldId id="1312" r:id="rId84"/>
    <p:sldId id="833" r:id="rId85"/>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Full" cryptAlgorithmClass="hash" cryptAlgorithmType="typeAny" cryptAlgorithmSid="4" spinCount="100000" saltData="tXl5dQMXCC0MP0J/7qn+5w==" hashData="nl98iZF2/1a7xsNj5BpCzgqV504="/>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0021"/>
    <a:srgbClr val="33CC33"/>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868" autoAdjust="0"/>
    <p:restoredTop sz="94670" autoAdjust="0"/>
  </p:normalViewPr>
  <p:slideViewPr>
    <p:cSldViewPr>
      <p:cViewPr>
        <p:scale>
          <a:sx n="150" d="100"/>
          <a:sy n="150" d="100"/>
        </p:scale>
        <p:origin x="-2424" y="-1074"/>
      </p:cViewPr>
      <p:guideLst>
        <p:guide orient="horz" pos="1620"/>
        <p:guide pos="2880"/>
      </p:guideLst>
    </p:cSldViewPr>
  </p:slideViewPr>
  <p:outlineViewPr>
    <p:cViewPr>
      <p:scale>
        <a:sx n="33" d="100"/>
        <a:sy n="33" d="100"/>
      </p:scale>
      <p:origin x="0" y="19445"/>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5.xml"/><Relationship Id="rId26" Type="http://schemas.openxmlformats.org/officeDocument/2006/relationships/slide" Target="slides/slide13.xml"/><Relationship Id="rId39" Type="http://schemas.openxmlformats.org/officeDocument/2006/relationships/slide" Target="slides/slide26.xml"/><Relationship Id="rId21" Type="http://schemas.openxmlformats.org/officeDocument/2006/relationships/slide" Target="slides/slide8.xml"/><Relationship Id="rId34" Type="http://schemas.openxmlformats.org/officeDocument/2006/relationships/slide" Target="slides/slide21.xml"/><Relationship Id="rId42" Type="http://schemas.openxmlformats.org/officeDocument/2006/relationships/slide" Target="slides/slide29.xml"/><Relationship Id="rId47" Type="http://schemas.openxmlformats.org/officeDocument/2006/relationships/slide" Target="slides/slide34.xml"/><Relationship Id="rId50" Type="http://schemas.openxmlformats.org/officeDocument/2006/relationships/slide" Target="slides/slide37.xml"/><Relationship Id="rId55" Type="http://schemas.openxmlformats.org/officeDocument/2006/relationships/slide" Target="slides/slide42.xml"/><Relationship Id="rId63" Type="http://schemas.openxmlformats.org/officeDocument/2006/relationships/slide" Target="slides/slide50.xml"/><Relationship Id="rId68" Type="http://schemas.openxmlformats.org/officeDocument/2006/relationships/slide" Target="slides/slide55.xml"/><Relationship Id="rId76" Type="http://schemas.openxmlformats.org/officeDocument/2006/relationships/slide" Target="slides/slide63.xml"/><Relationship Id="rId84" Type="http://schemas.openxmlformats.org/officeDocument/2006/relationships/slide" Target="slides/slide71.xml"/><Relationship Id="rId89" Type="http://schemas.openxmlformats.org/officeDocument/2006/relationships/theme" Target="theme/theme1.xml"/><Relationship Id="rId7" Type="http://schemas.openxmlformats.org/officeDocument/2006/relationships/slideMaster" Target="slideMasters/slideMaster7.xml"/><Relationship Id="rId71" Type="http://schemas.openxmlformats.org/officeDocument/2006/relationships/slide" Target="slides/slide58.xml"/><Relationship Id="rId2" Type="http://schemas.openxmlformats.org/officeDocument/2006/relationships/slideMaster" Target="slideMasters/slideMaster2.xml"/><Relationship Id="rId16" Type="http://schemas.openxmlformats.org/officeDocument/2006/relationships/slide" Target="slides/slide3.xml"/><Relationship Id="rId29" Type="http://schemas.openxmlformats.org/officeDocument/2006/relationships/slide" Target="slides/slide16.xml"/><Relationship Id="rId11" Type="http://schemas.openxmlformats.org/officeDocument/2006/relationships/slideMaster" Target="slideMasters/slideMaster11.xml"/><Relationship Id="rId24" Type="http://schemas.openxmlformats.org/officeDocument/2006/relationships/slide" Target="slides/slide11.xml"/><Relationship Id="rId32" Type="http://schemas.openxmlformats.org/officeDocument/2006/relationships/slide" Target="slides/slide19.xml"/><Relationship Id="rId37" Type="http://schemas.openxmlformats.org/officeDocument/2006/relationships/slide" Target="slides/slide24.xml"/><Relationship Id="rId40" Type="http://schemas.openxmlformats.org/officeDocument/2006/relationships/slide" Target="slides/slide27.xml"/><Relationship Id="rId45" Type="http://schemas.openxmlformats.org/officeDocument/2006/relationships/slide" Target="slides/slide32.xml"/><Relationship Id="rId53" Type="http://schemas.openxmlformats.org/officeDocument/2006/relationships/slide" Target="slides/slide40.xml"/><Relationship Id="rId58" Type="http://schemas.openxmlformats.org/officeDocument/2006/relationships/slide" Target="slides/slide45.xml"/><Relationship Id="rId66" Type="http://schemas.openxmlformats.org/officeDocument/2006/relationships/slide" Target="slides/slide53.xml"/><Relationship Id="rId74" Type="http://schemas.openxmlformats.org/officeDocument/2006/relationships/slide" Target="slides/slide61.xml"/><Relationship Id="rId79" Type="http://schemas.openxmlformats.org/officeDocument/2006/relationships/slide" Target="slides/slide66.xml"/><Relationship Id="rId87" Type="http://schemas.openxmlformats.org/officeDocument/2006/relationships/presProps" Target="presProps.xml"/><Relationship Id="rId5" Type="http://schemas.openxmlformats.org/officeDocument/2006/relationships/slideMaster" Target="slideMasters/slideMaster5.xml"/><Relationship Id="rId61" Type="http://schemas.openxmlformats.org/officeDocument/2006/relationships/slide" Target="slides/slide48.xml"/><Relationship Id="rId82" Type="http://schemas.openxmlformats.org/officeDocument/2006/relationships/slide" Target="slides/slide69.xml"/><Relationship Id="rId90" Type="http://schemas.openxmlformats.org/officeDocument/2006/relationships/tableStyles" Target="tableStyles.xml"/><Relationship Id="rId19" Type="http://schemas.openxmlformats.org/officeDocument/2006/relationships/slide" Target="slides/slide6.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slide" Target="slides/slide17.xml"/><Relationship Id="rId35" Type="http://schemas.openxmlformats.org/officeDocument/2006/relationships/slide" Target="slides/slide22.xml"/><Relationship Id="rId43" Type="http://schemas.openxmlformats.org/officeDocument/2006/relationships/slide" Target="slides/slide30.xml"/><Relationship Id="rId48" Type="http://schemas.openxmlformats.org/officeDocument/2006/relationships/slide" Target="slides/slide35.xml"/><Relationship Id="rId56" Type="http://schemas.openxmlformats.org/officeDocument/2006/relationships/slide" Target="slides/slide43.xml"/><Relationship Id="rId64" Type="http://schemas.openxmlformats.org/officeDocument/2006/relationships/slide" Target="slides/slide51.xml"/><Relationship Id="rId69" Type="http://schemas.openxmlformats.org/officeDocument/2006/relationships/slide" Target="slides/slide56.xml"/><Relationship Id="rId77" Type="http://schemas.openxmlformats.org/officeDocument/2006/relationships/slide" Target="slides/slide64.xml"/><Relationship Id="rId8" Type="http://schemas.openxmlformats.org/officeDocument/2006/relationships/slideMaster" Target="slideMasters/slideMaster8.xml"/><Relationship Id="rId51" Type="http://schemas.openxmlformats.org/officeDocument/2006/relationships/slide" Target="slides/slide38.xml"/><Relationship Id="rId72" Type="http://schemas.openxmlformats.org/officeDocument/2006/relationships/slide" Target="slides/slide59.xml"/><Relationship Id="rId80" Type="http://schemas.openxmlformats.org/officeDocument/2006/relationships/slide" Target="slides/slide67.xml"/><Relationship Id="rId85" Type="http://schemas.openxmlformats.org/officeDocument/2006/relationships/slide" Target="slides/slide72.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slide" Target="slides/slide20.xml"/><Relationship Id="rId38" Type="http://schemas.openxmlformats.org/officeDocument/2006/relationships/slide" Target="slides/slide25.xml"/><Relationship Id="rId46" Type="http://schemas.openxmlformats.org/officeDocument/2006/relationships/slide" Target="slides/slide33.xml"/><Relationship Id="rId59" Type="http://schemas.openxmlformats.org/officeDocument/2006/relationships/slide" Target="slides/slide46.xml"/><Relationship Id="rId67" Type="http://schemas.openxmlformats.org/officeDocument/2006/relationships/slide" Target="slides/slide54.xml"/><Relationship Id="rId20" Type="http://schemas.openxmlformats.org/officeDocument/2006/relationships/slide" Target="slides/slide7.xml"/><Relationship Id="rId41" Type="http://schemas.openxmlformats.org/officeDocument/2006/relationships/slide" Target="slides/slide28.xml"/><Relationship Id="rId54" Type="http://schemas.openxmlformats.org/officeDocument/2006/relationships/slide" Target="slides/slide41.xml"/><Relationship Id="rId62" Type="http://schemas.openxmlformats.org/officeDocument/2006/relationships/slide" Target="slides/slide49.xml"/><Relationship Id="rId70" Type="http://schemas.openxmlformats.org/officeDocument/2006/relationships/slide" Target="slides/slide57.xml"/><Relationship Id="rId75" Type="http://schemas.openxmlformats.org/officeDocument/2006/relationships/slide" Target="slides/slide62.xml"/><Relationship Id="rId83" Type="http://schemas.openxmlformats.org/officeDocument/2006/relationships/slide" Target="slides/slide70.xml"/><Relationship Id="rId88"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openxmlformats.org/officeDocument/2006/relationships/slide" Target="slides/slide23.xml"/><Relationship Id="rId49" Type="http://schemas.openxmlformats.org/officeDocument/2006/relationships/slide" Target="slides/slide36.xml"/><Relationship Id="rId57" Type="http://schemas.openxmlformats.org/officeDocument/2006/relationships/slide" Target="slides/slide44.xml"/><Relationship Id="rId10" Type="http://schemas.openxmlformats.org/officeDocument/2006/relationships/slideMaster" Target="slideMasters/slideMaster10.xml"/><Relationship Id="rId31" Type="http://schemas.openxmlformats.org/officeDocument/2006/relationships/slide" Target="slides/slide18.xml"/><Relationship Id="rId44" Type="http://schemas.openxmlformats.org/officeDocument/2006/relationships/slide" Target="slides/slide31.xml"/><Relationship Id="rId52" Type="http://schemas.openxmlformats.org/officeDocument/2006/relationships/slide" Target="slides/slide39.xml"/><Relationship Id="rId60" Type="http://schemas.openxmlformats.org/officeDocument/2006/relationships/slide" Target="slides/slide47.xml"/><Relationship Id="rId65" Type="http://schemas.openxmlformats.org/officeDocument/2006/relationships/slide" Target="slides/slide52.xml"/><Relationship Id="rId73" Type="http://schemas.openxmlformats.org/officeDocument/2006/relationships/slide" Target="slides/slide60.xml"/><Relationship Id="rId78" Type="http://schemas.openxmlformats.org/officeDocument/2006/relationships/slide" Target="slides/slide65.xml"/><Relationship Id="rId81" Type="http://schemas.openxmlformats.org/officeDocument/2006/relationships/slide" Target="slides/slide68.xml"/><Relationship Id="rId86"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3C0324E-2BF0-4F5E-8572-1634D72B40AD}" type="datetimeFigureOut">
              <a:rPr lang="en-US" smtClean="0"/>
              <a:t>11/19/2023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EFEB0A7-AB1D-4D04-B523-39A6F4B83193}" type="slidenum">
              <a:rPr lang="en-US" smtClean="0"/>
              <a:t>‹#›</a:t>
            </a:fld>
            <a:endParaRPr lang="en-US"/>
          </a:p>
        </p:txBody>
      </p:sp>
    </p:spTree>
    <p:extLst>
      <p:ext uri="{BB962C8B-B14F-4D97-AF65-F5344CB8AC3E}">
        <p14:creationId xmlns:p14="http://schemas.microsoft.com/office/powerpoint/2010/main" val="5503658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t>11/19/2023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08122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11/19/2023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1618054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6870496"/>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1728314"/>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8590374"/>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57371887"/>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36595479"/>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72409470"/>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8584084"/>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11/19/2023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0859393"/>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11/19/2023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3341664"/>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11/19/2023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1991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11/19/2023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46477207"/>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35697873"/>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10379844"/>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6338710"/>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2725660"/>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61083763"/>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97945976"/>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4531541"/>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98494158"/>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11/19/2023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6701066"/>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11/19/2023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326044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241344305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11/19/2023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53022397"/>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0380991"/>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04177424"/>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56328607"/>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90834120"/>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61083763"/>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97945976"/>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4531541"/>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98494158"/>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11/19/2023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67010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246565057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11/19/2023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32604418"/>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11/19/2023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53022397"/>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0380991"/>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04177424"/>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56328607"/>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908341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1334417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258032719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415446244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118576382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5137380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11/19/2023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74044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11/19/2023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628363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11/19/2023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629722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11/19/2023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48684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11/19/2023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903099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11/19/2023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952666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11/19/2023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61020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11/19/2023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78573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11/19/2023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188267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11/19/2023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968302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11/19/2023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34658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11/19/2023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559132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t>11/19/2023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306415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334270199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192764624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310228852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42964688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84838796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248879676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271960692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64729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495330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49982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t>11/19/2023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85837859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206813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11/19/2023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894151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11/19/2023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923801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11/19/2023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890583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687203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285311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102706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788672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854110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75376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t>11/19/2023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2643585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1651466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798942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11/19/2023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2200312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11/19/2023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7016078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11/19/2023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286551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662097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0509644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153828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149130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16865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t>11/19/2023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02657638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392700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291007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311706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11/19/2023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3547454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11/19/2023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976479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11/19/2023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453855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1844783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014511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01860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05771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t>11/19/2023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2349463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11/19/2023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016842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11/19/2023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960633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11/19/2023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6698248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11/19/2023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1664258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133ACE7-4E4E-45DC-ACC2-E4D9C78A23A2}" type="datetimeFigureOut">
              <a:rPr lang="en-US" smtClean="0">
                <a:solidFill>
                  <a:prstClr val="black">
                    <a:tint val="75000"/>
                  </a:prstClr>
                </a:solidFill>
              </a:rPr>
              <a:pPr/>
              <a:t>11/19/2023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7368818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133ACE7-4E4E-45DC-ACC2-E4D9C78A23A2}" type="datetimeFigureOut">
              <a:rPr lang="en-US" smtClean="0">
                <a:solidFill>
                  <a:prstClr val="black">
                    <a:tint val="75000"/>
                  </a:prstClr>
                </a:solidFill>
              </a:rPr>
              <a:pPr/>
              <a:t>11/19/2023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3185044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33ACE7-4E4E-45DC-ACC2-E4D9C78A23A2}" type="datetimeFigureOut">
              <a:rPr lang="en-US" smtClean="0">
                <a:solidFill>
                  <a:prstClr val="black">
                    <a:tint val="75000"/>
                  </a:prstClr>
                </a:solidFill>
              </a:rPr>
              <a:pPr/>
              <a:t>11/19/2023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0519427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11/19/2023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6459509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11/19/2023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1293962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11/19/2023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643631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11/19/2023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96442600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11/19/2023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7062426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131648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6492956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62401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1487021"/>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11/19/2023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4549163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11/19/2023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09252921"/>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11/19/2023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0900387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116831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518795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11/19/2023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27354484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679968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35560273"/>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7003386"/>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7906104"/>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76362991"/>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29807452"/>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11/19/2023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2176114"/>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11/19/2023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08977645"/>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11/19/2023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1404564"/>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96947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image" Target="../media/image1.jpg"/><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theme" Target="../theme/theme10.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0.xml"/><Relationship Id="rId13" Type="http://schemas.openxmlformats.org/officeDocument/2006/relationships/image" Target="../media/image1.jpg"/><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theme" Target="../theme/theme11.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1.xml"/><Relationship Id="rId13" Type="http://schemas.openxmlformats.org/officeDocument/2006/relationships/image" Target="../media/image1.jpg"/><Relationship Id="rId3" Type="http://schemas.openxmlformats.org/officeDocument/2006/relationships/slideLayout" Target="../slideLayouts/slideLayout116.xml"/><Relationship Id="rId7" Type="http://schemas.openxmlformats.org/officeDocument/2006/relationships/slideLayout" Target="../slideLayouts/slideLayout120.xml"/><Relationship Id="rId12" Type="http://schemas.openxmlformats.org/officeDocument/2006/relationships/theme" Target="../theme/theme12.xml"/><Relationship Id="rId2" Type="http://schemas.openxmlformats.org/officeDocument/2006/relationships/slideLayout" Target="../slideLayouts/slideLayout115.xml"/><Relationship Id="rId1" Type="http://schemas.openxmlformats.org/officeDocument/2006/relationships/slideLayout" Target="../slideLayouts/slideLayout114.xml"/><Relationship Id="rId6" Type="http://schemas.openxmlformats.org/officeDocument/2006/relationships/slideLayout" Target="../slideLayouts/slideLayout119.xml"/><Relationship Id="rId11" Type="http://schemas.openxmlformats.org/officeDocument/2006/relationships/slideLayout" Target="../slideLayouts/slideLayout124.xml"/><Relationship Id="rId5" Type="http://schemas.openxmlformats.org/officeDocument/2006/relationships/slideLayout" Target="../slideLayouts/slideLayout118.xml"/><Relationship Id="rId10" Type="http://schemas.openxmlformats.org/officeDocument/2006/relationships/slideLayout" Target="../slideLayouts/slideLayout123.xml"/><Relationship Id="rId4" Type="http://schemas.openxmlformats.org/officeDocument/2006/relationships/slideLayout" Target="../slideLayouts/slideLayout117.xml"/><Relationship Id="rId9" Type="http://schemas.openxmlformats.org/officeDocument/2006/relationships/slideLayout" Target="../slideLayouts/slideLayout12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32.xml"/><Relationship Id="rId13" Type="http://schemas.openxmlformats.org/officeDocument/2006/relationships/image" Target="../media/image1.jpg"/><Relationship Id="rId3" Type="http://schemas.openxmlformats.org/officeDocument/2006/relationships/slideLayout" Target="../slideLayouts/slideLayout127.xml"/><Relationship Id="rId7" Type="http://schemas.openxmlformats.org/officeDocument/2006/relationships/slideLayout" Target="../slideLayouts/slideLayout131.xml"/><Relationship Id="rId12" Type="http://schemas.openxmlformats.org/officeDocument/2006/relationships/theme" Target="../theme/theme13.xml"/><Relationship Id="rId2" Type="http://schemas.openxmlformats.org/officeDocument/2006/relationships/slideLayout" Target="../slideLayouts/slideLayout126.xml"/><Relationship Id="rId1" Type="http://schemas.openxmlformats.org/officeDocument/2006/relationships/slideLayout" Target="../slideLayouts/slideLayout125.xml"/><Relationship Id="rId6" Type="http://schemas.openxmlformats.org/officeDocument/2006/relationships/slideLayout" Target="../slideLayouts/slideLayout130.xml"/><Relationship Id="rId11" Type="http://schemas.openxmlformats.org/officeDocument/2006/relationships/slideLayout" Target="../slideLayouts/slideLayout135.xml"/><Relationship Id="rId5" Type="http://schemas.openxmlformats.org/officeDocument/2006/relationships/slideLayout" Target="../slideLayouts/slideLayout129.xml"/><Relationship Id="rId10" Type="http://schemas.openxmlformats.org/officeDocument/2006/relationships/slideLayout" Target="../slideLayouts/slideLayout134.xml"/><Relationship Id="rId4" Type="http://schemas.openxmlformats.org/officeDocument/2006/relationships/slideLayout" Target="../slideLayouts/slideLayout128.xml"/><Relationship Id="rId9" Type="http://schemas.openxmlformats.org/officeDocument/2006/relationships/slideLayout" Target="../slideLayouts/slideLayout133.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9" Type="http://schemas.openxmlformats.org/officeDocument/2006/relationships/image" Target="../media/image1.jp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image" Target="../media/image1.jpg"/><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theme" Target="../theme/theme3.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32.xml"/><Relationship Id="rId7" Type="http://schemas.openxmlformats.org/officeDocument/2006/relationships/slideLayout" Target="../slideLayouts/slideLayout36.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5" Type="http://schemas.openxmlformats.org/officeDocument/2006/relationships/slideLayout" Target="../slideLayouts/slideLayout34.xml"/><Relationship Id="rId4" Type="http://schemas.openxmlformats.org/officeDocument/2006/relationships/slideLayout" Target="../slideLayouts/slideLayout33.xml"/><Relationship Id="rId9" Type="http://schemas.openxmlformats.org/officeDocument/2006/relationships/image" Target="../media/image1.jp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image" Target="../media/image1.jpg"/><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5.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image" Target="../media/image1.jpg"/><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6.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image" Target="../media/image1.jpg"/><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7.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image" Target="../media/image1.jpg"/><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8.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image" Target="../media/image1.jpg"/><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9.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t>11/19/2023</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t>‹#›</a:t>
            </a:fld>
            <a:endParaRPr lang="en-US"/>
          </a:p>
        </p:txBody>
      </p:sp>
    </p:spTree>
    <p:extLst>
      <p:ext uri="{BB962C8B-B14F-4D97-AF65-F5344CB8AC3E}">
        <p14:creationId xmlns:p14="http://schemas.microsoft.com/office/powerpoint/2010/main" val="20223431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11/19/2023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51982945"/>
      </p:ext>
    </p:extLst>
  </p:cSld>
  <p:clrMap bg1="lt1" tx1="dk1" bg2="lt2" tx2="dk2" accent1="accent1" accent2="accent2" accent3="accent3" accent4="accent4" accent5="accent5" accent6="accent6" hlink="hlink" folHlink="folHlink"/>
  <p:sldLayoutIdLst>
    <p:sldLayoutId id="2147484409" r:id="rId1"/>
    <p:sldLayoutId id="2147484410" r:id="rId2"/>
    <p:sldLayoutId id="2147484411" r:id="rId3"/>
    <p:sldLayoutId id="2147484412" r:id="rId4"/>
    <p:sldLayoutId id="2147484413" r:id="rId5"/>
    <p:sldLayoutId id="2147484414" r:id="rId6"/>
    <p:sldLayoutId id="2147484415" r:id="rId7"/>
    <p:sldLayoutId id="2147484416" r:id="rId8"/>
    <p:sldLayoutId id="2147484417" r:id="rId9"/>
    <p:sldLayoutId id="2147484418" r:id="rId10"/>
    <p:sldLayoutId id="21474844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11/19/2023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35824414"/>
      </p:ext>
    </p:extLst>
  </p:cSld>
  <p:clrMap bg1="lt1" tx1="dk1" bg2="lt2" tx2="dk2" accent1="accent1" accent2="accent2" accent3="accent3" accent4="accent4" accent5="accent5" accent6="accent6" hlink="hlink" folHlink="folHlink"/>
  <p:sldLayoutIdLst>
    <p:sldLayoutId id="2147484433" r:id="rId1"/>
    <p:sldLayoutId id="2147484434" r:id="rId2"/>
    <p:sldLayoutId id="2147484435" r:id="rId3"/>
    <p:sldLayoutId id="2147484436" r:id="rId4"/>
    <p:sldLayoutId id="2147484437" r:id="rId5"/>
    <p:sldLayoutId id="2147484438" r:id="rId6"/>
    <p:sldLayoutId id="2147484439" r:id="rId7"/>
    <p:sldLayoutId id="2147484440" r:id="rId8"/>
    <p:sldLayoutId id="2147484441" r:id="rId9"/>
    <p:sldLayoutId id="2147484442" r:id="rId10"/>
    <p:sldLayoutId id="21474844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11/19/2023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75552765"/>
      </p:ext>
    </p:extLst>
  </p:cSld>
  <p:clrMap bg1="lt1" tx1="dk1" bg2="lt2" tx2="dk2" accent1="accent1" accent2="accent2" accent3="accent3" accent4="accent4" accent5="accent5" accent6="accent6" hlink="hlink" folHlink="folHlink"/>
  <p:sldLayoutIdLst>
    <p:sldLayoutId id="2147484505" r:id="rId1"/>
    <p:sldLayoutId id="2147484506" r:id="rId2"/>
    <p:sldLayoutId id="2147484507" r:id="rId3"/>
    <p:sldLayoutId id="2147484508" r:id="rId4"/>
    <p:sldLayoutId id="2147484509" r:id="rId5"/>
    <p:sldLayoutId id="2147484510" r:id="rId6"/>
    <p:sldLayoutId id="2147484511" r:id="rId7"/>
    <p:sldLayoutId id="2147484512" r:id="rId8"/>
    <p:sldLayoutId id="2147484513" r:id="rId9"/>
    <p:sldLayoutId id="2147484514" r:id="rId10"/>
    <p:sldLayoutId id="214748451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11/19/2023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75552765"/>
      </p:ext>
    </p:extLst>
  </p:cSld>
  <p:clrMap bg1="lt1" tx1="dk1" bg2="lt2" tx2="dk2" accent1="accent1" accent2="accent2" accent3="accent3" accent4="accent4" accent5="accent5" accent6="accent6" hlink="hlink" folHlink="folHlink"/>
  <p:sldLayoutIdLst>
    <p:sldLayoutId id="2147484517" r:id="rId1"/>
    <p:sldLayoutId id="2147484518" r:id="rId2"/>
    <p:sldLayoutId id="2147484519" r:id="rId3"/>
    <p:sldLayoutId id="2147484520" r:id="rId4"/>
    <p:sldLayoutId id="2147484521" r:id="rId5"/>
    <p:sldLayoutId id="2147484522" r:id="rId6"/>
    <p:sldLayoutId id="2147484523" r:id="rId7"/>
    <p:sldLayoutId id="2147484524" r:id="rId8"/>
    <p:sldLayoutId id="2147484525" r:id="rId9"/>
    <p:sldLayoutId id="2147484526" r:id="rId10"/>
    <p:sldLayoutId id="214748452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249205771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11/19/2023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9015726"/>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1683493516"/>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11/19/2023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7940846"/>
      </p:ext>
    </p:extLst>
  </p:cSld>
  <p:clrMap bg1="lt1" tx1="dk1" bg2="lt2" tx2="dk2" accent1="accent1" accent2="accent2" accent3="accent3" accent4="accent4" accent5="accent5" accent6="accent6" hlink="hlink" folHlink="folHlink"/>
  <p:sldLayoutIdLst>
    <p:sldLayoutId id="2147483929" r:id="rId1"/>
    <p:sldLayoutId id="2147483930" r:id="rId2"/>
    <p:sldLayoutId id="2147483931" r:id="rId3"/>
    <p:sldLayoutId id="2147483932" r:id="rId4"/>
    <p:sldLayoutId id="2147483933" r:id="rId5"/>
    <p:sldLayoutId id="2147483934" r:id="rId6"/>
    <p:sldLayoutId id="2147483935" r:id="rId7"/>
    <p:sldLayoutId id="2147483936" r:id="rId8"/>
    <p:sldLayoutId id="2147483937" r:id="rId9"/>
    <p:sldLayoutId id="2147483938" r:id="rId10"/>
    <p:sldLayoutId id="21474839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11/19/2023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96564547"/>
      </p:ext>
    </p:extLst>
  </p:cSld>
  <p:clrMap bg1="lt1" tx1="dk1" bg2="lt2" tx2="dk2" accent1="accent1" accent2="accent2" accent3="accent3" accent4="accent4" accent5="accent5" accent6="accent6" hlink="hlink" folHlink="folHlink"/>
  <p:sldLayoutIdLst>
    <p:sldLayoutId id="2147484013" r:id="rId1"/>
    <p:sldLayoutId id="2147484014" r:id="rId2"/>
    <p:sldLayoutId id="2147484015" r:id="rId3"/>
    <p:sldLayoutId id="2147484016" r:id="rId4"/>
    <p:sldLayoutId id="2147484017" r:id="rId5"/>
    <p:sldLayoutId id="2147484018" r:id="rId6"/>
    <p:sldLayoutId id="2147484019" r:id="rId7"/>
    <p:sldLayoutId id="2147484020" r:id="rId8"/>
    <p:sldLayoutId id="2147484021" r:id="rId9"/>
    <p:sldLayoutId id="2147484022" r:id="rId10"/>
    <p:sldLayoutId id="214748402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11/19/2023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11043320"/>
      </p:ext>
    </p:extLst>
  </p:cSld>
  <p:clrMap bg1="lt1" tx1="dk1" bg2="lt2" tx2="dk2" accent1="accent1" accent2="accent2" accent3="accent3" accent4="accent4" accent5="accent5" accent6="accent6" hlink="hlink" folHlink="folHlink"/>
  <p:sldLayoutIdLst>
    <p:sldLayoutId id="2147484025" r:id="rId1"/>
    <p:sldLayoutId id="2147484026" r:id="rId2"/>
    <p:sldLayoutId id="2147484027" r:id="rId3"/>
    <p:sldLayoutId id="2147484028" r:id="rId4"/>
    <p:sldLayoutId id="2147484029" r:id="rId5"/>
    <p:sldLayoutId id="2147484030" r:id="rId6"/>
    <p:sldLayoutId id="2147484031" r:id="rId7"/>
    <p:sldLayoutId id="2147484032" r:id="rId8"/>
    <p:sldLayoutId id="2147484033" r:id="rId9"/>
    <p:sldLayoutId id="2147484034" r:id="rId10"/>
    <p:sldLayoutId id="214748403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B133ACE7-4E4E-45DC-ACC2-E4D9C78A23A2}" type="datetimeFigureOut">
              <a:rPr lang="en-US" smtClean="0">
                <a:solidFill>
                  <a:prstClr val="black">
                    <a:tint val="75000"/>
                  </a:prstClr>
                </a:solidFill>
              </a:rPr>
              <a:pPr/>
              <a:t>11/19/2023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5975868"/>
      </p:ext>
    </p:extLst>
  </p:cSld>
  <p:clrMap bg1="lt1" tx1="dk1" bg2="lt2" tx2="dk2" accent1="accent1" accent2="accent2" accent3="accent3" accent4="accent4" accent5="accent5" accent6="accent6" hlink="hlink" folHlink="folHlink"/>
  <p:sldLayoutIdLst>
    <p:sldLayoutId id="2147484313" r:id="rId1"/>
    <p:sldLayoutId id="2147484314" r:id="rId2"/>
    <p:sldLayoutId id="2147484315" r:id="rId3"/>
    <p:sldLayoutId id="2147484316" r:id="rId4"/>
    <p:sldLayoutId id="2147484317" r:id="rId5"/>
    <p:sldLayoutId id="2147484318" r:id="rId6"/>
    <p:sldLayoutId id="2147484319" r:id="rId7"/>
    <p:sldLayoutId id="2147484320" r:id="rId8"/>
    <p:sldLayoutId id="2147484321" r:id="rId9"/>
    <p:sldLayoutId id="2147484322" r:id="rId10"/>
    <p:sldLayoutId id="214748432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11/19/2023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35324173"/>
      </p:ext>
    </p:extLst>
  </p:cSld>
  <p:clrMap bg1="lt1" tx1="dk1" bg2="lt2" tx2="dk2" accent1="accent1" accent2="accent2" accent3="accent3" accent4="accent4" accent5="accent5" accent6="accent6" hlink="hlink" folHlink="folHlink"/>
  <p:sldLayoutIdLst>
    <p:sldLayoutId id="2147484361" r:id="rId1"/>
    <p:sldLayoutId id="2147484362" r:id="rId2"/>
    <p:sldLayoutId id="2147484363" r:id="rId3"/>
    <p:sldLayoutId id="2147484364" r:id="rId4"/>
    <p:sldLayoutId id="2147484365" r:id="rId5"/>
    <p:sldLayoutId id="2147484366" r:id="rId6"/>
    <p:sldLayoutId id="2147484367" r:id="rId7"/>
    <p:sldLayoutId id="2147484368" r:id="rId8"/>
    <p:sldLayoutId id="2147484369" r:id="rId9"/>
    <p:sldLayoutId id="2147484370" r:id="rId10"/>
    <p:sldLayoutId id="21474843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1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8.xml"/></Relationships>
</file>

<file path=ppt/slides/_rels/slide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5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0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03.xml"/></Relationships>
</file>

<file path=ppt/slides/_rels/slide5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8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9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5.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2549193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l" eaLnBrk="1" hangingPunct="1">
              <a:lnSpc>
                <a:spcPct val="140000"/>
              </a:lnSpc>
            </a:pPr>
            <a:r>
              <a:rPr lang="en-US" sz="5000" b="0" u="sng">
                <a:solidFill>
                  <a:srgbClr val="FFFF00"/>
                </a:solidFill>
                <a:effectLst/>
                <a:latin typeface="+mj-lt"/>
                <a:cs typeface="Times New Roman" panose="02020603050405020304" pitchFamily="18" charset="0"/>
              </a:rPr>
              <a:t>A:</a:t>
            </a:r>
            <a:r>
              <a:rPr lang="en-US" sz="5000" b="0">
                <a:solidFill>
                  <a:schemeClr val="bg1"/>
                </a:solidFill>
                <a:effectLst/>
                <a:latin typeface="+mj-lt"/>
                <a:cs typeface="Times New Roman" panose="02020603050405020304" pitchFamily="18" charset="0"/>
              </a:rPr>
              <a:t> Chúng con ca ngợi Chúa.</a:t>
            </a:r>
          </a:p>
          <a:p>
            <a:pPr algn="l" eaLnBrk="1" hangingPunct="1">
              <a:lnSpc>
                <a:spcPct val="140000"/>
              </a:lnSpc>
            </a:pPr>
            <a:r>
              <a:rPr lang="en-US" sz="5000" b="0" u="sng">
                <a:solidFill>
                  <a:srgbClr val="FFFF00"/>
                </a:solidFill>
                <a:effectLst/>
                <a:latin typeface="+mj-lt"/>
                <a:cs typeface="Times New Roman" panose="02020603050405020304" pitchFamily="18" charset="0"/>
              </a:rPr>
              <a:t>B:</a:t>
            </a:r>
            <a:r>
              <a:rPr lang="en-US" sz="5000" b="0">
                <a:solidFill>
                  <a:schemeClr val="bg1"/>
                </a:solidFill>
                <a:effectLst/>
                <a:latin typeface="+mj-lt"/>
                <a:cs typeface="Times New Roman" panose="02020603050405020304" pitchFamily="18" charset="0"/>
              </a:rPr>
              <a:t> Chúng con chúc tụng Chúa. </a:t>
            </a:r>
            <a:br>
              <a:rPr lang="en-US" sz="5000" b="0">
                <a:solidFill>
                  <a:schemeClr val="bg1"/>
                </a:solidFill>
                <a:effectLst/>
                <a:latin typeface="+mj-lt"/>
                <a:cs typeface="Times New Roman" panose="02020603050405020304" pitchFamily="18" charset="0"/>
              </a:rPr>
            </a:br>
            <a:r>
              <a:rPr lang="en-US" sz="5000" b="0">
                <a:solidFill>
                  <a:srgbClr val="FFFF00"/>
                </a:solidFill>
                <a:effectLst/>
                <a:latin typeface="+mj-lt"/>
                <a:cs typeface="Times New Roman" panose="02020603050405020304" pitchFamily="18" charset="0"/>
              </a:rPr>
              <a:t>A:</a:t>
            </a:r>
            <a:r>
              <a:rPr lang="en-US" sz="5000" b="0">
                <a:solidFill>
                  <a:schemeClr val="bg1"/>
                </a:solidFill>
                <a:effectLst/>
                <a:latin typeface="+mj-lt"/>
                <a:cs typeface="Times New Roman" panose="02020603050405020304" pitchFamily="18" charset="0"/>
              </a:rPr>
              <a:t> Chúng con thờ lạy Chúa. </a:t>
            </a:r>
          </a:p>
          <a:p>
            <a:pPr algn="l" eaLnBrk="1" hangingPunct="1">
              <a:lnSpc>
                <a:spcPct val="140000"/>
              </a:lnSpc>
            </a:pPr>
            <a:r>
              <a:rPr lang="en-US" sz="5000" b="0">
                <a:solidFill>
                  <a:srgbClr val="FFFF00"/>
                </a:solidFill>
                <a:effectLst/>
                <a:latin typeface="+mj-lt"/>
                <a:cs typeface="Times New Roman" panose="02020603050405020304" pitchFamily="18" charset="0"/>
              </a:rPr>
              <a:t>B:</a:t>
            </a:r>
            <a:r>
              <a:rPr lang="en-US" sz="5000" b="0">
                <a:solidFill>
                  <a:schemeClr val="bg1"/>
                </a:solidFill>
                <a:effectLst/>
                <a:latin typeface="+mj-lt"/>
                <a:cs typeface="Times New Roman" panose="02020603050405020304" pitchFamily="18" charset="0"/>
              </a:rPr>
              <a:t> Chúng con tôn vinh Chúa.</a:t>
            </a:r>
          </a:p>
        </p:txBody>
      </p:sp>
    </p:spTree>
    <p:extLst>
      <p:ext uri="{BB962C8B-B14F-4D97-AF65-F5344CB8AC3E}">
        <p14:creationId xmlns:p14="http://schemas.microsoft.com/office/powerpoint/2010/main" val="110553222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2947" name="Rectangle 3"/>
          <p:cNvSpPr>
            <a:spLocks noGrp="1" noChangeArrowheads="1"/>
          </p:cNvSpPr>
          <p:nvPr>
            <p:ph type="body" idx="1"/>
          </p:nvPr>
        </p:nvSpPr>
        <p:spPr>
          <a:xfrm>
            <a:off x="0" y="-171450"/>
            <a:ext cx="9144000" cy="5314950"/>
          </a:xfrm>
        </p:spPr>
        <p:txBody>
          <a:bodyPr/>
          <a:lstStyle/>
          <a:p>
            <a:pPr marL="0" indent="0" algn="just" eaLnBrk="1" hangingPunct="1">
              <a:lnSpc>
                <a:spcPct val="140000"/>
              </a:lnSpc>
              <a:buFontTx/>
              <a:buNone/>
            </a:pPr>
            <a:r>
              <a:rPr lang="en-US" sz="4800" b="0" u="sng">
                <a:solidFill>
                  <a:srgbClr val="FFFF00"/>
                </a:solidFill>
                <a:effectLst/>
                <a:latin typeface="+mj-lt"/>
                <a:cs typeface="Times New Roman" panose="02020603050405020304" pitchFamily="18" charset="0"/>
              </a:rPr>
              <a:t>A:</a:t>
            </a:r>
            <a:r>
              <a:rPr lang="en-US" sz="4800" b="0">
                <a:solidFill>
                  <a:schemeClr val="bg1"/>
                </a:solidFill>
                <a:effectLst/>
                <a:latin typeface="+mj-lt"/>
                <a:cs typeface="Times New Roman" panose="02020603050405020304" pitchFamily="18" charset="0"/>
              </a:rPr>
              <a:t> Chúng con cảm tạ Chúa vì vinh quang cao cả Chúa.</a:t>
            </a:r>
          </a:p>
          <a:p>
            <a:pPr marL="0" indent="0" algn="just" eaLnBrk="1" hangingPunct="1">
              <a:lnSpc>
                <a:spcPct val="140000"/>
              </a:lnSpc>
              <a:buFontTx/>
              <a:buNone/>
            </a:pPr>
            <a:r>
              <a:rPr lang="vi-VN" sz="4800" b="0">
                <a:solidFill>
                  <a:srgbClr val="FFFF00"/>
                </a:solidFill>
                <a:effectLst/>
                <a:latin typeface="+mj-lt"/>
                <a:cs typeface="Times New Roman" panose="02020603050405020304" pitchFamily="18" charset="0"/>
              </a:rPr>
              <a:t>B:</a:t>
            </a:r>
            <a:r>
              <a:rPr lang="vi-VN" sz="4800" b="0">
                <a:solidFill>
                  <a:schemeClr val="bg1"/>
                </a:solidFill>
                <a:effectLst/>
                <a:latin typeface="+mj-lt"/>
                <a:cs typeface="Times New Roman" panose="02020603050405020304" pitchFamily="18" charset="0"/>
              </a:rPr>
              <a:t> Lạy Chúa là Thiên Chúa, là Vua trên trời, là Chúa Cha toàn năng.</a:t>
            </a:r>
          </a:p>
        </p:txBody>
      </p:sp>
    </p:spTree>
    <p:extLst>
      <p:ext uri="{BB962C8B-B14F-4D97-AF65-F5344CB8AC3E}">
        <p14:creationId xmlns:p14="http://schemas.microsoft.com/office/powerpoint/2010/main" val="205299397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en-US" sz="4800" b="0" u="sng">
                <a:solidFill>
                  <a:srgbClr val="FFFF00"/>
                </a:solidFill>
                <a:effectLst/>
                <a:latin typeface="+mj-lt"/>
                <a:cs typeface="Times New Roman" panose="02020603050405020304" pitchFamily="18" charset="0"/>
              </a:rPr>
              <a:t>A:</a:t>
            </a:r>
            <a:r>
              <a:rPr lang="en-US" sz="4800" b="0">
                <a:solidFill>
                  <a:schemeClr val="bg1"/>
                </a:solidFill>
                <a:effectLst/>
                <a:latin typeface="+mj-lt"/>
                <a:cs typeface="Times New Roman" panose="02020603050405020304" pitchFamily="18" charset="0"/>
              </a:rPr>
              <a:t> Lạy con một Thiên Chúa,            Chúa Giêsu Kitô.</a:t>
            </a:r>
          </a:p>
          <a:p>
            <a:pPr marL="0" indent="0" algn="just" eaLnBrk="1" hangingPunct="1">
              <a:lnSpc>
                <a:spcPct val="145000"/>
              </a:lnSpc>
              <a:buFontTx/>
              <a:buNone/>
            </a:pPr>
            <a:r>
              <a:rPr lang="vi-VN" sz="4800" b="0">
                <a:solidFill>
                  <a:srgbClr val="FFFF00"/>
                </a:solidFill>
                <a:effectLst/>
                <a:latin typeface="+mj-lt"/>
                <a:cs typeface="Times New Roman" panose="02020603050405020304" pitchFamily="18" charset="0"/>
              </a:rPr>
              <a:t>B:</a:t>
            </a:r>
            <a:r>
              <a:rPr lang="vi-VN" sz="4800" b="0">
                <a:solidFill>
                  <a:schemeClr val="bg1"/>
                </a:solidFill>
                <a:effectLst/>
                <a:latin typeface="+mj-lt"/>
                <a:cs typeface="Times New Roman" panose="02020603050405020304" pitchFamily="18" charset="0"/>
              </a:rPr>
              <a:t> Lạy Chúa là Thiên Chúa, là Chiên Thiên Chúa là Con Đức Chúa Cha.</a:t>
            </a:r>
          </a:p>
        </p:txBody>
      </p:sp>
    </p:spTree>
    <p:extLst>
      <p:ext uri="{BB962C8B-B14F-4D97-AF65-F5344CB8AC3E}">
        <p14:creationId xmlns:p14="http://schemas.microsoft.com/office/powerpoint/2010/main" val="426166699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en-US" sz="5400" b="0" u="sng">
                <a:solidFill>
                  <a:srgbClr val="FFFF00"/>
                </a:solidFill>
                <a:effectLst/>
                <a:latin typeface="+mj-lt"/>
                <a:cs typeface="Times New Roman" panose="02020603050405020304" pitchFamily="18" charset="0"/>
              </a:rPr>
              <a:t>A:</a:t>
            </a:r>
            <a:r>
              <a:rPr lang="en-US" sz="5400" b="0">
                <a:solidFill>
                  <a:schemeClr val="bg1"/>
                </a:solidFill>
                <a:effectLst/>
                <a:latin typeface="+mj-lt"/>
                <a:cs typeface="Times New Roman" panose="02020603050405020304" pitchFamily="18" charset="0"/>
              </a:rPr>
              <a:t> Chúa xóa tội trần gian, xin thương xót chúng con.</a:t>
            </a:r>
          </a:p>
          <a:p>
            <a:pPr marL="0" indent="0" algn="just" eaLnBrk="1" hangingPunct="1">
              <a:lnSpc>
                <a:spcPct val="145000"/>
              </a:lnSpc>
              <a:buFontTx/>
              <a:buNone/>
            </a:pPr>
            <a:r>
              <a:rPr lang="en-US" sz="5400" b="0" u="sng">
                <a:solidFill>
                  <a:srgbClr val="FFFF00"/>
                </a:solidFill>
                <a:effectLst/>
                <a:latin typeface="+mj-lt"/>
                <a:cs typeface="Times New Roman" panose="02020603050405020304" pitchFamily="18" charset="0"/>
              </a:rPr>
              <a:t>B:</a:t>
            </a:r>
            <a:r>
              <a:rPr lang="en-US" sz="5400" b="0">
                <a:solidFill>
                  <a:schemeClr val="bg1"/>
                </a:solidFill>
                <a:effectLst/>
                <a:latin typeface="+mj-lt"/>
                <a:cs typeface="Times New Roman" panose="02020603050405020304" pitchFamily="18" charset="0"/>
              </a:rPr>
              <a:t> Chúa xóa tội trần gian, xin nhậm lời chúng con cầu khẩn.</a:t>
            </a:r>
          </a:p>
        </p:txBody>
      </p:sp>
    </p:spTree>
    <p:extLst>
      <p:ext uri="{BB962C8B-B14F-4D97-AF65-F5344CB8AC3E}">
        <p14:creationId xmlns:p14="http://schemas.microsoft.com/office/powerpoint/2010/main" val="3634377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800" b="0" u="sng">
                <a:solidFill>
                  <a:srgbClr val="FFFF00"/>
                </a:solidFill>
                <a:effectLst/>
                <a:latin typeface="+mj-lt"/>
                <a:cs typeface="Times New Roman" panose="02020603050405020304" pitchFamily="18" charset="0"/>
              </a:rPr>
              <a:t>A:</a:t>
            </a:r>
            <a:r>
              <a:rPr lang="en-US" sz="4800" b="0">
                <a:solidFill>
                  <a:schemeClr val="bg1"/>
                </a:solidFill>
                <a:effectLst/>
                <a:latin typeface="+mj-lt"/>
                <a:cs typeface="Times New Roman" panose="02020603050405020304" pitchFamily="18" charset="0"/>
              </a:rPr>
              <a:t> Chúa ngự bên hữu Đức Chúa Cha, xin thương xót chúng con.</a:t>
            </a:r>
          </a:p>
          <a:p>
            <a:pPr marL="0" indent="0" algn="just" eaLnBrk="1" hangingPunct="1">
              <a:lnSpc>
                <a:spcPct val="150000"/>
              </a:lnSpc>
              <a:buFontTx/>
              <a:buNone/>
            </a:pPr>
            <a:r>
              <a:rPr lang="vi-VN" sz="4800" b="0" u="sng">
                <a:solidFill>
                  <a:srgbClr val="FFFF00"/>
                </a:solidFill>
                <a:effectLst/>
                <a:latin typeface="+mj-lt"/>
                <a:cs typeface="Times New Roman" panose="02020603050405020304" pitchFamily="18" charset="0"/>
              </a:rPr>
              <a:t>B:</a:t>
            </a:r>
            <a:r>
              <a:rPr lang="vi-VN" sz="4800" b="0">
                <a:solidFill>
                  <a:schemeClr val="bg1"/>
                </a:solidFill>
                <a:effectLst/>
                <a:latin typeface="+mj-lt"/>
                <a:cs typeface="Times New Roman" panose="02020603050405020304" pitchFamily="18" charset="0"/>
              </a:rPr>
              <a:t> Vì lạy Chúa Giêsu Kitô, chỉ có Chúa là Đấng Thánh.</a:t>
            </a:r>
          </a:p>
        </p:txBody>
      </p:sp>
    </p:spTree>
    <p:extLst>
      <p:ext uri="{BB962C8B-B14F-4D97-AF65-F5344CB8AC3E}">
        <p14:creationId xmlns:p14="http://schemas.microsoft.com/office/powerpoint/2010/main" val="117733114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91139"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en-US" sz="4400" b="0">
                <a:solidFill>
                  <a:schemeClr val="bg1"/>
                </a:solidFill>
                <a:effectLst/>
                <a:latin typeface="+mj-lt"/>
                <a:cs typeface="Times New Roman" panose="02020603050405020304" pitchFamily="18" charset="0"/>
              </a:rPr>
              <a:t>Chỉ có Chúa là Chúa, chỉ có Chúa là đấng tối cao.</a:t>
            </a:r>
          </a:p>
          <a:p>
            <a:pPr marL="0" indent="0" algn="just" eaLnBrk="1" hangingPunct="1">
              <a:lnSpc>
                <a:spcPct val="140000"/>
              </a:lnSpc>
              <a:buFontTx/>
              <a:buNone/>
            </a:pPr>
            <a:r>
              <a:rPr lang="vi-VN" sz="4400" b="0" u="sng">
                <a:solidFill>
                  <a:srgbClr val="FFFF00"/>
                </a:solidFill>
                <a:effectLst/>
                <a:latin typeface="+mj-lt"/>
                <a:cs typeface="Times New Roman" panose="02020603050405020304" pitchFamily="18" charset="0"/>
              </a:rPr>
              <a:t>A+</a:t>
            </a:r>
            <a:r>
              <a:rPr lang="en-US" sz="4400" b="0" u="sng">
                <a:solidFill>
                  <a:srgbClr val="FFFF00"/>
                </a:solidFill>
                <a:effectLst/>
                <a:latin typeface="+mj-lt"/>
                <a:cs typeface="Times New Roman" panose="02020603050405020304" pitchFamily="18" charset="0"/>
              </a:rPr>
              <a:t>B</a:t>
            </a:r>
            <a:r>
              <a:rPr lang="vi-VN" sz="4400" b="0" u="sng">
                <a:solidFill>
                  <a:srgbClr val="FFFF00"/>
                </a:solidFill>
                <a:effectLst/>
                <a:latin typeface="+mj-lt"/>
                <a:cs typeface="Times New Roman" panose="02020603050405020304" pitchFamily="18" charset="0"/>
              </a:rPr>
              <a:t>:</a:t>
            </a:r>
            <a:r>
              <a:rPr lang="vi-VN" sz="4400" b="0">
                <a:solidFill>
                  <a:schemeClr val="bg1"/>
                </a:solidFill>
                <a:effectLst/>
                <a:latin typeface="+mj-lt"/>
                <a:cs typeface="Times New Roman" panose="02020603050405020304" pitchFamily="18" charset="0"/>
              </a:rPr>
              <a:t> Cùng Đức Chúa Thánh Thần trong vinh quang Đức Chúa Cha. </a:t>
            </a:r>
          </a:p>
          <a:p>
            <a:pPr marL="0" indent="0" algn="just" eaLnBrk="1" hangingPunct="1">
              <a:lnSpc>
                <a:spcPct val="140000"/>
              </a:lnSpc>
              <a:buFontTx/>
              <a:buNone/>
            </a:pPr>
            <a:r>
              <a:rPr lang="vi-VN" sz="4400" b="0" u="sng">
                <a:solidFill>
                  <a:srgbClr val="FFFF00"/>
                </a:solidFill>
                <a:effectLst/>
                <a:latin typeface="+mj-lt"/>
                <a:cs typeface="Times New Roman" panose="02020603050405020304" pitchFamily="18" charset="0"/>
              </a:rPr>
              <a:t>Amen.</a:t>
            </a:r>
          </a:p>
        </p:txBody>
      </p:sp>
    </p:spTree>
    <p:extLst>
      <p:ext uri="{BB962C8B-B14F-4D97-AF65-F5344CB8AC3E}">
        <p14:creationId xmlns:p14="http://schemas.microsoft.com/office/powerpoint/2010/main" val="274107066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endParaRPr lang="en-US"/>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302"/>
            <a:ext cx="9144000" cy="5136896"/>
          </a:xfrm>
          <a:prstGeom prst="rect">
            <a:avLst/>
          </a:prstGeom>
        </p:spPr>
      </p:pic>
    </p:spTree>
    <p:extLst>
      <p:ext uri="{BB962C8B-B14F-4D97-AF65-F5344CB8AC3E}">
        <p14:creationId xmlns:p14="http://schemas.microsoft.com/office/powerpoint/2010/main" val="12871506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4196" y="24384"/>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TextBox 3"/>
          <p:cNvSpPr txBox="1"/>
          <p:nvPr/>
        </p:nvSpPr>
        <p:spPr>
          <a:xfrm>
            <a:off x="374904" y="285750"/>
            <a:ext cx="8305800" cy="2554545"/>
          </a:xfrm>
          <a:prstGeom prst="rect">
            <a:avLst/>
          </a:prstGeom>
          <a:noFill/>
        </p:spPr>
        <p:txBody>
          <a:bodyPr wrap="square" rtlCol="0">
            <a:spAutoFit/>
          </a:bodyPr>
          <a:lstStyle/>
          <a:p>
            <a:r>
              <a:rPr lang="vi-VN" sz="3200" b="1">
                <a:ln w="1905"/>
                <a:solidFill>
                  <a:srgbClr val="A50021"/>
                </a:solidFill>
                <a:effectLst>
                  <a:innerShdw blurRad="69850" dist="43180" dir="5400000">
                    <a:srgbClr val="000000">
                      <a:alpha val="65000"/>
                    </a:srgbClr>
                  </a:innerShdw>
                </a:effectLst>
              </a:rPr>
              <a:t>Bài đọc </a:t>
            </a:r>
            <a:r>
              <a:rPr lang="en-US" sz="3200" b="1">
                <a:ln w="1905"/>
                <a:solidFill>
                  <a:srgbClr val="A50021"/>
                </a:solidFill>
                <a:effectLst>
                  <a:innerShdw blurRad="69850" dist="43180" dir="5400000">
                    <a:srgbClr val="000000">
                      <a:alpha val="65000"/>
                    </a:srgbClr>
                  </a:innerShdw>
                </a:effectLst>
              </a:rPr>
              <a:t>1</a:t>
            </a:r>
            <a:r>
              <a:rPr lang="vi-VN" sz="3200" b="1">
                <a:ln w="1905"/>
                <a:solidFill>
                  <a:srgbClr val="A50021"/>
                </a:solidFill>
                <a:effectLst>
                  <a:innerShdw blurRad="69850" dist="43180" dir="5400000">
                    <a:srgbClr val="000000">
                      <a:alpha val="65000"/>
                    </a:srgbClr>
                  </a:innerShdw>
                </a:effectLst>
              </a:rPr>
              <a:t>.</a:t>
            </a:r>
          </a:p>
          <a:p>
            <a:r>
              <a:rPr lang="vi-VN" sz="3200" b="1">
                <a:ln w="1905"/>
                <a:solidFill>
                  <a:srgbClr val="A50021"/>
                </a:solidFill>
                <a:effectLst>
                  <a:innerShdw blurRad="69850" dist="43180" dir="5400000">
                    <a:srgbClr val="000000">
                      <a:alpha val="65000"/>
                    </a:srgbClr>
                  </a:innerShdw>
                </a:effectLst>
              </a:rPr>
              <a:t>Bài trích sách Ma-ca-bê quyển thứ hai.</a:t>
            </a:r>
            <a:endParaRPr lang="en-US" sz="3200" b="1">
              <a:ln w="1905"/>
              <a:solidFill>
                <a:srgbClr val="A50021"/>
              </a:solidFill>
              <a:effectLst>
                <a:innerShdw blurRad="69850" dist="43180" dir="5400000">
                  <a:srgbClr val="000000">
                    <a:alpha val="65000"/>
                  </a:srgbClr>
                </a:innerShdw>
              </a:effectLst>
            </a:endParaRPr>
          </a:p>
          <a:p>
            <a:r>
              <a:rPr lang="vi-VN" sz="3200" b="1">
                <a:ln w="1905"/>
                <a:solidFill>
                  <a:srgbClr val="A50021"/>
                </a:solidFill>
                <a:effectLst>
                  <a:innerShdw blurRad="69850" dist="43180" dir="5400000">
                    <a:srgbClr val="000000">
                      <a:alpha val="65000"/>
                    </a:srgbClr>
                  </a:innerShdw>
                </a:effectLst>
              </a:rPr>
              <a:t>Bà mẹ là người đáng khâm phục, vì bà can đảm chịu đựng nhờ niềm trông cậy bà đặt nơi Đức Chúa.</a:t>
            </a:r>
          </a:p>
        </p:txBody>
      </p:sp>
    </p:spTree>
    <p:extLst>
      <p:ext uri="{BB962C8B-B14F-4D97-AF65-F5344CB8AC3E}">
        <p14:creationId xmlns:p14="http://schemas.microsoft.com/office/powerpoint/2010/main" val="34501000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lstStyle/>
          <a:p>
            <a:r>
              <a:rPr lang="en-US">
                <a:solidFill>
                  <a:srgbClr val="FFFF00"/>
                </a:solidFill>
              </a:rPr>
              <a:t>Thánh Vịnh 125</a:t>
            </a:r>
            <a:br>
              <a:rPr lang="en-US">
                <a:solidFill>
                  <a:srgbClr val="FFFF00"/>
                </a:solidFill>
              </a:rPr>
            </a:br>
            <a:r>
              <a:rPr lang="en-US">
                <a:solidFill>
                  <a:srgbClr val="FFFF00"/>
                </a:solidFill>
              </a:rPr>
              <a:t>Chúa Nhật XXXIII Thường Niên</a:t>
            </a:r>
            <a:br>
              <a:rPr lang="en-US">
                <a:solidFill>
                  <a:srgbClr val="FFFF00"/>
                </a:solidFill>
              </a:rPr>
            </a:br>
            <a:r>
              <a:rPr lang="en-US">
                <a:solidFill>
                  <a:srgbClr val="FFFF00"/>
                </a:solidFill>
              </a:rPr>
              <a:t>Năm A</a:t>
            </a:r>
            <a:br>
              <a:rPr lang="en-US">
                <a:solidFill>
                  <a:srgbClr val="FFFF00"/>
                </a:solidFill>
              </a:rPr>
            </a:br>
            <a:r>
              <a:rPr lang="en-US">
                <a:solidFill>
                  <a:srgbClr val="FFFF00"/>
                </a:solidFill>
              </a:rPr>
              <a:t>Các Thánh Tử Đạo Việt Nam</a:t>
            </a:r>
            <a:br>
              <a:rPr lang="en-US">
                <a:solidFill>
                  <a:srgbClr val="FFFF00"/>
                </a:solidFill>
              </a:rPr>
            </a:br>
            <a:r>
              <a:rPr lang="en-US" i="1">
                <a:solidFill>
                  <a:schemeClr val="bg1"/>
                </a:solidFill>
              </a:rPr>
              <a:t>Lm. Kim Long</a:t>
            </a:r>
            <a:br>
              <a:rPr lang="en-US" i="1">
                <a:solidFill>
                  <a:schemeClr val="bg1"/>
                </a:solidFill>
              </a:rPr>
            </a:br>
            <a:r>
              <a:rPr lang="en-US" i="1">
                <a:solidFill>
                  <a:schemeClr val="bg1"/>
                </a:solidFill>
              </a:rPr>
              <a:t>04 Câu</a:t>
            </a:r>
          </a:p>
        </p:txBody>
      </p:sp>
    </p:spTree>
    <p:extLst>
      <p:ext uri="{BB962C8B-B14F-4D97-AF65-F5344CB8AC3E}">
        <p14:creationId xmlns:p14="http://schemas.microsoft.com/office/powerpoint/2010/main" val="1908489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6600" u="sng" dirty="0" err="1">
                <a:solidFill>
                  <a:srgbClr val="FFFF00"/>
                </a:solidFill>
              </a:rPr>
              <a:t>Đk</a:t>
            </a:r>
            <a:r>
              <a:rPr lang="en-US" sz="6600" u="sng" dirty="0">
                <a:solidFill>
                  <a:srgbClr val="FFFF00"/>
                </a:solidFill>
              </a:rPr>
              <a:t>:</a:t>
            </a:r>
            <a:r>
              <a:rPr lang="en-US" sz="6600" dirty="0">
                <a:solidFill>
                  <a:schemeClr val="bg1"/>
                </a:solidFill>
              </a:rPr>
              <a:t> </a:t>
            </a:r>
            <a:r>
              <a:rPr lang="vi-VN" sz="6600" dirty="0">
                <a:solidFill>
                  <a:schemeClr val="bg1"/>
                </a:solidFill>
              </a:rPr>
              <a:t>Ai nghẹn ngào ra đi gieo giống, mùa gặt mai sau khấp khởi mừng.</a:t>
            </a:r>
          </a:p>
        </p:txBody>
      </p:sp>
    </p:spTree>
    <p:extLst>
      <p:ext uri="{BB962C8B-B14F-4D97-AF65-F5344CB8AC3E}">
        <p14:creationId xmlns:p14="http://schemas.microsoft.com/office/powerpoint/2010/main" val="24774720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8000" b="0" dirty="0">
                <a:solidFill>
                  <a:srgbClr val="FFFF00"/>
                </a:solidFill>
                <a:effectLst/>
                <a:latin typeface="+mj-lt"/>
              </a:rPr>
              <a:t>Ca </a:t>
            </a:r>
            <a:r>
              <a:rPr lang="en-US" sz="8000" b="0" dirty="0" err="1">
                <a:solidFill>
                  <a:srgbClr val="FFFF00"/>
                </a:solidFill>
                <a:effectLst/>
                <a:latin typeface="+mj-lt"/>
              </a:rPr>
              <a:t>Nhập</a:t>
            </a:r>
            <a:r>
              <a:rPr lang="en-US" sz="8000" b="0" dirty="0">
                <a:solidFill>
                  <a:srgbClr val="FFFF00"/>
                </a:solidFill>
                <a:effectLst/>
                <a:latin typeface="+mj-lt"/>
              </a:rPr>
              <a:t> </a:t>
            </a:r>
            <a:r>
              <a:rPr lang="en-US" sz="8000" b="0" dirty="0" err="1">
                <a:solidFill>
                  <a:srgbClr val="FFFF00"/>
                </a:solidFill>
                <a:effectLst/>
                <a:latin typeface="+mj-lt"/>
              </a:rPr>
              <a:t>Lễ</a:t>
            </a:r>
            <a:r>
              <a:rPr lang="en-US" sz="8000" b="0" dirty="0">
                <a:solidFill>
                  <a:srgbClr val="FFFF00"/>
                </a:solidFill>
                <a:effectLst/>
                <a:latin typeface="+mj-lt"/>
              </a:rPr>
              <a:t/>
            </a:r>
            <a:br>
              <a:rPr lang="en-US" sz="8000" b="0" dirty="0">
                <a:solidFill>
                  <a:srgbClr val="FFFF00"/>
                </a:solidFill>
                <a:effectLst/>
                <a:latin typeface="+mj-lt"/>
              </a:rPr>
            </a:br>
            <a:r>
              <a:rPr lang="en-US" sz="5400" dirty="0" err="1">
                <a:solidFill>
                  <a:srgbClr val="FFFF00"/>
                </a:solidFill>
              </a:rPr>
              <a:t>Hồi</a:t>
            </a:r>
            <a:r>
              <a:rPr lang="en-US" sz="5400" dirty="0">
                <a:solidFill>
                  <a:srgbClr val="FFFF00"/>
                </a:solidFill>
              </a:rPr>
              <a:t> </a:t>
            </a:r>
            <a:r>
              <a:rPr lang="en-US" sz="5400" dirty="0" err="1">
                <a:solidFill>
                  <a:srgbClr val="FFFF00"/>
                </a:solidFill>
              </a:rPr>
              <a:t>Chuông</a:t>
            </a:r>
            <a:r>
              <a:rPr lang="en-US" sz="5400" dirty="0">
                <a:solidFill>
                  <a:srgbClr val="FFFF00"/>
                </a:solidFill>
              </a:rPr>
              <a:t> </a:t>
            </a:r>
            <a:r>
              <a:rPr lang="en-US" sz="5400" dirty="0" err="1">
                <a:solidFill>
                  <a:srgbClr val="FFFF00"/>
                </a:solidFill>
              </a:rPr>
              <a:t>Dứt</a:t>
            </a:r>
            <a:r>
              <a:rPr lang="en-US" sz="5400" dirty="0">
                <a:solidFill>
                  <a:srgbClr val="FFFF00"/>
                </a:solidFill>
              </a:rPr>
              <a:t> </a:t>
            </a:r>
            <a:r>
              <a:rPr lang="en-US" sz="5400" dirty="0" err="1">
                <a:solidFill>
                  <a:srgbClr val="FFFF00"/>
                </a:solidFill>
              </a:rPr>
              <a:t>Tiếng</a:t>
            </a:r>
            <a:r>
              <a:rPr lang="en-US" sz="5400" dirty="0">
                <a:solidFill>
                  <a:srgbClr val="FFFF00"/>
                </a:solidFill>
              </a:rPr>
              <a:t/>
            </a:r>
            <a:br>
              <a:rPr lang="en-US" sz="5400" dirty="0">
                <a:solidFill>
                  <a:srgbClr val="FFFF00"/>
                </a:solidFill>
              </a:rPr>
            </a:br>
            <a:r>
              <a:rPr lang="en-US" sz="5400" i="1" dirty="0" err="1">
                <a:solidFill>
                  <a:schemeClr val="bg1"/>
                </a:solidFill>
              </a:rPr>
              <a:t>Nguyễn</a:t>
            </a:r>
            <a:r>
              <a:rPr lang="en-US" sz="5400" i="1" dirty="0">
                <a:solidFill>
                  <a:schemeClr val="bg1"/>
                </a:solidFill>
              </a:rPr>
              <a:t> Bang Hanh</a:t>
            </a:r>
            <a:endParaRPr lang="en-US" sz="6000" b="0" i="1" dirty="0">
              <a:solidFill>
                <a:schemeClr val="bg1"/>
              </a:solidFill>
              <a:effectLst/>
            </a:endParaRPr>
          </a:p>
        </p:txBody>
      </p:sp>
    </p:spTree>
    <p:extLst>
      <p:ext uri="{BB962C8B-B14F-4D97-AF65-F5344CB8AC3E}">
        <p14:creationId xmlns:p14="http://schemas.microsoft.com/office/powerpoint/2010/main" val="11484157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u="sng">
                <a:solidFill>
                  <a:srgbClr val="FFFF00"/>
                </a:solidFill>
              </a:rPr>
              <a:t>Tk1:</a:t>
            </a:r>
            <a:r>
              <a:rPr lang="en-US" sz="6000">
                <a:solidFill>
                  <a:schemeClr val="bg1"/>
                </a:solidFill>
              </a:rPr>
              <a:t> </a:t>
            </a:r>
            <a:r>
              <a:rPr lang="vi-VN" sz="6000">
                <a:solidFill>
                  <a:schemeClr val="bg1"/>
                </a:solidFill>
              </a:rPr>
              <a:t>Từ Si-on khi được Chúa dẫn về, ta ngỡ ngàng tựa trong giấc mơ. Tiếng cười rộn rã đôi môi, lời hoan ca vang rền cửa miệng.</a:t>
            </a:r>
            <a:endParaRPr lang="en-US" sz="6000">
              <a:solidFill>
                <a:schemeClr val="bg1"/>
              </a:solidFill>
            </a:endParaRPr>
          </a:p>
        </p:txBody>
      </p:sp>
    </p:spTree>
    <p:extLst>
      <p:ext uri="{BB962C8B-B14F-4D97-AF65-F5344CB8AC3E}">
        <p14:creationId xmlns:p14="http://schemas.microsoft.com/office/powerpoint/2010/main" val="554947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6600" u="sng" dirty="0" err="1">
                <a:solidFill>
                  <a:srgbClr val="FFFF00"/>
                </a:solidFill>
              </a:rPr>
              <a:t>Đk</a:t>
            </a:r>
            <a:r>
              <a:rPr lang="en-US" sz="6600" u="sng" dirty="0">
                <a:solidFill>
                  <a:srgbClr val="FFFF00"/>
                </a:solidFill>
              </a:rPr>
              <a:t>:</a:t>
            </a:r>
            <a:r>
              <a:rPr lang="en-US" sz="6600" dirty="0">
                <a:solidFill>
                  <a:schemeClr val="bg1"/>
                </a:solidFill>
              </a:rPr>
              <a:t> </a:t>
            </a:r>
            <a:r>
              <a:rPr lang="vi-VN" sz="6600" dirty="0">
                <a:solidFill>
                  <a:schemeClr val="bg1"/>
                </a:solidFill>
              </a:rPr>
              <a:t>Ai nghẹn ngào ra đi gieo giống, mùa gặt mai sau khấp khởi mừng.</a:t>
            </a:r>
          </a:p>
        </p:txBody>
      </p:sp>
    </p:spTree>
    <p:extLst>
      <p:ext uri="{BB962C8B-B14F-4D97-AF65-F5344CB8AC3E}">
        <p14:creationId xmlns:p14="http://schemas.microsoft.com/office/powerpoint/2010/main" val="41041528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Autofit/>
          </a:bodyPr>
          <a:lstStyle/>
          <a:p>
            <a:pPr algn="just"/>
            <a:r>
              <a:rPr lang="en-US" sz="6000" u="sng">
                <a:solidFill>
                  <a:srgbClr val="FFFF00"/>
                </a:solidFill>
              </a:rPr>
              <a:t>Tk2:</a:t>
            </a:r>
            <a:r>
              <a:rPr lang="en-US" sz="6000">
                <a:solidFill>
                  <a:schemeClr val="bg1"/>
                </a:solidFill>
              </a:rPr>
              <a:t> </a:t>
            </a:r>
            <a:r>
              <a:rPr lang="vi-VN" sz="6000">
                <a:solidFill>
                  <a:schemeClr val="bg1"/>
                </a:solidFill>
              </a:rPr>
              <a:t>Này chư dân to nhỏ với nhau rằng: Ôi Chúa làm việc bao lớn lao. Chúa làm việc lớn lao thay, và ta nay vui mừng đầy tràn.</a:t>
            </a:r>
            <a:endParaRPr lang="en-US" sz="6000">
              <a:solidFill>
                <a:schemeClr val="bg1"/>
              </a:solidFill>
            </a:endParaRPr>
          </a:p>
        </p:txBody>
      </p:sp>
    </p:spTree>
    <p:extLst>
      <p:ext uri="{BB962C8B-B14F-4D97-AF65-F5344CB8AC3E}">
        <p14:creationId xmlns:p14="http://schemas.microsoft.com/office/powerpoint/2010/main" val="14079901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6600" u="sng" dirty="0" err="1">
                <a:solidFill>
                  <a:srgbClr val="FFFF00"/>
                </a:solidFill>
              </a:rPr>
              <a:t>Đk</a:t>
            </a:r>
            <a:r>
              <a:rPr lang="en-US" sz="6600" u="sng" dirty="0">
                <a:solidFill>
                  <a:srgbClr val="FFFF00"/>
                </a:solidFill>
              </a:rPr>
              <a:t>:</a:t>
            </a:r>
            <a:r>
              <a:rPr lang="en-US" sz="6600" dirty="0">
                <a:solidFill>
                  <a:schemeClr val="bg1"/>
                </a:solidFill>
              </a:rPr>
              <a:t> </a:t>
            </a:r>
            <a:r>
              <a:rPr lang="vi-VN" sz="6600" dirty="0">
                <a:solidFill>
                  <a:schemeClr val="bg1"/>
                </a:solidFill>
              </a:rPr>
              <a:t>Ai nghẹn ngào ra đi gieo giống, mùa gặt mai sau khấp khởi mừng.</a:t>
            </a:r>
          </a:p>
        </p:txBody>
      </p:sp>
    </p:spTree>
    <p:extLst>
      <p:ext uri="{BB962C8B-B14F-4D97-AF65-F5344CB8AC3E}">
        <p14:creationId xmlns:p14="http://schemas.microsoft.com/office/powerpoint/2010/main" val="24523717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Autofit/>
          </a:bodyPr>
          <a:lstStyle/>
          <a:p>
            <a:pPr algn="just"/>
            <a:r>
              <a:rPr lang="en-US" sz="6000" u="sng">
                <a:solidFill>
                  <a:srgbClr val="FFFF00"/>
                </a:solidFill>
              </a:rPr>
              <a:t>Tk3:</a:t>
            </a:r>
            <a:r>
              <a:rPr lang="en-US" sz="6000">
                <a:solidFill>
                  <a:schemeClr val="bg1"/>
                </a:solidFill>
              </a:rPr>
              <a:t> </a:t>
            </a:r>
            <a:r>
              <a:rPr lang="vi-VN" sz="6000">
                <a:solidFill>
                  <a:schemeClr val="bg1"/>
                </a:solidFill>
              </a:rPr>
              <a:t>Nguyện anh em lao tù Chúa đưa về, như suối cạn miền Nam đón mưa. Lúc này buồn bã đi gieo, mùa mai sau vui mừng hái gặt.</a:t>
            </a:r>
          </a:p>
        </p:txBody>
      </p:sp>
    </p:spTree>
    <p:extLst>
      <p:ext uri="{BB962C8B-B14F-4D97-AF65-F5344CB8AC3E}">
        <p14:creationId xmlns:p14="http://schemas.microsoft.com/office/powerpoint/2010/main" val="29053404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6600" u="sng" dirty="0" err="1">
                <a:solidFill>
                  <a:srgbClr val="FFFF00"/>
                </a:solidFill>
              </a:rPr>
              <a:t>Đk</a:t>
            </a:r>
            <a:r>
              <a:rPr lang="en-US" sz="6600" u="sng" dirty="0">
                <a:solidFill>
                  <a:srgbClr val="FFFF00"/>
                </a:solidFill>
              </a:rPr>
              <a:t>:</a:t>
            </a:r>
            <a:r>
              <a:rPr lang="en-US" sz="6600" dirty="0">
                <a:solidFill>
                  <a:schemeClr val="bg1"/>
                </a:solidFill>
              </a:rPr>
              <a:t> </a:t>
            </a:r>
            <a:r>
              <a:rPr lang="vi-VN" sz="6600" dirty="0">
                <a:solidFill>
                  <a:schemeClr val="bg1"/>
                </a:solidFill>
              </a:rPr>
              <a:t>Ai nghẹn ngào ra đi gieo giống, mùa gặt mai sau khấp khởi mừng.</a:t>
            </a:r>
          </a:p>
        </p:txBody>
      </p:sp>
    </p:spTree>
    <p:extLst>
      <p:ext uri="{BB962C8B-B14F-4D97-AF65-F5344CB8AC3E}">
        <p14:creationId xmlns:p14="http://schemas.microsoft.com/office/powerpoint/2010/main" val="33737439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Autofit/>
          </a:bodyPr>
          <a:lstStyle/>
          <a:p>
            <a:pPr algn="just"/>
            <a:r>
              <a:rPr lang="en-US" sz="6000" u="sng">
                <a:solidFill>
                  <a:srgbClr val="FFFF00"/>
                </a:solidFill>
              </a:rPr>
              <a:t>Tk4:</a:t>
            </a:r>
            <a:r>
              <a:rPr lang="en-US" sz="6000">
                <a:solidFill>
                  <a:schemeClr val="bg1"/>
                </a:solidFill>
              </a:rPr>
              <a:t> </a:t>
            </a:r>
            <a:r>
              <a:rPr lang="vi-VN" sz="6000">
                <a:solidFill>
                  <a:schemeClr val="bg1"/>
                </a:solidFill>
              </a:rPr>
              <a:t>Họ ra đi, đi mà đẫm châu lệ, gieo vãi từng hạt ươm giống đây. Lúc về, về sẽ reo vui, và trên vai mang nặng lúa vàng.</a:t>
            </a:r>
          </a:p>
        </p:txBody>
      </p:sp>
    </p:spTree>
    <p:extLst>
      <p:ext uri="{BB962C8B-B14F-4D97-AF65-F5344CB8AC3E}">
        <p14:creationId xmlns:p14="http://schemas.microsoft.com/office/powerpoint/2010/main" val="39056927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6600" u="sng" dirty="0" err="1">
                <a:solidFill>
                  <a:srgbClr val="FFFF00"/>
                </a:solidFill>
              </a:rPr>
              <a:t>Đk</a:t>
            </a:r>
            <a:r>
              <a:rPr lang="en-US" sz="6600" u="sng" dirty="0">
                <a:solidFill>
                  <a:srgbClr val="FFFF00"/>
                </a:solidFill>
              </a:rPr>
              <a:t>:</a:t>
            </a:r>
            <a:r>
              <a:rPr lang="en-US" sz="6600" dirty="0">
                <a:solidFill>
                  <a:schemeClr val="bg1"/>
                </a:solidFill>
              </a:rPr>
              <a:t> </a:t>
            </a:r>
            <a:r>
              <a:rPr lang="vi-VN" sz="6600" dirty="0">
                <a:solidFill>
                  <a:schemeClr val="bg1"/>
                </a:solidFill>
              </a:rPr>
              <a:t>Ai nghẹn ngào ra đi gieo giống, mùa gặt mai sau khấp khởi mừng.</a:t>
            </a:r>
          </a:p>
        </p:txBody>
      </p:sp>
    </p:spTree>
    <p:extLst>
      <p:ext uri="{BB962C8B-B14F-4D97-AF65-F5344CB8AC3E}">
        <p14:creationId xmlns:p14="http://schemas.microsoft.com/office/powerpoint/2010/main" val="40000118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Rectangle 3"/>
          <p:cNvSpPr/>
          <p:nvPr/>
        </p:nvSpPr>
        <p:spPr>
          <a:xfrm>
            <a:off x="152400" y="133350"/>
            <a:ext cx="8763000" cy="3416320"/>
          </a:xfrm>
          <a:prstGeom prst="rect">
            <a:avLst/>
          </a:prstGeom>
        </p:spPr>
        <p:txBody>
          <a:bodyPr wrap="square">
            <a:spAutoFit/>
          </a:bodyPr>
          <a:lstStyle/>
          <a:p>
            <a:r>
              <a:rPr lang="vi-VN" sz="3600">
                <a:solidFill>
                  <a:srgbClr val="A50021"/>
                </a:solidFill>
              </a:rPr>
              <a:t>Bài đọc </a:t>
            </a:r>
            <a:r>
              <a:rPr lang="en-US" sz="3600">
                <a:solidFill>
                  <a:srgbClr val="A50021"/>
                </a:solidFill>
              </a:rPr>
              <a:t>2</a:t>
            </a:r>
            <a:r>
              <a:rPr lang="vi-VN" sz="3600">
                <a:solidFill>
                  <a:srgbClr val="A50021"/>
                </a:solidFill>
              </a:rPr>
              <a:t>.</a:t>
            </a:r>
          </a:p>
          <a:p>
            <a:r>
              <a:rPr lang="vi-VN" sz="3600">
                <a:solidFill>
                  <a:srgbClr val="A50021"/>
                </a:solidFill>
              </a:rPr>
              <a:t>Bài trích thư của thánh Phao-lô tông đồ gửi tín hữu Rô-ma.</a:t>
            </a:r>
            <a:r>
              <a:rPr lang="en-US" sz="3600">
                <a:solidFill>
                  <a:srgbClr val="A50021"/>
                </a:solidFill>
              </a:rPr>
              <a:t/>
            </a:r>
            <a:br>
              <a:rPr lang="en-US" sz="3600">
                <a:solidFill>
                  <a:srgbClr val="A50021"/>
                </a:solidFill>
              </a:rPr>
            </a:br>
            <a:r>
              <a:rPr lang="vi-VN" sz="3600">
                <a:solidFill>
                  <a:srgbClr val="A50021"/>
                </a:solidFill>
              </a:rPr>
              <a:t>Dù sự chết hay sự sống cũng không tách được chúng ta ra khỏi tình yêu của Thiên Chúa.</a:t>
            </a:r>
          </a:p>
        </p:txBody>
      </p:sp>
    </p:spTree>
    <p:extLst>
      <p:ext uri="{BB962C8B-B14F-4D97-AF65-F5344CB8AC3E}">
        <p14:creationId xmlns:p14="http://schemas.microsoft.com/office/powerpoint/2010/main" val="10765862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742950"/>
            <a:ext cx="9144000" cy="3733800"/>
          </a:xfrm>
        </p:spPr>
        <p:txBody>
          <a:bodyPr>
            <a:noAutofit/>
          </a:bodyPr>
          <a:lstStyle/>
          <a:p>
            <a:pPr algn="just"/>
            <a:r>
              <a:rPr lang="vi-VN" sz="7200">
                <a:solidFill>
                  <a:schemeClr val="bg1"/>
                </a:solidFill>
              </a:rPr>
              <a:t>Phúc cho ai chịu bách hại vì chính đạo, vì Nước Trời là của họ.</a:t>
            </a:r>
            <a:endParaRPr lang="en-US" sz="7200">
              <a:solidFill>
                <a:schemeClr val="bg1"/>
              </a:solidFill>
            </a:endParaRPr>
          </a:p>
        </p:txBody>
      </p:sp>
      <p:sp>
        <p:nvSpPr>
          <p:cNvPr id="3" name="TextBox 2"/>
          <p:cNvSpPr txBox="1"/>
          <p:nvPr/>
        </p:nvSpPr>
        <p:spPr>
          <a:xfrm>
            <a:off x="0" y="1"/>
            <a:ext cx="3886200" cy="646331"/>
          </a:xfrm>
          <a:prstGeom prst="rect">
            <a:avLst/>
          </a:prstGeom>
          <a:noFill/>
        </p:spPr>
        <p:txBody>
          <a:bodyPr wrap="square" rtlCol="0">
            <a:spAutoFit/>
          </a:bodyPr>
          <a:lstStyle/>
          <a:p>
            <a:r>
              <a:rPr lang="en-US" sz="3600">
                <a:solidFill>
                  <a:srgbClr val="FFFF00"/>
                </a:solidFill>
              </a:rPr>
              <a:t>Alleluia - Alleluia:</a:t>
            </a:r>
          </a:p>
        </p:txBody>
      </p:sp>
      <p:sp>
        <p:nvSpPr>
          <p:cNvPr id="4" name="Rectangle 3"/>
          <p:cNvSpPr/>
          <p:nvPr/>
        </p:nvSpPr>
        <p:spPr>
          <a:xfrm>
            <a:off x="6477000" y="4497169"/>
            <a:ext cx="2053767" cy="646331"/>
          </a:xfrm>
          <a:prstGeom prst="rect">
            <a:avLst/>
          </a:prstGeom>
        </p:spPr>
        <p:txBody>
          <a:bodyPr wrap="none">
            <a:spAutoFit/>
          </a:bodyPr>
          <a:lstStyle/>
          <a:p>
            <a:r>
              <a:rPr lang="en-US" sz="3600">
                <a:solidFill>
                  <a:srgbClr val="FFFF00"/>
                </a:solidFill>
              </a:rPr>
              <a:t>Alleluia …</a:t>
            </a:r>
          </a:p>
        </p:txBody>
      </p:sp>
    </p:spTree>
    <p:extLst>
      <p:ext uri="{BB962C8B-B14F-4D97-AF65-F5344CB8AC3E}">
        <p14:creationId xmlns:p14="http://schemas.microsoft.com/office/powerpoint/2010/main" val="36331907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Content Placeholder 2">
            <a:extLst>
              <a:ext uri="{FF2B5EF4-FFF2-40B4-BE49-F238E27FC236}">
                <a16:creationId xmlns:a16="http://schemas.microsoft.com/office/drawing/2014/main" xmlns="" id="{60EEB50A-53CB-44B4-BDA7-98A5EBFDC545}"/>
              </a:ext>
            </a:extLst>
          </p:cNvPr>
          <p:cNvSpPr>
            <a:spLocks noGrp="1"/>
          </p:cNvSpPr>
          <p:nvPr>
            <p:ph idx="1"/>
          </p:nvPr>
        </p:nvSpPr>
        <p:spPr>
          <a:xfrm>
            <a:off x="0" y="0"/>
            <a:ext cx="9144000" cy="5143500"/>
          </a:xfrm>
        </p:spPr>
        <p:txBody>
          <a:bodyPr>
            <a:normAutofit lnSpcReduction="10000"/>
          </a:bodyPr>
          <a:lstStyle/>
          <a:p>
            <a:pPr marL="0" indent="0" algn="just">
              <a:lnSpc>
                <a:spcPct val="120000"/>
              </a:lnSpc>
              <a:spcBef>
                <a:spcPts val="1350"/>
              </a:spcBef>
              <a:buNone/>
            </a:pPr>
            <a:r>
              <a:rPr lang="en-US" altLang="en-US" sz="4875" b="1" dirty="0">
                <a:solidFill>
                  <a:srgbClr val="FFFF00"/>
                </a:solidFill>
                <a:cs typeface="Tahoma" panose="020B0604030504040204" pitchFamily="34" charset="0"/>
              </a:rPr>
              <a:t>Tk1</a:t>
            </a:r>
            <a:r>
              <a:rPr lang="vi-VN" altLang="en-US" sz="4875" b="1" dirty="0">
                <a:solidFill>
                  <a:srgbClr val="FFFF00"/>
                </a:solidFill>
                <a:cs typeface="Tahoma" panose="020B0604030504040204" pitchFamily="34" charset="0"/>
              </a:rPr>
              <a:t>: </a:t>
            </a:r>
            <a:r>
              <a:rPr lang="vi-VN" altLang="en-US" sz="4875" b="1" dirty="0">
                <a:solidFill>
                  <a:schemeClr val="bg1"/>
                </a:solidFill>
                <a:cs typeface="Tahoma" panose="020B0604030504040204" pitchFamily="34" charset="0"/>
              </a:rPr>
              <a:t>Hồi chuông dứt tiếng đầu rơi chốn pháp trường. Hồn thiêng lâng lâng về thiên quốc xa vời. Từ nay thôi những ngày tân khổ u buồn. Về quê phúc vinh hưởng nhan Chúa muôn đời.</a:t>
            </a:r>
          </a:p>
        </p:txBody>
      </p:sp>
    </p:spTree>
    <p:extLst>
      <p:ext uri="{BB962C8B-B14F-4D97-AF65-F5344CB8AC3E}">
        <p14:creationId xmlns:p14="http://schemas.microsoft.com/office/powerpoint/2010/main" val="299320341"/>
      </p:ext>
    </p:extLst>
  </p:cSld>
  <p:clrMapOvr>
    <a:masterClrMapping/>
  </p:clrMapOvr>
  <p:transition spd="slow"/>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endParaRPr lang="en-US"/>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302"/>
            <a:ext cx="9144000" cy="5136896"/>
          </a:xfrm>
          <a:prstGeom prst="rect">
            <a:avLst/>
          </a:prstGeom>
        </p:spPr>
      </p:pic>
    </p:spTree>
    <p:extLst>
      <p:ext uri="{BB962C8B-B14F-4D97-AF65-F5344CB8AC3E}">
        <p14:creationId xmlns:p14="http://schemas.microsoft.com/office/powerpoint/2010/main" val="29272188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85363390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0" dirty="0">
                <a:solidFill>
                  <a:srgbClr val="FFFF00"/>
                </a:solidFill>
                <a:effectLst/>
                <a:latin typeface="+mj-lt"/>
                <a:cs typeface="Times New Roman" pitchFamily="18" charset="0"/>
              </a:rPr>
              <a:t>KINH TIN KÍNH</a:t>
            </a:r>
          </a:p>
        </p:txBody>
      </p:sp>
    </p:spTree>
    <p:extLst>
      <p:ext uri="{BB962C8B-B14F-4D97-AF65-F5344CB8AC3E}">
        <p14:creationId xmlns:p14="http://schemas.microsoft.com/office/powerpoint/2010/main" val="162210695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FF00"/>
                </a:solidFill>
                <a:effectLst/>
                <a:latin typeface="+mj-lt"/>
                <a:cs typeface="Times New Roman" pitchFamily="18" charset="0"/>
              </a:rPr>
              <a:t>Tôi tin kính một Thiên Chúa là Cha toàn năng, </a:t>
            </a:r>
            <a:r>
              <a:rPr lang="vi-VN" sz="6600" b="0" dirty="0">
                <a:solidFill>
                  <a:schemeClr val="bg1"/>
                </a:solidFill>
                <a:effectLst/>
                <a:latin typeface="+mj-lt"/>
                <a:cs typeface="Times New Roman" pitchFamily="18" charset="0"/>
              </a:rPr>
              <a:t>Đấng tạo thành trời đất, muôn vật hữu hình và vô hình.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37634576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6600" b="0" dirty="0" err="1">
                <a:solidFill>
                  <a:schemeClr val="bg1"/>
                </a:solidFill>
                <a:effectLst/>
                <a:latin typeface="+mj-lt"/>
                <a:cs typeface="Times New Roman" pitchFamily="18" charset="0"/>
              </a:rPr>
              <a:t>Tôi</a:t>
            </a:r>
            <a:r>
              <a:rPr lang="en-US" sz="6600" b="0" dirty="0">
                <a:solidFill>
                  <a:schemeClr val="bg1"/>
                </a:solidFill>
                <a:effectLst/>
                <a:latin typeface="+mj-lt"/>
                <a:cs typeface="Times New Roman" pitchFamily="18" charset="0"/>
              </a:rPr>
              <a:t> tin </a:t>
            </a:r>
            <a:r>
              <a:rPr lang="en-US" sz="6600" b="0" dirty="0" err="1">
                <a:solidFill>
                  <a:schemeClr val="bg1"/>
                </a:solidFill>
                <a:effectLst/>
                <a:latin typeface="+mj-lt"/>
                <a:cs typeface="Times New Roman" pitchFamily="18" charset="0"/>
              </a:rPr>
              <a:t>kính</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Giêsu</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Kitô</a:t>
            </a:r>
            <a:r>
              <a:rPr lang="en-US" sz="6600" b="0" dirty="0">
                <a:solidFill>
                  <a:schemeClr val="bg1"/>
                </a:solidFill>
                <a:effectLst/>
                <a:latin typeface="+mj-lt"/>
                <a:cs typeface="Times New Roman" pitchFamily="18" charset="0"/>
              </a:rPr>
              <a:t>, Con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Sinh bởi Đức Chúa Cha từ trước muôn đời.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427983048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Người là Thiên Chúa bởi Thiên Chúa, Ánh Sáng bởi Ánh Sáng,</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bởi</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a:t>
            </a:r>
          </a:p>
        </p:txBody>
      </p:sp>
    </p:spTree>
    <p:extLst>
      <p:ext uri="{BB962C8B-B14F-4D97-AF65-F5344CB8AC3E}">
        <p14:creationId xmlns:p14="http://schemas.microsoft.com/office/powerpoint/2010/main" val="221644216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rPr>
              <a:t>được sinh ra mà không phải được tạo thành, đồng bản thể với Đức Chúa Cha: nhờ Người mà muôn vật được tạo thành.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7635060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7200" b="0" dirty="0">
                <a:solidFill>
                  <a:schemeClr val="bg1"/>
                </a:solidFill>
                <a:effectLst/>
                <a:latin typeface="+mj-lt"/>
              </a:rPr>
              <a:t>Vì loài người chúng ta và để cứu độ chúng ta,</a:t>
            </a:r>
            <a:r>
              <a:rPr lang="en-US" sz="7200" b="0" dirty="0">
                <a:solidFill>
                  <a:schemeClr val="bg1"/>
                </a:solidFill>
                <a:effectLst/>
                <a:latin typeface="+mj-lt"/>
              </a:rPr>
              <a:t> </a:t>
            </a:r>
            <a:r>
              <a:rPr lang="vi-VN" sz="7200" b="0" dirty="0">
                <a:solidFill>
                  <a:schemeClr val="bg1"/>
                </a:solidFill>
                <a:effectLst/>
                <a:latin typeface="+mj-lt"/>
                <a:cs typeface="Times New Roman" pitchFamily="18" charset="0"/>
              </a:rPr>
              <a:t>Người đã từ trời xuống thế. </a:t>
            </a:r>
            <a:endParaRPr lang="en-US" sz="72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26492111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FF00"/>
                </a:solidFill>
                <a:effectLst/>
                <a:latin typeface="+mj-lt"/>
                <a:cs typeface="Times New Roman" pitchFamily="18" charset="0"/>
              </a:rPr>
              <a:t>Bởi phép Đức Chúa Thánh Thần, Người đã nhập thể trong lòng Trinh Nữ Maria, và đã làm người.</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127405514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b="0" dirty="0">
                <a:solidFill>
                  <a:schemeClr val="bg1"/>
                </a:solidFill>
                <a:effectLst/>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3682055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Content Placeholder 2">
            <a:extLst>
              <a:ext uri="{FF2B5EF4-FFF2-40B4-BE49-F238E27FC236}">
                <a16:creationId xmlns:a16="http://schemas.microsoft.com/office/drawing/2014/main" xmlns="" id="{60EEB50A-53CB-44B4-BDA7-98A5EBFDC545}"/>
              </a:ext>
            </a:extLst>
          </p:cNvPr>
          <p:cNvSpPr>
            <a:spLocks noGrp="1"/>
          </p:cNvSpPr>
          <p:nvPr>
            <p:ph idx="1"/>
          </p:nvPr>
        </p:nvSpPr>
        <p:spPr>
          <a:xfrm>
            <a:off x="0" y="0"/>
            <a:ext cx="9144000" cy="5143500"/>
          </a:xfrm>
        </p:spPr>
        <p:txBody>
          <a:bodyPr>
            <a:normAutofit fontScale="85000" lnSpcReduction="20000"/>
          </a:bodyPr>
          <a:lstStyle/>
          <a:p>
            <a:pPr marL="0" indent="0" algn="just">
              <a:lnSpc>
                <a:spcPct val="120000"/>
              </a:lnSpc>
              <a:spcBef>
                <a:spcPts val="1350"/>
              </a:spcBef>
              <a:buNone/>
            </a:pPr>
            <a:r>
              <a:rPr lang="en-US" altLang="en-US" sz="5400" b="1" dirty="0" err="1">
                <a:solidFill>
                  <a:srgbClr val="FFFF00"/>
                </a:solidFill>
                <a:cs typeface="Tahoma" panose="020B0604030504040204" pitchFamily="34" charset="0"/>
              </a:rPr>
              <a:t>Đk</a:t>
            </a:r>
            <a:r>
              <a:rPr lang="vi-VN" altLang="en-US" sz="5400" b="1" dirty="0">
                <a:solidFill>
                  <a:srgbClr val="FFFF00"/>
                </a:solidFill>
                <a:cs typeface="Tahoma" panose="020B0604030504040204" pitchFamily="34" charset="0"/>
              </a:rPr>
              <a:t>: </a:t>
            </a:r>
            <a:r>
              <a:rPr lang="vi-VN" altLang="en-US" sz="5400" b="1" dirty="0">
                <a:solidFill>
                  <a:schemeClr val="bg1"/>
                </a:solidFill>
                <a:cs typeface="Tahoma" panose="020B0604030504040204" pitchFamily="34" charset="0"/>
              </a:rPr>
              <a:t>Muôn ngàn đau đớn, nay đã theo ngày tháng trôi. Hy sinh vì lòng tin, son sắt giữ câu đoan nguyền . Quyết tình trung tín lao khổ không hề </a:t>
            </a:r>
            <a:r>
              <a:rPr lang="en-US" altLang="en-US" sz="5400" b="1" dirty="0" err="1">
                <a:solidFill>
                  <a:schemeClr val="bg1"/>
                </a:solidFill>
                <a:cs typeface="Tahoma" panose="020B0604030504040204" pitchFamily="34" charset="0"/>
              </a:rPr>
              <a:t>dám</a:t>
            </a:r>
            <a:r>
              <a:rPr lang="vi-VN" altLang="en-US" sz="5400" b="1" dirty="0">
                <a:solidFill>
                  <a:schemeClr val="bg1"/>
                </a:solidFill>
                <a:cs typeface="Tahoma" panose="020B0604030504040204" pitchFamily="34" charset="0"/>
              </a:rPr>
              <a:t> phai. Giữ tấm lòng hiếu trung lời thề xưa lẽ nào quên.</a:t>
            </a:r>
          </a:p>
        </p:txBody>
      </p:sp>
    </p:spTree>
    <p:extLst>
      <p:ext uri="{BB962C8B-B14F-4D97-AF65-F5344CB8AC3E}">
        <p14:creationId xmlns:p14="http://schemas.microsoft.com/office/powerpoint/2010/main" val="2390232984"/>
      </p:ext>
    </p:extLst>
  </p:cSld>
  <p:clrMapOvr>
    <a:masterClrMapping/>
  </p:clrMapOvr>
  <p:transition spd="slow"/>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300" b="0" dirty="0">
                <a:solidFill>
                  <a:schemeClr val="bg1"/>
                </a:solidFill>
                <a:effectLst/>
                <a:latin typeface="+mj-lt"/>
              </a:rPr>
              <a:t>Người lên trời, ngự bên hữu Đức Chúa Cha, và Người sẽ lại đến trong vinh quang để phán xét kẻ sống và kẻ chết, Nước Người sẽ không bao giờ cùng.</a:t>
            </a:r>
            <a:endParaRPr lang="en-US" sz="53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3612422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cs typeface="Times New Roman" pitchFamily="18" charset="0"/>
              </a:rPr>
              <a:t>Tôi tin kính Đức Chúa Thánh Thần là Thiên Chúa và là Đấng ban sự sống, Người bởi Đức Chúa Cha và Đức Chúa Con mà ra,</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9817876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000" b="0" dirty="0">
                <a:solidFill>
                  <a:schemeClr val="bg1"/>
                </a:solidFill>
                <a:effectLst/>
                <a:latin typeface="+mj-lt"/>
              </a:rPr>
              <a:t>Người được phụng thờ và tôn vinh cùng với Đức Chúa Cha và Đức Chúa Con: Người đã dùng các tiên tri mà phán dạy.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71489834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8000" b="0" dirty="0">
                <a:solidFill>
                  <a:schemeClr val="bg1"/>
                </a:solidFill>
                <a:effectLst/>
                <a:latin typeface="+mj-lt"/>
              </a:rPr>
              <a:t>Tôi tin Hội Thánh duy nhất thánh thiện công giáo và tông truyền.</a:t>
            </a:r>
            <a:endParaRPr lang="en-US" sz="8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74742440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Tôi tuyên xưng có một Phép Rửa để tha tội. Tôi trông đợi kẻ chết sống lại và sự</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sống đời sau. </a:t>
            </a:r>
            <a:r>
              <a:rPr lang="vi-VN" sz="6600" b="0" dirty="0">
                <a:solidFill>
                  <a:srgbClr val="FFFF00"/>
                </a:solidFill>
                <a:effectLst/>
                <a:latin typeface="+mj-lt"/>
                <a:cs typeface="Times New Roman" pitchFamily="18" charset="0"/>
              </a:rPr>
              <a:t>Amen.</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40541172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676400" y="133350"/>
            <a:ext cx="6324600" cy="769441"/>
          </a:xfrm>
          <a:prstGeom prst="rect">
            <a:avLst/>
          </a:prstGeom>
          <a:noFill/>
        </p:spPr>
        <p:txBody>
          <a:bodyPr wrap="square" rtlCol="0">
            <a:spAutoFit/>
          </a:bodyPr>
          <a:lstStyle/>
          <a:p>
            <a:pPr algn="ctr"/>
            <a:r>
              <a:rPr lang="en-US" sz="4400">
                <a:solidFill>
                  <a:schemeClr val="bg1"/>
                </a:solidFill>
              </a:rPr>
              <a:t>LỜI NGUYỆN TÍN HỮU</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00" y="2876550"/>
            <a:ext cx="4343400" cy="2234662"/>
          </a:xfrm>
          <a:prstGeom prst="rect">
            <a:avLst/>
          </a:prstGeom>
        </p:spPr>
      </p:pic>
      <p:sp>
        <p:nvSpPr>
          <p:cNvPr id="7" name="Rectangle 6"/>
          <p:cNvSpPr/>
          <p:nvPr/>
        </p:nvSpPr>
        <p:spPr>
          <a:xfrm>
            <a:off x="0" y="971550"/>
            <a:ext cx="9052560" cy="1815882"/>
          </a:xfrm>
          <a:prstGeom prst="rect">
            <a:avLst/>
          </a:prstGeom>
        </p:spPr>
        <p:txBody>
          <a:bodyPr wrap="square">
            <a:spAutoFit/>
          </a:bodyPr>
          <a:lstStyle/>
          <a:p>
            <a:pPr algn="just"/>
            <a:r>
              <a:rPr lang="vi-VN" sz="2800">
                <a:solidFill>
                  <a:schemeClr val="bg1"/>
                </a:solidFill>
              </a:rPr>
              <a:t>Các Thánh tử đạo Việt Nam là những đấng hết lòng tin tưởng và yêu mến Chúa, trung thành với Giáo Hội, sống trọn vẹn niềm tin đã lãnh nhận. Với tâm tình cảm phục và mến yêu các bậc anh hùng tiền bối trong đời sống đức tin,</a:t>
            </a:r>
          </a:p>
        </p:txBody>
      </p:sp>
    </p:spTree>
    <p:extLst>
      <p:ext uri="{BB962C8B-B14F-4D97-AF65-F5344CB8AC3E}">
        <p14:creationId xmlns:p14="http://schemas.microsoft.com/office/powerpoint/2010/main" val="420509807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6" name="Rectangle 5"/>
          <p:cNvSpPr/>
          <p:nvPr/>
        </p:nvSpPr>
        <p:spPr>
          <a:xfrm>
            <a:off x="4419600" y="2571750"/>
            <a:ext cx="4572000" cy="1200329"/>
          </a:xfrm>
          <a:prstGeom prst="rect">
            <a:avLst/>
          </a:prstGeom>
        </p:spPr>
        <p:txBody>
          <a:bodyPr>
            <a:spAutoFit/>
          </a:bodyPr>
          <a:lstStyle/>
          <a:p>
            <a:pPr algn="ctr"/>
            <a:r>
              <a:rPr lang="en-US" sz="3600" dirty="0" err="1">
                <a:solidFill>
                  <a:srgbClr val="FFFF00"/>
                </a:solidFill>
              </a:rPr>
              <a:t>Niềm</a:t>
            </a:r>
            <a:r>
              <a:rPr lang="en-US" sz="3600" dirty="0">
                <a:solidFill>
                  <a:srgbClr val="FFFF00"/>
                </a:solidFill>
              </a:rPr>
              <a:t> Tin </a:t>
            </a:r>
            <a:r>
              <a:rPr lang="en-US" sz="3600" dirty="0" err="1">
                <a:solidFill>
                  <a:srgbClr val="FFFF00"/>
                </a:solidFill>
              </a:rPr>
              <a:t>Kiêu</a:t>
            </a:r>
            <a:r>
              <a:rPr lang="en-US" sz="3600" dirty="0">
                <a:solidFill>
                  <a:srgbClr val="FFFF00"/>
                </a:solidFill>
              </a:rPr>
              <a:t> </a:t>
            </a:r>
            <a:r>
              <a:rPr lang="en-US" sz="3600" dirty="0" err="1">
                <a:solidFill>
                  <a:srgbClr val="FFFF00"/>
                </a:solidFill>
              </a:rPr>
              <a:t>Hùng</a:t>
            </a:r>
            <a:r>
              <a:rPr lang="en-US" sz="3600" dirty="0">
                <a:solidFill>
                  <a:srgbClr val="FFFF00"/>
                </a:solidFill>
              </a:rPr>
              <a:t/>
            </a:r>
            <a:br>
              <a:rPr lang="en-US" sz="3600" dirty="0">
                <a:solidFill>
                  <a:srgbClr val="FFFF00"/>
                </a:solidFill>
              </a:rPr>
            </a:br>
            <a:r>
              <a:rPr lang="en-US" sz="3600" i="1" err="1">
                <a:solidFill>
                  <a:schemeClr val="bg1"/>
                </a:solidFill>
              </a:rPr>
              <a:t>P</a:t>
            </a:r>
            <a:r>
              <a:rPr lang="en-US" sz="3600" i="1">
                <a:solidFill>
                  <a:schemeClr val="bg1"/>
                </a:solidFill>
              </a:rPr>
              <a:t>. Mi </a:t>
            </a:r>
            <a:r>
              <a:rPr lang="en-US" sz="3600" i="1" dirty="0" err="1">
                <a:solidFill>
                  <a:schemeClr val="bg1"/>
                </a:solidFill>
              </a:rPr>
              <a:t>Trầm</a:t>
            </a:r>
            <a:endParaRPr lang="en-US" sz="3600" i="1" dirty="0">
              <a:solidFill>
                <a:schemeClr val="bg1"/>
              </a:solidFill>
            </a:endParaRPr>
          </a:p>
        </p:txBody>
      </p:sp>
    </p:spTree>
    <p:extLst>
      <p:ext uri="{BB962C8B-B14F-4D97-AF65-F5344CB8AC3E}">
        <p14:creationId xmlns:p14="http://schemas.microsoft.com/office/powerpoint/2010/main" val="123585548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dirty="0">
                <a:solidFill>
                  <a:srgbClr val="FFFF00"/>
                </a:solidFill>
                <a:effectLst/>
              </a:rPr>
              <a:t>Tk1:</a:t>
            </a:r>
            <a:r>
              <a:rPr lang="en-US" sz="5400" dirty="0">
                <a:solidFill>
                  <a:schemeClr val="bg1"/>
                </a:solidFill>
              </a:rPr>
              <a:t> </a:t>
            </a:r>
            <a:r>
              <a:rPr lang="vi-VN" sz="2400" b="0" i="0" dirty="0">
                <a:solidFill>
                  <a:srgbClr val="000080"/>
                </a:solidFill>
                <a:effectLst/>
                <a:latin typeface="Verdana" panose="020B0604030504040204" pitchFamily="34" charset="0"/>
              </a:rPr>
              <a:t> </a:t>
            </a:r>
            <a:r>
              <a:rPr lang="vi-VN" sz="4800" b="0" i="0" dirty="0">
                <a:solidFill>
                  <a:schemeClr val="bg1"/>
                </a:solidFill>
                <a:effectLst/>
                <a:latin typeface="+mn-lt"/>
              </a:rPr>
              <a:t>Xin dâng lên niềm tin của người dân Việt. Qua bao thăng trầm niềm tin kiêu hùng oanh liệt. Đầu rơi máu đổ là lễ dâng trước tòa Thiên Chúa nhuộm thắm trên muôn ngàn đồng lúa làm trổ sinh bông hạt đầu mùa</a:t>
            </a:r>
            <a:endParaRPr lang="en-US" sz="5400" b="0" dirty="0">
              <a:solidFill>
                <a:schemeClr val="bg1"/>
              </a:solidFill>
              <a:effectLst/>
              <a:latin typeface="+mn-lt"/>
            </a:endParaRPr>
          </a:p>
        </p:txBody>
      </p:sp>
    </p:spTree>
    <p:extLst>
      <p:ext uri="{BB962C8B-B14F-4D97-AF65-F5344CB8AC3E}">
        <p14:creationId xmlns:p14="http://schemas.microsoft.com/office/powerpoint/2010/main" val="220090980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0" u="sng" dirty="0" err="1">
                <a:solidFill>
                  <a:srgbClr val="FFFF00"/>
                </a:solidFill>
                <a:effectLst/>
              </a:rPr>
              <a:t>Đk</a:t>
            </a:r>
            <a:r>
              <a:rPr lang="en-US" sz="4800" b="0" u="sng" dirty="0">
                <a:solidFill>
                  <a:srgbClr val="FFFF00"/>
                </a:solidFill>
                <a:effectLst/>
              </a:rPr>
              <a:t>:</a:t>
            </a:r>
            <a:r>
              <a:rPr lang="en-US" sz="4800" b="0" dirty="0">
                <a:solidFill>
                  <a:schemeClr val="bg1"/>
                </a:solidFill>
                <a:effectLst/>
              </a:rPr>
              <a:t> </a:t>
            </a:r>
            <a:r>
              <a:rPr lang="vi-VN" sz="4800" b="0" i="0" dirty="0">
                <a:solidFill>
                  <a:schemeClr val="bg1"/>
                </a:solidFill>
                <a:effectLst/>
                <a:latin typeface="+mn-lt"/>
              </a:rPr>
              <a:t>Xin dâng lên niềm tin kiêu hùng của các Thánh Tử Đạo Việt Nam luôn sáng tươi huy hoàng. Xin dâng lên niềm tin kiêu hùng của các Thánh Tử Đạo Việt Nam luôn sáng ngời vinh quang.</a:t>
            </a:r>
            <a:endParaRPr lang="en-US" sz="4800" b="0" dirty="0">
              <a:solidFill>
                <a:schemeClr val="bg1"/>
              </a:solidFill>
              <a:effectLst/>
            </a:endParaRPr>
          </a:p>
        </p:txBody>
      </p:sp>
    </p:spTree>
    <p:extLst>
      <p:ext uri="{BB962C8B-B14F-4D97-AF65-F5344CB8AC3E}">
        <p14:creationId xmlns:p14="http://schemas.microsoft.com/office/powerpoint/2010/main" val="375939920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0" u="sng" dirty="0">
                <a:solidFill>
                  <a:srgbClr val="FFFF00"/>
                </a:solidFill>
                <a:effectLst/>
              </a:rPr>
              <a:t>Tk2:</a:t>
            </a:r>
            <a:r>
              <a:rPr lang="en-US" sz="4800" b="0" dirty="0">
                <a:solidFill>
                  <a:srgbClr val="FFFF00"/>
                </a:solidFill>
                <a:effectLst/>
              </a:rPr>
              <a:t> </a:t>
            </a:r>
            <a:r>
              <a:rPr lang="vi-VN" sz="4800" b="0" i="0" dirty="0">
                <a:solidFill>
                  <a:schemeClr val="bg1"/>
                </a:solidFill>
                <a:effectLst/>
                <a:latin typeface="+mn-lt"/>
              </a:rPr>
              <a:t>Như lúa miến nghiền tan trở thành bánh này. Các Thánh Tử Đạo vượt qua muôn nghìn đắng cay. Niềm tin kiên vững lòng vẫn luôn trung thành với Chúa làm sáng lên Tin Mừng đạo Chúa người khắp nơi ca tụng từ xưa.</a:t>
            </a:r>
            <a:endParaRPr lang="vi-VN" sz="4800" dirty="0">
              <a:solidFill>
                <a:schemeClr val="bg1"/>
              </a:solidFill>
            </a:endParaRPr>
          </a:p>
        </p:txBody>
      </p:sp>
    </p:spTree>
    <p:extLst>
      <p:ext uri="{BB962C8B-B14F-4D97-AF65-F5344CB8AC3E}">
        <p14:creationId xmlns:p14="http://schemas.microsoft.com/office/powerpoint/2010/main" val="21997094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Content Placeholder 2">
            <a:extLst>
              <a:ext uri="{FF2B5EF4-FFF2-40B4-BE49-F238E27FC236}">
                <a16:creationId xmlns:a16="http://schemas.microsoft.com/office/drawing/2014/main" xmlns="" id="{DD7716F1-D960-43FA-B40A-0182A553E745}"/>
              </a:ext>
            </a:extLst>
          </p:cNvPr>
          <p:cNvSpPr>
            <a:spLocks noGrp="1"/>
          </p:cNvSpPr>
          <p:nvPr>
            <p:ph idx="1"/>
          </p:nvPr>
        </p:nvSpPr>
        <p:spPr>
          <a:xfrm>
            <a:off x="0" y="0"/>
            <a:ext cx="9144000" cy="5143500"/>
          </a:xfrm>
        </p:spPr>
        <p:txBody>
          <a:bodyPr>
            <a:normAutofit/>
          </a:bodyPr>
          <a:lstStyle/>
          <a:p>
            <a:pPr marL="0" indent="0" algn="just">
              <a:lnSpc>
                <a:spcPct val="120000"/>
              </a:lnSpc>
              <a:spcBef>
                <a:spcPts val="1350"/>
              </a:spcBef>
              <a:buNone/>
            </a:pPr>
            <a:r>
              <a:rPr lang="vi-VN" altLang="en-US" sz="4275" b="1" dirty="0">
                <a:solidFill>
                  <a:srgbClr val="FFFF00"/>
                </a:solidFill>
                <a:cs typeface="Tahoma" panose="020B0604030504040204" pitchFamily="34" charset="0"/>
              </a:rPr>
              <a:t>Tk2: </a:t>
            </a:r>
            <a:r>
              <a:rPr lang="vi-VN" altLang="en-US" sz="4275" b="1" dirty="0">
                <a:solidFill>
                  <a:schemeClr val="bg1"/>
                </a:solidFill>
                <a:cs typeface="Tahoma" panose="020B0604030504040204" pitchFamily="34" charset="0"/>
              </a:rPr>
              <a:t>Nhẹ quên đau thương bền vững tấm can trường . Ngày đêm khấn ước chờ dâng trái tim hồng. Lòng trung nghĩa ấy nghìn thu sáng tưng bừng . Ngàn năm chiếu soi và in vết huy hoàng.</a:t>
            </a:r>
            <a:endParaRPr lang="en-US" altLang="en-US" sz="4275" b="1" dirty="0">
              <a:solidFill>
                <a:schemeClr val="bg1"/>
              </a:solidFill>
              <a:cs typeface="Tahoma" panose="020B0604030504040204" pitchFamily="34" charset="0"/>
            </a:endParaRPr>
          </a:p>
          <a:p>
            <a:pPr marL="0" indent="0" algn="just">
              <a:lnSpc>
                <a:spcPct val="140000"/>
              </a:lnSpc>
              <a:spcBef>
                <a:spcPts val="1350"/>
              </a:spcBef>
              <a:buNone/>
            </a:pPr>
            <a:endParaRPr lang="en-US" altLang="en-US" sz="4275" b="1" dirty="0">
              <a:solidFill>
                <a:schemeClr val="bg1"/>
              </a:solidFill>
              <a:cs typeface="Tahoma" panose="020B0604030504040204" pitchFamily="34" charset="0"/>
            </a:endParaRPr>
          </a:p>
          <a:p>
            <a:pPr marL="0" indent="0" algn="just">
              <a:lnSpc>
                <a:spcPct val="120000"/>
              </a:lnSpc>
              <a:spcBef>
                <a:spcPts val="1350"/>
              </a:spcBef>
              <a:buNone/>
            </a:pPr>
            <a:endParaRPr lang="vi-VN" altLang="en-US" sz="4275" b="1" dirty="0">
              <a:solidFill>
                <a:schemeClr val="bg1"/>
              </a:solidFill>
              <a:cs typeface="Tahoma" panose="020B0604030504040204" pitchFamily="34" charset="0"/>
            </a:endParaRPr>
          </a:p>
        </p:txBody>
      </p:sp>
    </p:spTree>
    <p:extLst>
      <p:ext uri="{BB962C8B-B14F-4D97-AF65-F5344CB8AC3E}">
        <p14:creationId xmlns:p14="http://schemas.microsoft.com/office/powerpoint/2010/main" val="3889795394"/>
      </p:ext>
    </p:extLst>
  </p:cSld>
  <p:clrMapOvr>
    <a:masterClrMapping/>
  </p:clrMapOvr>
  <p:transition spd="slow"/>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0" u="sng" dirty="0" err="1">
                <a:solidFill>
                  <a:srgbClr val="FFFF00"/>
                </a:solidFill>
                <a:effectLst/>
              </a:rPr>
              <a:t>Đk</a:t>
            </a:r>
            <a:r>
              <a:rPr lang="en-US" sz="4800" b="0" u="sng" dirty="0">
                <a:solidFill>
                  <a:srgbClr val="FFFF00"/>
                </a:solidFill>
                <a:effectLst/>
              </a:rPr>
              <a:t>:</a:t>
            </a:r>
            <a:r>
              <a:rPr lang="en-US" sz="4800" b="0" dirty="0">
                <a:solidFill>
                  <a:schemeClr val="bg1"/>
                </a:solidFill>
                <a:effectLst/>
              </a:rPr>
              <a:t> </a:t>
            </a:r>
            <a:r>
              <a:rPr lang="vi-VN" sz="4800" b="0" i="0" dirty="0">
                <a:solidFill>
                  <a:schemeClr val="bg1"/>
                </a:solidFill>
                <a:effectLst/>
                <a:latin typeface="+mn-lt"/>
              </a:rPr>
              <a:t>Xin dâng lên niềm tin kiêu hùng của các Thánh Tử Đạo Việt Nam luôn sáng tươi huy hoàng. Xin dâng lên niềm tin kiêu hùng của các Thánh Tử Đạo Việt Nam luôn sáng ngời vinh quang.</a:t>
            </a:r>
            <a:endParaRPr lang="en-US" sz="4800" b="0" dirty="0">
              <a:solidFill>
                <a:schemeClr val="bg1"/>
              </a:solidFill>
              <a:effectLst/>
            </a:endParaRPr>
          </a:p>
        </p:txBody>
      </p:sp>
    </p:spTree>
    <p:extLst>
      <p:ext uri="{BB962C8B-B14F-4D97-AF65-F5344CB8AC3E}">
        <p14:creationId xmlns:p14="http://schemas.microsoft.com/office/powerpoint/2010/main" val="49790102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0" u="sng" dirty="0">
                <a:solidFill>
                  <a:srgbClr val="FFFF00"/>
                </a:solidFill>
                <a:effectLst/>
              </a:rPr>
              <a:t>Tk3:</a:t>
            </a:r>
            <a:r>
              <a:rPr lang="en-US" sz="4800" b="0" dirty="0">
                <a:solidFill>
                  <a:srgbClr val="FFFF00"/>
                </a:solidFill>
                <a:effectLst/>
              </a:rPr>
              <a:t> </a:t>
            </a:r>
            <a:r>
              <a:rPr lang="vi-VN" sz="4800" b="0" i="0" dirty="0">
                <a:solidFill>
                  <a:schemeClr val="bg1"/>
                </a:solidFill>
                <a:effectLst/>
                <a:latin typeface="+mn-lt"/>
              </a:rPr>
              <a:t>Hôm nay đây trần gian vẫn đầy gánh nặng. Văn minh nhân loại tự do con người bủa giăng. Vượt bao cám dỗ như that qua muôn ngàn going tố, lòng tín trung ghi tạc đây đó Nhà Chúa Cha chính nơi hẹn hò.</a:t>
            </a:r>
            <a:endParaRPr lang="vi-VN" sz="4800" dirty="0">
              <a:solidFill>
                <a:schemeClr val="bg1"/>
              </a:solidFill>
            </a:endParaRPr>
          </a:p>
        </p:txBody>
      </p:sp>
    </p:spTree>
    <p:extLst>
      <p:ext uri="{BB962C8B-B14F-4D97-AF65-F5344CB8AC3E}">
        <p14:creationId xmlns:p14="http://schemas.microsoft.com/office/powerpoint/2010/main" val="241461094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0" u="sng" dirty="0" err="1">
                <a:solidFill>
                  <a:srgbClr val="FFFF00"/>
                </a:solidFill>
                <a:effectLst/>
              </a:rPr>
              <a:t>Đk</a:t>
            </a:r>
            <a:r>
              <a:rPr lang="en-US" sz="4800" b="0" u="sng" dirty="0">
                <a:solidFill>
                  <a:srgbClr val="FFFF00"/>
                </a:solidFill>
                <a:effectLst/>
              </a:rPr>
              <a:t>:</a:t>
            </a:r>
            <a:r>
              <a:rPr lang="en-US" sz="4800" b="0" dirty="0">
                <a:solidFill>
                  <a:schemeClr val="bg1"/>
                </a:solidFill>
                <a:effectLst/>
              </a:rPr>
              <a:t> </a:t>
            </a:r>
            <a:r>
              <a:rPr lang="vi-VN" sz="4800" b="0" i="0" dirty="0">
                <a:solidFill>
                  <a:schemeClr val="bg1"/>
                </a:solidFill>
                <a:effectLst/>
                <a:latin typeface="+mn-lt"/>
              </a:rPr>
              <a:t>Xin dâng lên niềm tin kiêu hùng của các Thánh Tử Đạo Việt Nam luôn sáng tươi huy hoàng. Xin dâng lên niềm tin kiêu hùng của các Thánh Tử Đạo Việt Nam luôn sáng ngời vinh quang.</a:t>
            </a:r>
            <a:endParaRPr lang="en-US" sz="4800" b="0" dirty="0">
              <a:solidFill>
                <a:schemeClr val="bg1"/>
              </a:solidFill>
              <a:effectLst/>
            </a:endParaRPr>
          </a:p>
        </p:txBody>
      </p:sp>
    </p:spTree>
    <p:extLst>
      <p:ext uri="{BB962C8B-B14F-4D97-AF65-F5344CB8AC3E}">
        <p14:creationId xmlns:p14="http://schemas.microsoft.com/office/powerpoint/2010/main" val="369323104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endParaRPr lang="en-US"/>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302"/>
            <a:ext cx="9144000" cy="5136896"/>
          </a:xfrm>
          <a:prstGeom prst="rect">
            <a:avLst/>
          </a:prstGeom>
        </p:spPr>
      </p:pic>
    </p:spTree>
    <p:extLst>
      <p:ext uri="{BB962C8B-B14F-4D97-AF65-F5344CB8AC3E}">
        <p14:creationId xmlns:p14="http://schemas.microsoft.com/office/powerpoint/2010/main" val="292721889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72996591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600" b="0" dirty="0">
                <a:solidFill>
                  <a:srgbClr val="FFFF00"/>
                </a:solidFill>
                <a:effectLst/>
                <a:latin typeface="+mj-lt"/>
              </a:rPr>
              <a:t>Ca </a:t>
            </a:r>
            <a:r>
              <a:rPr lang="en-US" sz="6600" b="0" dirty="0" err="1">
                <a:solidFill>
                  <a:srgbClr val="FFFF00"/>
                </a:solidFill>
                <a:effectLst/>
                <a:latin typeface="+mj-lt"/>
              </a:rPr>
              <a:t>Nguyện</a:t>
            </a:r>
            <a:r>
              <a:rPr lang="en-US" sz="6600" b="0" dirty="0">
                <a:solidFill>
                  <a:srgbClr val="FFFF00"/>
                </a:solidFill>
                <a:effectLst/>
                <a:latin typeface="+mj-lt"/>
              </a:rPr>
              <a:t> </a:t>
            </a:r>
            <a:r>
              <a:rPr lang="en-US" sz="6600" b="0" dirty="0" err="1">
                <a:solidFill>
                  <a:srgbClr val="FFFF00"/>
                </a:solidFill>
                <a:effectLst/>
                <a:latin typeface="+mj-lt"/>
              </a:rPr>
              <a:t>Hiệp</a:t>
            </a:r>
            <a:r>
              <a:rPr lang="en-US" sz="6600" b="0" dirty="0">
                <a:solidFill>
                  <a:srgbClr val="FFFF00"/>
                </a:solidFill>
                <a:effectLst/>
                <a:latin typeface="+mj-lt"/>
              </a:rPr>
              <a:t> </a:t>
            </a:r>
            <a:r>
              <a:rPr lang="en-US" sz="6600" b="0" dirty="0" err="1">
                <a:solidFill>
                  <a:srgbClr val="FFFF00"/>
                </a:solidFill>
                <a:effectLst/>
                <a:latin typeface="+mj-lt"/>
              </a:rPr>
              <a:t>Lễ</a:t>
            </a:r>
            <a:r>
              <a:rPr lang="en-US" sz="6600" b="0" dirty="0">
                <a:solidFill>
                  <a:srgbClr val="FFFF00"/>
                </a:solidFill>
                <a:effectLst/>
                <a:latin typeface="+mj-lt"/>
              </a:rPr>
              <a:t/>
            </a:r>
            <a:br>
              <a:rPr lang="en-US" sz="6600" b="0" dirty="0">
                <a:solidFill>
                  <a:srgbClr val="FFFF00"/>
                </a:solidFill>
                <a:effectLst/>
                <a:latin typeface="+mj-lt"/>
              </a:rPr>
            </a:br>
            <a:r>
              <a:rPr lang="vi-VN" sz="8000" dirty="0">
                <a:solidFill>
                  <a:srgbClr val="FFFF00"/>
                </a:solidFill>
              </a:rPr>
              <a:t>Về Bên Chúa</a:t>
            </a:r>
            <a:r>
              <a:rPr lang="vi-VN" sz="4800" dirty="0">
                <a:solidFill>
                  <a:srgbClr val="FFFF00"/>
                </a:solidFill>
              </a:rPr>
              <a:t/>
            </a:r>
            <a:br>
              <a:rPr lang="vi-VN" sz="4800" dirty="0">
                <a:solidFill>
                  <a:srgbClr val="FFFF00"/>
                </a:solidFill>
              </a:rPr>
            </a:br>
            <a:r>
              <a:rPr lang="en-US" sz="5400" i="1" dirty="0" err="1">
                <a:solidFill>
                  <a:schemeClr val="bg1"/>
                </a:solidFill>
              </a:rPr>
              <a:t>Phùng</a:t>
            </a:r>
            <a:r>
              <a:rPr lang="en-US" sz="5400" i="1" dirty="0">
                <a:solidFill>
                  <a:schemeClr val="bg1"/>
                </a:solidFill>
              </a:rPr>
              <a:t> Minh </a:t>
            </a:r>
            <a:r>
              <a:rPr lang="en-US" sz="5400" i="1" dirty="0" err="1">
                <a:solidFill>
                  <a:schemeClr val="bg1"/>
                </a:solidFill>
              </a:rPr>
              <a:t>Mẫn</a:t>
            </a:r>
            <a:endParaRPr lang="en-US" sz="9600" b="0" i="1" dirty="0">
              <a:solidFill>
                <a:schemeClr val="bg1"/>
              </a:solidFill>
              <a:effectLst/>
              <a:latin typeface="+mj-lt"/>
            </a:endParaRPr>
          </a:p>
        </p:txBody>
      </p:sp>
    </p:spTree>
    <p:extLst>
      <p:ext uri="{BB962C8B-B14F-4D97-AF65-F5344CB8AC3E}">
        <p14:creationId xmlns:p14="http://schemas.microsoft.com/office/powerpoint/2010/main" val="353878427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4800" b="0" u="sng" dirty="0">
                <a:solidFill>
                  <a:srgbClr val="FFFF00"/>
                </a:solidFill>
                <a:effectLst/>
              </a:rPr>
              <a:t>Tk1:</a:t>
            </a:r>
            <a:r>
              <a:rPr lang="en-US" sz="4800" b="0" dirty="0">
                <a:solidFill>
                  <a:srgbClr val="FFFF00"/>
                </a:solidFill>
                <a:effectLst/>
              </a:rPr>
              <a:t> </a:t>
            </a:r>
            <a:r>
              <a:rPr lang="vi-VN" sz="4800" b="0" i="0" dirty="0">
                <a:solidFill>
                  <a:schemeClr val="bg1"/>
                </a:solidFill>
                <a:effectLst/>
                <a:latin typeface="+mn-lt"/>
              </a:rPr>
              <a:t>Như nai rừng đang khát mong về suối trong ngọt ngào, con mơ về quê dấu yêu dường bao. Chốn an bình thư thái có muôn phúc lộc tươi mới tựa vào lòng Chúa con nghỉ ngơi. </a:t>
            </a:r>
            <a:endParaRPr lang="vi-VN" sz="4800" b="0" dirty="0">
              <a:solidFill>
                <a:schemeClr val="bg1"/>
              </a:solidFill>
              <a:effectLst/>
              <a:latin typeface="+mn-lt"/>
            </a:endParaRPr>
          </a:p>
        </p:txBody>
      </p:sp>
    </p:spTree>
    <p:extLst>
      <p:ext uri="{BB962C8B-B14F-4D97-AF65-F5344CB8AC3E}">
        <p14:creationId xmlns:p14="http://schemas.microsoft.com/office/powerpoint/2010/main" val="5203507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5400" b="0" u="sng" dirty="0">
                <a:solidFill>
                  <a:srgbClr val="FFFF00"/>
                </a:solidFill>
                <a:effectLst/>
              </a:rPr>
              <a:t>***:</a:t>
            </a:r>
            <a:r>
              <a:rPr lang="en-US" sz="5400" b="0" dirty="0">
                <a:solidFill>
                  <a:srgbClr val="FFFF00"/>
                </a:solidFill>
                <a:effectLst/>
              </a:rPr>
              <a:t> </a:t>
            </a:r>
            <a:r>
              <a:rPr lang="vi-VN" sz="5400" b="0" i="0" dirty="0">
                <a:solidFill>
                  <a:schemeClr val="bg1"/>
                </a:solidFill>
                <a:effectLst/>
                <a:latin typeface="+mn-lt"/>
              </a:rPr>
              <a:t>Nơi lưu đày sâu đắng bao ngày vắng xa nụ cười. Thân nô lệ tìm thấy đâu niềm vui, ngước trông về trời cao tiếng con xin Ngài nghe thấu dìu đưa con thoát xa khổ đau.</a:t>
            </a:r>
            <a:endParaRPr lang="vi-VN" sz="7200" b="0" dirty="0">
              <a:solidFill>
                <a:schemeClr val="bg1"/>
              </a:solidFill>
              <a:effectLst/>
              <a:latin typeface="+mn-lt"/>
            </a:endParaRPr>
          </a:p>
        </p:txBody>
      </p:sp>
    </p:spTree>
    <p:extLst>
      <p:ext uri="{BB962C8B-B14F-4D97-AF65-F5344CB8AC3E}">
        <p14:creationId xmlns:p14="http://schemas.microsoft.com/office/powerpoint/2010/main" val="170140864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000" b="0" u="sng" dirty="0" err="1">
                <a:solidFill>
                  <a:srgbClr val="FFFF00"/>
                </a:solidFill>
                <a:effectLst/>
              </a:rPr>
              <a:t>Đk</a:t>
            </a:r>
            <a:r>
              <a:rPr lang="en-US" sz="5000" b="0" u="sng" dirty="0">
                <a:solidFill>
                  <a:srgbClr val="FFFF00"/>
                </a:solidFill>
                <a:effectLst/>
              </a:rPr>
              <a:t>:</a:t>
            </a:r>
            <a:r>
              <a:rPr lang="en-US" sz="5000" b="0" dirty="0">
                <a:solidFill>
                  <a:schemeClr val="bg1"/>
                </a:solidFill>
                <a:effectLst/>
              </a:rPr>
              <a:t> </a:t>
            </a:r>
            <a:r>
              <a:rPr lang="vi-VN" sz="5000" b="0" i="0" dirty="0">
                <a:solidFill>
                  <a:schemeClr val="bg1"/>
                </a:solidFill>
                <a:effectLst/>
                <a:latin typeface="+mn-lt"/>
              </a:rPr>
              <a:t>Về bên Chúa một ngày con sướng vui nhiều hơn vạn ngày trần thế. Chính Ngài là cùng đích con đi về. Về bên Chúa niềm vui tràn ứ, ngàn thu không hề phai úa có Chúa vui thỏa niềm ước mơ.</a:t>
            </a:r>
            <a:endParaRPr lang="en-US" sz="5000" b="0" dirty="0">
              <a:solidFill>
                <a:schemeClr val="bg1"/>
              </a:solidFill>
              <a:effectLst/>
            </a:endParaRPr>
          </a:p>
        </p:txBody>
      </p:sp>
    </p:spTree>
    <p:extLst>
      <p:ext uri="{BB962C8B-B14F-4D97-AF65-F5344CB8AC3E}">
        <p14:creationId xmlns:p14="http://schemas.microsoft.com/office/powerpoint/2010/main" val="171877077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5400" b="0" u="sng" dirty="0">
                <a:solidFill>
                  <a:srgbClr val="FFFF00"/>
                </a:solidFill>
                <a:effectLst/>
              </a:rPr>
              <a:t>Tk2:</a:t>
            </a:r>
            <a:r>
              <a:rPr lang="en-US" sz="5400" b="0" dirty="0">
                <a:solidFill>
                  <a:schemeClr val="bg1"/>
                </a:solidFill>
                <a:effectLst/>
              </a:rPr>
              <a:t> </a:t>
            </a:r>
            <a:r>
              <a:rPr lang="vi-VN" sz="5400" b="0" i="0" dirty="0">
                <a:solidFill>
                  <a:schemeClr val="bg1"/>
                </a:solidFill>
                <a:effectLst/>
                <a:latin typeface="+mn-lt"/>
              </a:rPr>
              <a:t>Mang thân phận tội lỗi trên đường thế gian mịt mờ, con bao lần gục ngã trong bùn nhơ. Chốn u sầu héo úa mắt con đẫm lệ chan chứa, vạn lần đau xót cho tội xưa.</a:t>
            </a:r>
            <a:endParaRPr lang="en-US" sz="5400" b="0" dirty="0">
              <a:solidFill>
                <a:schemeClr val="bg1"/>
              </a:solidFill>
              <a:effectLst/>
              <a:latin typeface="+mn-lt"/>
            </a:endParaRPr>
          </a:p>
        </p:txBody>
      </p:sp>
    </p:spTree>
    <p:extLst>
      <p:ext uri="{BB962C8B-B14F-4D97-AF65-F5344CB8AC3E}">
        <p14:creationId xmlns:p14="http://schemas.microsoft.com/office/powerpoint/2010/main" val="24262661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Content Placeholder 2">
            <a:extLst>
              <a:ext uri="{FF2B5EF4-FFF2-40B4-BE49-F238E27FC236}">
                <a16:creationId xmlns:a16="http://schemas.microsoft.com/office/drawing/2014/main" xmlns="" id="{60EEB50A-53CB-44B4-BDA7-98A5EBFDC545}"/>
              </a:ext>
            </a:extLst>
          </p:cNvPr>
          <p:cNvSpPr>
            <a:spLocks noGrp="1"/>
          </p:cNvSpPr>
          <p:nvPr>
            <p:ph idx="1"/>
          </p:nvPr>
        </p:nvSpPr>
        <p:spPr>
          <a:xfrm>
            <a:off x="0" y="0"/>
            <a:ext cx="9144000" cy="5143500"/>
          </a:xfrm>
        </p:spPr>
        <p:txBody>
          <a:bodyPr>
            <a:normAutofit fontScale="85000" lnSpcReduction="20000"/>
          </a:bodyPr>
          <a:lstStyle/>
          <a:p>
            <a:pPr marL="0" indent="0" algn="just">
              <a:lnSpc>
                <a:spcPct val="120000"/>
              </a:lnSpc>
              <a:spcBef>
                <a:spcPts val="1350"/>
              </a:spcBef>
              <a:buNone/>
            </a:pPr>
            <a:r>
              <a:rPr lang="en-US" altLang="en-US" sz="5400" b="1" dirty="0" err="1">
                <a:solidFill>
                  <a:srgbClr val="FFFF00"/>
                </a:solidFill>
                <a:cs typeface="Tahoma" panose="020B0604030504040204" pitchFamily="34" charset="0"/>
              </a:rPr>
              <a:t>Đk</a:t>
            </a:r>
            <a:r>
              <a:rPr lang="vi-VN" altLang="en-US" sz="5400" b="1" dirty="0">
                <a:solidFill>
                  <a:srgbClr val="FFFF00"/>
                </a:solidFill>
                <a:cs typeface="Tahoma" panose="020B0604030504040204" pitchFamily="34" charset="0"/>
              </a:rPr>
              <a:t>: </a:t>
            </a:r>
            <a:r>
              <a:rPr lang="vi-VN" altLang="en-US" sz="5400" b="1" dirty="0">
                <a:solidFill>
                  <a:schemeClr val="bg1"/>
                </a:solidFill>
                <a:cs typeface="Tahoma" panose="020B0604030504040204" pitchFamily="34" charset="0"/>
              </a:rPr>
              <a:t>Muôn ngàn đau đớn, nay đã theo ngày tháng trôi. Hy sinh vì lòng tin, son sắt giữ câu đoan nguyền . Quyết tình trung tín lao khổ không hề </a:t>
            </a:r>
            <a:r>
              <a:rPr lang="en-US" altLang="en-US" sz="5400" b="1" dirty="0" err="1">
                <a:solidFill>
                  <a:schemeClr val="bg1"/>
                </a:solidFill>
                <a:cs typeface="Tahoma" panose="020B0604030504040204" pitchFamily="34" charset="0"/>
              </a:rPr>
              <a:t>dám</a:t>
            </a:r>
            <a:r>
              <a:rPr lang="vi-VN" altLang="en-US" sz="5400" b="1" dirty="0">
                <a:solidFill>
                  <a:schemeClr val="bg1"/>
                </a:solidFill>
                <a:cs typeface="Tahoma" panose="020B0604030504040204" pitchFamily="34" charset="0"/>
              </a:rPr>
              <a:t> phai. Giữ tấm lòng hiếu trung lời thề xưa lẽ nào quên.</a:t>
            </a:r>
          </a:p>
        </p:txBody>
      </p:sp>
    </p:spTree>
    <p:extLst>
      <p:ext uri="{BB962C8B-B14F-4D97-AF65-F5344CB8AC3E}">
        <p14:creationId xmlns:p14="http://schemas.microsoft.com/office/powerpoint/2010/main" val="475524065"/>
      </p:ext>
    </p:extLst>
  </p:cSld>
  <p:clrMapOvr>
    <a:masterClrMapping/>
  </p:clrMapOvr>
  <p:transition spd="slow"/>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900" u="sng" dirty="0">
                <a:solidFill>
                  <a:srgbClr val="FFFF00"/>
                </a:solidFill>
              </a:rPr>
              <a:t>***</a:t>
            </a:r>
            <a:r>
              <a:rPr lang="en-US" sz="4900" b="0" u="sng" dirty="0">
                <a:solidFill>
                  <a:srgbClr val="FFFF00"/>
                </a:solidFill>
                <a:effectLst/>
              </a:rPr>
              <a:t>:</a:t>
            </a:r>
            <a:r>
              <a:rPr lang="en-US" sz="4900" b="0" dirty="0">
                <a:solidFill>
                  <a:schemeClr val="bg1"/>
                </a:solidFill>
                <a:effectLst/>
              </a:rPr>
              <a:t> </a:t>
            </a:r>
            <a:r>
              <a:rPr lang="vi-VN" sz="4900" b="0" i="0" dirty="0">
                <a:solidFill>
                  <a:schemeClr val="bg1"/>
                </a:solidFill>
                <a:effectLst/>
                <a:latin typeface="+mn-lt"/>
              </a:rPr>
              <a:t>Ôi nhân hậu lòng Chúa như đại dương luôn dạt dào. Qua muôn đời hằng chứa chan nhường bao. Khấn xin Ngài thương xót thấm khô bao giọt nước mắt dìu đưa con tới quê trời cao.</a:t>
            </a:r>
            <a:endParaRPr lang="en-US" sz="4900" b="0" dirty="0">
              <a:solidFill>
                <a:schemeClr val="bg1"/>
              </a:solidFill>
              <a:effectLst/>
            </a:endParaRPr>
          </a:p>
        </p:txBody>
      </p:sp>
    </p:spTree>
    <p:extLst>
      <p:ext uri="{BB962C8B-B14F-4D97-AF65-F5344CB8AC3E}">
        <p14:creationId xmlns:p14="http://schemas.microsoft.com/office/powerpoint/2010/main" val="229503757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000" b="0" u="sng" dirty="0" err="1">
                <a:solidFill>
                  <a:srgbClr val="FFFF00"/>
                </a:solidFill>
                <a:effectLst/>
              </a:rPr>
              <a:t>Đk</a:t>
            </a:r>
            <a:r>
              <a:rPr lang="en-US" sz="5000" b="0" u="sng" dirty="0">
                <a:solidFill>
                  <a:srgbClr val="FFFF00"/>
                </a:solidFill>
                <a:effectLst/>
              </a:rPr>
              <a:t>:</a:t>
            </a:r>
            <a:r>
              <a:rPr lang="en-US" sz="5000" b="0" dirty="0">
                <a:solidFill>
                  <a:schemeClr val="bg1"/>
                </a:solidFill>
                <a:effectLst/>
              </a:rPr>
              <a:t> </a:t>
            </a:r>
            <a:r>
              <a:rPr lang="vi-VN" sz="5000" b="0" i="0" dirty="0">
                <a:solidFill>
                  <a:schemeClr val="bg1"/>
                </a:solidFill>
                <a:effectLst/>
                <a:latin typeface="+mn-lt"/>
              </a:rPr>
              <a:t>Về bên Chúa một ngày con sướng vui nhiều hơn vạn ngày trần thế. Chính Ngài là cùng đích con đi về. Về bên Chúa niềm vui tràn ứ, ngàn thu không hề phai úa có Chúa vui thỏa niềm ước mơ.</a:t>
            </a:r>
            <a:endParaRPr lang="en-US" sz="5000" b="0" dirty="0">
              <a:solidFill>
                <a:schemeClr val="bg1"/>
              </a:solidFill>
              <a:effectLst/>
            </a:endParaRPr>
          </a:p>
        </p:txBody>
      </p:sp>
    </p:spTree>
    <p:extLst>
      <p:ext uri="{BB962C8B-B14F-4D97-AF65-F5344CB8AC3E}">
        <p14:creationId xmlns:p14="http://schemas.microsoft.com/office/powerpoint/2010/main" val="410547205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42626613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endParaRPr lang="en-US"/>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302"/>
            <a:ext cx="9144000" cy="5136896"/>
          </a:xfrm>
          <a:prstGeom prst="rect">
            <a:avLst/>
          </a:prstGeom>
        </p:spPr>
      </p:pic>
    </p:spTree>
    <p:extLst>
      <p:ext uri="{BB962C8B-B14F-4D97-AF65-F5344CB8AC3E}">
        <p14:creationId xmlns:p14="http://schemas.microsoft.com/office/powerpoint/2010/main" val="29277055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57150"/>
            <a:ext cx="9144000" cy="4400550"/>
          </a:xfrm>
        </p:spPr>
        <p:txBody>
          <a:bodyPr>
            <a:normAutofit/>
          </a:bodyPr>
          <a:lstStyle/>
          <a:p>
            <a:r>
              <a:rPr lang="en-US" sz="8000" b="0" dirty="0">
                <a:solidFill>
                  <a:srgbClr val="FFFF00"/>
                </a:solidFill>
                <a:effectLst/>
                <a:latin typeface="+mj-lt"/>
              </a:rPr>
              <a:t>Ca </a:t>
            </a:r>
            <a:r>
              <a:rPr lang="en-US" sz="8000" b="0" dirty="0" err="1">
                <a:solidFill>
                  <a:srgbClr val="FFFF00"/>
                </a:solidFill>
                <a:effectLst/>
                <a:latin typeface="+mj-lt"/>
              </a:rPr>
              <a:t>Kết</a:t>
            </a:r>
            <a:r>
              <a:rPr lang="en-US" sz="8000" b="0" dirty="0">
                <a:solidFill>
                  <a:srgbClr val="FFFF00"/>
                </a:solidFill>
                <a:effectLst/>
                <a:latin typeface="+mj-lt"/>
              </a:rPr>
              <a:t> </a:t>
            </a:r>
            <a:r>
              <a:rPr lang="en-US" sz="8000" b="0" dirty="0" err="1">
                <a:solidFill>
                  <a:srgbClr val="FFFF00"/>
                </a:solidFill>
                <a:effectLst/>
                <a:latin typeface="+mj-lt"/>
              </a:rPr>
              <a:t>Lễ</a:t>
            </a:r>
            <a:r>
              <a:rPr lang="en-US" sz="8000" b="0" dirty="0">
                <a:solidFill>
                  <a:srgbClr val="FFFF00"/>
                </a:solidFill>
                <a:effectLst/>
                <a:latin typeface="+mj-lt"/>
              </a:rPr>
              <a:t/>
            </a:r>
            <a:br>
              <a:rPr lang="en-US" sz="8000" b="0" dirty="0">
                <a:solidFill>
                  <a:srgbClr val="FFFF00"/>
                </a:solidFill>
                <a:effectLst/>
                <a:latin typeface="+mj-lt"/>
              </a:rPr>
            </a:br>
            <a:r>
              <a:rPr lang="en-US" sz="6600" dirty="0" err="1">
                <a:solidFill>
                  <a:srgbClr val="FFFF00"/>
                </a:solidFill>
              </a:rPr>
              <a:t>Mừng</a:t>
            </a:r>
            <a:r>
              <a:rPr lang="en-US" sz="6600" dirty="0">
                <a:solidFill>
                  <a:srgbClr val="FFFF00"/>
                </a:solidFill>
              </a:rPr>
              <a:t> </a:t>
            </a:r>
            <a:r>
              <a:rPr lang="en-US" sz="6600" dirty="0" err="1">
                <a:solidFill>
                  <a:srgbClr val="FFFF00"/>
                </a:solidFill>
              </a:rPr>
              <a:t>Các</a:t>
            </a:r>
            <a:r>
              <a:rPr lang="en-US" sz="6600" dirty="0">
                <a:solidFill>
                  <a:srgbClr val="FFFF00"/>
                </a:solidFill>
              </a:rPr>
              <a:t> </a:t>
            </a:r>
            <a:r>
              <a:rPr lang="en-US" sz="6600" dirty="0" err="1">
                <a:solidFill>
                  <a:srgbClr val="FFFF00"/>
                </a:solidFill>
              </a:rPr>
              <a:t>Thánh</a:t>
            </a:r>
            <a:r>
              <a:rPr lang="en-US" sz="6600" dirty="0">
                <a:solidFill>
                  <a:srgbClr val="FFFF00"/>
                </a:solidFill>
              </a:rPr>
              <a:t/>
            </a:r>
            <a:br>
              <a:rPr lang="en-US" sz="6600" dirty="0">
                <a:solidFill>
                  <a:srgbClr val="FFFF00"/>
                </a:solidFill>
              </a:rPr>
            </a:br>
            <a:r>
              <a:rPr lang="en-US" sz="5400" i="1" dirty="0" err="1">
                <a:solidFill>
                  <a:schemeClr val="bg1"/>
                </a:solidFill>
              </a:rPr>
              <a:t>Lm</a:t>
            </a:r>
            <a:r>
              <a:rPr lang="en-US" sz="5400" i="1" dirty="0">
                <a:solidFill>
                  <a:schemeClr val="bg1"/>
                </a:solidFill>
              </a:rPr>
              <a:t>. </a:t>
            </a:r>
            <a:r>
              <a:rPr lang="en-US" sz="5400" i="1" dirty="0" err="1">
                <a:solidFill>
                  <a:schemeClr val="bg1"/>
                </a:solidFill>
              </a:rPr>
              <a:t>Hoài</a:t>
            </a:r>
            <a:r>
              <a:rPr lang="en-US" sz="5400" i="1" dirty="0">
                <a:solidFill>
                  <a:schemeClr val="bg1"/>
                </a:solidFill>
              </a:rPr>
              <a:t> </a:t>
            </a:r>
            <a:r>
              <a:rPr lang="en-US" sz="5400" i="1" dirty="0" err="1">
                <a:solidFill>
                  <a:schemeClr val="bg1"/>
                </a:solidFill>
              </a:rPr>
              <a:t>Đức</a:t>
            </a:r>
            <a:endParaRPr lang="en-US" sz="6000" b="0" i="1" dirty="0">
              <a:solidFill>
                <a:schemeClr val="bg1"/>
              </a:solidFill>
              <a:effectLst/>
              <a:latin typeface="+mj-lt"/>
            </a:endParaRPr>
          </a:p>
        </p:txBody>
      </p:sp>
    </p:spTree>
    <p:extLst>
      <p:ext uri="{BB962C8B-B14F-4D97-AF65-F5344CB8AC3E}">
        <p14:creationId xmlns:p14="http://schemas.microsoft.com/office/powerpoint/2010/main" val="35085029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b="0" u="sng" dirty="0" err="1">
                <a:solidFill>
                  <a:srgbClr val="FFFF00"/>
                </a:solidFill>
                <a:effectLst/>
              </a:rPr>
              <a:t>Đk</a:t>
            </a:r>
            <a:r>
              <a:rPr lang="en-US" b="0" u="sng" dirty="0">
                <a:solidFill>
                  <a:srgbClr val="FFFF00"/>
                </a:solidFill>
                <a:effectLst/>
              </a:rPr>
              <a:t>:</a:t>
            </a:r>
            <a:r>
              <a:rPr lang="en-US" b="0" dirty="0">
                <a:solidFill>
                  <a:schemeClr val="bg1"/>
                </a:solidFill>
                <a:effectLst/>
              </a:rPr>
              <a:t> </a:t>
            </a:r>
            <a:r>
              <a:rPr lang="vi-VN" sz="5400" b="0" i="0" dirty="0">
                <a:solidFill>
                  <a:schemeClr val="bg1"/>
                </a:solidFill>
                <a:effectLst/>
                <a:latin typeface="+mn-lt"/>
              </a:rPr>
              <a:t>Hào quang Thiên Quốc tươi sáng vô cùng! Nhạc ca Thiên Quốc ngây ngất vô cùng! Bên Chúa vinh quang Thần Thánh vui mừng. Bảo tòa triều thiên chứng minh toàn công.</a:t>
            </a:r>
            <a:endParaRPr lang="vi-VN" sz="4000" b="0" dirty="0">
              <a:solidFill>
                <a:schemeClr val="bg1"/>
              </a:solidFill>
              <a:effectLst/>
              <a:latin typeface="+mn-lt"/>
            </a:endParaRPr>
          </a:p>
        </p:txBody>
      </p:sp>
    </p:spTree>
    <p:extLst>
      <p:ext uri="{BB962C8B-B14F-4D97-AF65-F5344CB8AC3E}">
        <p14:creationId xmlns:p14="http://schemas.microsoft.com/office/powerpoint/2010/main" val="427835381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u="sng" dirty="0">
                <a:solidFill>
                  <a:srgbClr val="FFFF00"/>
                </a:solidFill>
              </a:rPr>
              <a:t>Tk</a:t>
            </a:r>
            <a:r>
              <a:rPr lang="en-US" sz="4800" b="0" u="sng" dirty="0">
                <a:solidFill>
                  <a:srgbClr val="FFFF00"/>
                </a:solidFill>
                <a:effectLst/>
              </a:rPr>
              <a:t>1:</a:t>
            </a:r>
            <a:r>
              <a:rPr lang="en-US" sz="4800" b="0" dirty="0">
                <a:solidFill>
                  <a:schemeClr val="bg1"/>
                </a:solidFill>
                <a:effectLst/>
              </a:rPr>
              <a:t> </a:t>
            </a:r>
            <a:r>
              <a:rPr lang="vi-VN" sz="4800" b="0" i="0" dirty="0">
                <a:solidFill>
                  <a:schemeClr val="bg1"/>
                </a:solidFill>
                <a:effectLst/>
                <a:latin typeface="+mn-lt"/>
              </a:rPr>
              <a:t>Trần gian không đường đàn không tiếng ca, Trần thế không điệu nhạc không tứ thơ. Mong tượng trưng diễn đạt được nơi trường xuân. Nơi nhạc thơ quyến hồn đàn ca Thần Thánh ngân.</a:t>
            </a:r>
            <a:endParaRPr lang="en-US" sz="4800" b="0" dirty="0">
              <a:solidFill>
                <a:schemeClr val="bg1"/>
              </a:solidFill>
              <a:effectLst/>
            </a:endParaRPr>
          </a:p>
        </p:txBody>
      </p:sp>
    </p:spTree>
    <p:extLst>
      <p:ext uri="{BB962C8B-B14F-4D97-AF65-F5344CB8AC3E}">
        <p14:creationId xmlns:p14="http://schemas.microsoft.com/office/powerpoint/2010/main" val="281753161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u="sng" dirty="0">
                <a:solidFill>
                  <a:srgbClr val="FFFF00"/>
                </a:solidFill>
              </a:rPr>
              <a:t>**</a:t>
            </a:r>
            <a:r>
              <a:rPr lang="en-US" sz="4800" b="0" u="sng" dirty="0">
                <a:solidFill>
                  <a:srgbClr val="FFFF00"/>
                </a:solidFill>
                <a:effectLst/>
              </a:rPr>
              <a:t>:</a:t>
            </a:r>
            <a:r>
              <a:rPr lang="en-US" sz="4800" b="0" dirty="0">
                <a:solidFill>
                  <a:schemeClr val="bg1"/>
                </a:solidFill>
                <a:effectLst/>
              </a:rPr>
              <a:t> </a:t>
            </a:r>
            <a:r>
              <a:rPr lang="vi-VN" sz="4800" b="0" i="0" dirty="0">
                <a:solidFill>
                  <a:schemeClr val="bg1"/>
                </a:solidFill>
                <a:effectLst/>
                <a:latin typeface="+mn-lt"/>
              </a:rPr>
              <a:t>Một nơi không còn thời gian ước mơ. Và hết kinh hoàng sầu bi lắng lo. Các Thánh ngắm chầu nhan Chúa không lúc rời. Đức kính mến nguyên tuyền không còn nhạt phai.</a:t>
            </a:r>
            <a:endParaRPr lang="vi-VN" sz="4800" b="0" dirty="0">
              <a:solidFill>
                <a:schemeClr val="bg1"/>
              </a:solidFill>
              <a:effectLst/>
            </a:endParaRPr>
          </a:p>
        </p:txBody>
      </p:sp>
    </p:spTree>
    <p:extLst>
      <p:ext uri="{BB962C8B-B14F-4D97-AF65-F5344CB8AC3E}">
        <p14:creationId xmlns:p14="http://schemas.microsoft.com/office/powerpoint/2010/main" val="379090748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b="0" u="sng" dirty="0" err="1">
                <a:solidFill>
                  <a:srgbClr val="FFFF00"/>
                </a:solidFill>
                <a:effectLst/>
              </a:rPr>
              <a:t>Đk</a:t>
            </a:r>
            <a:r>
              <a:rPr lang="en-US" b="0" u="sng" dirty="0">
                <a:solidFill>
                  <a:srgbClr val="FFFF00"/>
                </a:solidFill>
                <a:effectLst/>
              </a:rPr>
              <a:t>:</a:t>
            </a:r>
            <a:r>
              <a:rPr lang="en-US" b="0" dirty="0">
                <a:solidFill>
                  <a:schemeClr val="bg1"/>
                </a:solidFill>
                <a:effectLst/>
              </a:rPr>
              <a:t> </a:t>
            </a:r>
            <a:r>
              <a:rPr lang="vi-VN" sz="5400" b="0" i="0" dirty="0">
                <a:solidFill>
                  <a:schemeClr val="bg1"/>
                </a:solidFill>
                <a:effectLst/>
                <a:latin typeface="+mn-lt"/>
              </a:rPr>
              <a:t>Hào quang Thiên Quốc tươi sáng vô cùng! Nhạc ca Thiên Quốc ngây ngất vô cùng! Bên Chúa vinh quang Thần Thánh vui mừng. Bảo tòa triều thiên chứng minh toàn công.</a:t>
            </a:r>
            <a:endParaRPr lang="vi-VN" sz="4000" b="0" dirty="0">
              <a:solidFill>
                <a:schemeClr val="bg1"/>
              </a:solidFill>
              <a:effectLst/>
              <a:latin typeface="+mn-lt"/>
            </a:endParaRPr>
          </a:p>
        </p:txBody>
      </p:sp>
    </p:spTree>
    <p:extLst>
      <p:ext uri="{BB962C8B-B14F-4D97-AF65-F5344CB8AC3E}">
        <p14:creationId xmlns:p14="http://schemas.microsoft.com/office/powerpoint/2010/main" val="416436762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u="sng" dirty="0">
                <a:solidFill>
                  <a:srgbClr val="FFFF00"/>
                </a:solidFill>
              </a:rPr>
              <a:t>Tk2</a:t>
            </a:r>
            <a:r>
              <a:rPr lang="en-US" b="0" u="sng" dirty="0">
                <a:solidFill>
                  <a:srgbClr val="FFFF00"/>
                </a:solidFill>
                <a:effectLst/>
              </a:rPr>
              <a:t>:</a:t>
            </a:r>
            <a:r>
              <a:rPr lang="en-US" b="0" dirty="0">
                <a:solidFill>
                  <a:schemeClr val="bg1"/>
                </a:solidFill>
                <a:effectLst/>
              </a:rPr>
              <a:t> </a:t>
            </a:r>
            <a:r>
              <a:rPr lang="vi-VN" sz="4800" b="0" i="0" dirty="0">
                <a:solidFill>
                  <a:schemeClr val="bg1"/>
                </a:solidFill>
                <a:effectLst/>
                <a:latin typeface="+mn-lt"/>
              </a:rPr>
              <a:t>Ngợi khen Thiên Thần, Tổ Tông, Tiên Tri. Vạn tuế Tông đồ, Hiển tu, Thánh nhi, Tử Đạo, Tiến Sĩ bên Ẩn Tu, Đồng Trinh, không kể muôn thế hệ cùng chung một phúc vinh.</a:t>
            </a:r>
            <a:endParaRPr lang="en-US" b="0" dirty="0">
              <a:solidFill>
                <a:schemeClr val="bg1"/>
              </a:solidFill>
              <a:effectLst/>
            </a:endParaRPr>
          </a:p>
        </p:txBody>
      </p:sp>
    </p:spTree>
    <p:extLst>
      <p:ext uri="{BB962C8B-B14F-4D97-AF65-F5344CB8AC3E}">
        <p14:creationId xmlns:p14="http://schemas.microsoft.com/office/powerpoint/2010/main" val="17727488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25491937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u="sng" dirty="0">
                <a:solidFill>
                  <a:srgbClr val="FFFF00"/>
                </a:solidFill>
              </a:rPr>
              <a:t>**</a:t>
            </a:r>
            <a:r>
              <a:rPr lang="en-US" sz="5400" b="0" u="sng" dirty="0">
                <a:solidFill>
                  <a:srgbClr val="FFFF00"/>
                </a:solidFill>
                <a:effectLst/>
              </a:rPr>
              <a:t>:</a:t>
            </a:r>
            <a:r>
              <a:rPr lang="en-US" sz="5400" b="0" dirty="0">
                <a:solidFill>
                  <a:schemeClr val="bg1"/>
                </a:solidFill>
                <a:effectLst/>
              </a:rPr>
              <a:t> </a:t>
            </a:r>
            <a:r>
              <a:rPr lang="vi-VN" sz="5400" b="0" i="0" dirty="0">
                <a:solidFill>
                  <a:schemeClr val="bg1"/>
                </a:solidFill>
                <a:effectLst/>
                <a:latin typeface="+mn-lt"/>
              </a:rPr>
              <a:t>Vì bao công nghiệp vì bao hy sinh, Vì chí trung thành thờ Cha chí linh, thắm nét chữ vàng thiêng sách ghi cõi trời. Với tích Thánh gương lành cho người đời soi.</a:t>
            </a:r>
            <a:endParaRPr lang="vi-VN" sz="5400" b="0" dirty="0">
              <a:solidFill>
                <a:schemeClr val="bg1"/>
              </a:solidFill>
              <a:effectLst/>
            </a:endParaRPr>
          </a:p>
        </p:txBody>
      </p:sp>
    </p:spTree>
    <p:extLst>
      <p:ext uri="{BB962C8B-B14F-4D97-AF65-F5344CB8AC3E}">
        <p14:creationId xmlns:p14="http://schemas.microsoft.com/office/powerpoint/2010/main" val="379090748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b="0" u="sng" dirty="0" err="1">
                <a:solidFill>
                  <a:srgbClr val="FFFF00"/>
                </a:solidFill>
                <a:effectLst/>
              </a:rPr>
              <a:t>Đk</a:t>
            </a:r>
            <a:r>
              <a:rPr lang="en-US" b="0" u="sng" dirty="0">
                <a:solidFill>
                  <a:srgbClr val="FFFF00"/>
                </a:solidFill>
                <a:effectLst/>
              </a:rPr>
              <a:t>:</a:t>
            </a:r>
            <a:r>
              <a:rPr lang="en-US" b="0" dirty="0">
                <a:solidFill>
                  <a:schemeClr val="bg1"/>
                </a:solidFill>
                <a:effectLst/>
              </a:rPr>
              <a:t> </a:t>
            </a:r>
            <a:r>
              <a:rPr lang="vi-VN" sz="5400" b="0" i="0" dirty="0">
                <a:solidFill>
                  <a:schemeClr val="bg1"/>
                </a:solidFill>
                <a:effectLst/>
                <a:latin typeface="+mn-lt"/>
              </a:rPr>
              <a:t>Hào quang Thiên Quốc tươi sáng vô cùng! Nhạc ca Thiên Quốc ngây ngất vô cùng! Bên Chúa vinh quang Thần Thánh vui mừng. Bảo tòa triều thiên chứng minh toàn công.</a:t>
            </a:r>
            <a:endParaRPr lang="vi-VN" sz="4000" b="0" dirty="0">
              <a:solidFill>
                <a:schemeClr val="bg1"/>
              </a:solidFill>
              <a:effectLst/>
              <a:latin typeface="+mn-lt"/>
            </a:endParaRPr>
          </a:p>
        </p:txBody>
      </p:sp>
    </p:spTree>
    <p:extLst>
      <p:ext uri="{BB962C8B-B14F-4D97-AF65-F5344CB8AC3E}">
        <p14:creationId xmlns:p14="http://schemas.microsoft.com/office/powerpoint/2010/main" val="245303051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3914735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a:solidFill>
                <a:srgbClr val="FFFF00"/>
              </a:solidFill>
              <a:effectLst/>
              <a:latin typeface="+mj-lt"/>
              <a:cs typeface="Times New Roman" panose="02020603050405020304" pitchFamily="18" charset="0"/>
            </a:endParaRPr>
          </a:p>
          <a:p>
            <a:pPr eaLnBrk="1" hangingPunct="1">
              <a:lnSpc>
                <a:spcPct val="150000"/>
              </a:lnSpc>
            </a:pPr>
            <a:r>
              <a:rPr lang="en-US" sz="7200" b="0">
                <a:solidFill>
                  <a:srgbClr val="FFFF00"/>
                </a:solidFill>
                <a:effectLst/>
                <a:latin typeface="+mj-lt"/>
                <a:cs typeface="Times New Roman" panose="02020603050405020304" pitchFamily="18" charset="0"/>
              </a:rPr>
              <a:t>KINH VINH DANH</a:t>
            </a:r>
            <a:endParaRPr lang="vi-VN" sz="7200" b="0">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77983896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l" eaLnBrk="1" hangingPunct="1">
              <a:lnSpc>
                <a:spcPct val="150000"/>
              </a:lnSpc>
            </a:pPr>
            <a:r>
              <a:rPr lang="en-US" sz="4000" b="0" u="sng">
                <a:solidFill>
                  <a:srgbClr val="FFFF00"/>
                </a:solidFill>
                <a:effectLst/>
                <a:latin typeface="+mj-lt"/>
                <a:cs typeface="Times New Roman" panose="02020603050405020304" pitchFamily="18" charset="0"/>
              </a:rPr>
              <a:t>Chủ tế:</a:t>
            </a:r>
            <a:r>
              <a:rPr lang="en-US" sz="4000" b="0">
                <a:solidFill>
                  <a:srgbClr val="FFFF00"/>
                </a:solidFill>
                <a:effectLst/>
                <a:latin typeface="+mj-lt"/>
                <a:cs typeface="Times New Roman" panose="02020603050405020304" pitchFamily="18" charset="0"/>
              </a:rPr>
              <a:t> </a:t>
            </a:r>
            <a:r>
              <a:rPr lang="en-US" sz="5400" b="0" i="1">
                <a:solidFill>
                  <a:srgbClr val="FFFF00"/>
                </a:solidFill>
                <a:effectLst/>
                <a:latin typeface="+mj-lt"/>
                <a:cs typeface="Times New Roman" panose="02020603050405020304" pitchFamily="18" charset="0"/>
              </a:rPr>
              <a:t>Vinh danh Thiên Chúa trên các tầng trời.</a:t>
            </a:r>
            <a:br>
              <a:rPr lang="en-US" sz="5400" b="0" i="1">
                <a:solidFill>
                  <a:srgbClr val="FFFF00"/>
                </a:solidFill>
                <a:effectLst/>
                <a:latin typeface="+mj-lt"/>
                <a:cs typeface="Times New Roman" panose="02020603050405020304" pitchFamily="18" charset="0"/>
              </a:rPr>
            </a:br>
            <a:r>
              <a:rPr lang="vi-VN" sz="5400" b="0">
                <a:solidFill>
                  <a:srgbClr val="FFFF00"/>
                </a:solidFill>
                <a:effectLst/>
                <a:latin typeface="+mj-lt"/>
                <a:cs typeface="Times New Roman" panose="02020603050405020304" pitchFamily="18" charset="0"/>
              </a:rPr>
              <a:t>A+B:</a:t>
            </a:r>
            <a:r>
              <a:rPr lang="vi-VN" sz="5400" b="0">
                <a:solidFill>
                  <a:schemeClr val="bg1"/>
                </a:solidFill>
                <a:effectLst/>
                <a:latin typeface="+mj-lt"/>
                <a:cs typeface="Times New Roman" panose="02020603050405020304" pitchFamily="18" charset="0"/>
              </a:rPr>
              <a:t> Và bình an dưới thế cho người thiện tâm</a:t>
            </a:r>
            <a:r>
              <a:rPr lang="en-US" sz="5400" b="0">
                <a:solidFill>
                  <a:schemeClr val="bg1"/>
                </a:solidFill>
                <a:effectLst/>
                <a:latin typeface="+mj-lt"/>
                <a:cs typeface="Times New Roman" panose="02020603050405020304" pitchFamily="18" charset="0"/>
              </a:rPr>
              <a:t>.</a:t>
            </a:r>
            <a:endParaRPr lang="vi-VN" sz="5400" b="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390065293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1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1579</TotalTime>
  <Words>1825</Words>
  <Application>Microsoft Office PowerPoint</Application>
  <PresentationFormat>On-screen Show (16:9)</PresentationFormat>
  <Paragraphs>85</Paragraphs>
  <Slides>72</Slides>
  <Notes>0</Notes>
  <HiddenSlides>0</HiddenSlides>
  <MMClips>0</MMClips>
  <ScaleCrop>false</ScaleCrop>
  <HeadingPairs>
    <vt:vector size="4" baseType="variant">
      <vt:variant>
        <vt:lpstr>Theme</vt:lpstr>
      </vt:variant>
      <vt:variant>
        <vt:i4>13</vt:i4>
      </vt:variant>
      <vt:variant>
        <vt:lpstr>Slide Titles</vt:lpstr>
      </vt:variant>
      <vt:variant>
        <vt:i4>72</vt:i4>
      </vt:variant>
    </vt:vector>
  </HeadingPairs>
  <TitlesOfParts>
    <vt:vector size="85" baseType="lpstr">
      <vt:lpstr>Office Theme</vt:lpstr>
      <vt:lpstr>36_Default Design</vt:lpstr>
      <vt:lpstr>10_Office Theme</vt:lpstr>
      <vt:lpstr>37_Default Design</vt:lpstr>
      <vt:lpstr>6_Office Theme</vt:lpstr>
      <vt:lpstr>7_Office Theme</vt:lpstr>
      <vt:lpstr>8_Office Theme</vt:lpstr>
      <vt:lpstr>1_Office Theme</vt:lpstr>
      <vt:lpstr>2_Office Theme</vt:lpstr>
      <vt:lpstr>11_Office Theme</vt:lpstr>
      <vt:lpstr>4_Office Theme</vt:lpstr>
      <vt:lpstr>19_Office Theme</vt:lpstr>
      <vt:lpstr>9_Office Theme</vt:lpstr>
      <vt:lpstr>PowerPoint Presentation</vt:lpstr>
      <vt:lpstr>Ca Nhập Lễ Hồi Chuông Dứt Tiếng Nguyễn Bang Hanh</vt:lpstr>
      <vt:lpstr>PowerPoint Presentation</vt:lpstr>
      <vt:lpstr>PowerPoint Presentation</vt:lpstr>
      <vt:lpstr>PowerPoint Presentation</vt:lpstr>
      <vt:lpstr>PowerPoint Presentation</vt:lpstr>
      <vt:lpstr>PowerPoint Presentation</vt:lpstr>
      <vt:lpstr> </vt:lpstr>
      <vt:lpstr> </vt:lpstr>
      <vt:lpstr> </vt:lpstr>
      <vt:lpstr> </vt:lpstr>
      <vt:lpstr> </vt:lpstr>
      <vt:lpstr> </vt:lpstr>
      <vt:lpstr> </vt:lpstr>
      <vt:lpstr> </vt:lpstr>
      <vt:lpstr>PowerPoint Presentation</vt:lpstr>
      <vt:lpstr>PowerPoint Presentation</vt:lpstr>
      <vt:lpstr>Thánh Vịnh 125 Chúa Nhật XXXIII Thường Niên Năm A Các Thánh Tử Đạo Việt Nam Lm. Kim Long 04 Câu</vt:lpstr>
      <vt:lpstr>Đk: Ai nghẹn ngào ra đi gieo giống, mùa gặt mai sau khấp khởi mừng.</vt:lpstr>
      <vt:lpstr>Tk1: Từ Si-on khi được Chúa dẫn về, ta ngỡ ngàng tựa trong giấc mơ. Tiếng cười rộn rã đôi môi, lời hoan ca vang rền cửa miệng.</vt:lpstr>
      <vt:lpstr>Đk: Ai nghẹn ngào ra đi gieo giống, mùa gặt mai sau khấp khởi mừng.</vt:lpstr>
      <vt:lpstr>Tk2: Này chư dân to nhỏ với nhau rằng: Ôi Chúa làm việc bao lớn lao. Chúa làm việc lớn lao thay, và ta nay vui mừng đầy tràn.</vt:lpstr>
      <vt:lpstr>Đk: Ai nghẹn ngào ra đi gieo giống, mùa gặt mai sau khấp khởi mừng.</vt:lpstr>
      <vt:lpstr>Tk3: Nguyện anh em lao tù Chúa đưa về, như suối cạn miền Nam đón mưa. Lúc này buồn bã đi gieo, mùa mai sau vui mừng hái gặt.</vt:lpstr>
      <vt:lpstr>Đk: Ai nghẹn ngào ra đi gieo giống, mùa gặt mai sau khấp khởi mừng.</vt:lpstr>
      <vt:lpstr>Tk4: Họ ra đi, đi mà đẫm châu lệ, gieo vãi từng hạt ươm giống đây. Lúc về, về sẽ reo vui, và trên vai mang nặng lúa vàng.</vt:lpstr>
      <vt:lpstr>Đk: Ai nghẹn ngào ra đi gieo giống, mùa gặt mai sau khấp khởi mừng.</vt:lpstr>
      <vt:lpstr>PowerPoint Presentation</vt:lpstr>
      <vt:lpstr>Phúc cho ai chịu bách hại vì chính đạo, vì Nước Trời là của họ.</vt:lpstr>
      <vt:lpstr>PowerPoint Presentation</vt:lpstr>
      <vt:lpstr>PowerPoint Presentation</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PowerPoint Presentation</vt:lpstr>
      <vt:lpstr>PowerPoint Presentation</vt:lpstr>
      <vt:lpstr>Tk1:  Xin dâng lên niềm tin của người dân Việt. Qua bao thăng trầm niềm tin kiêu hùng oanh liệt. Đầu rơi máu đổ là lễ dâng trước tòa Thiên Chúa nhuộm thắm trên muôn ngàn đồng lúa làm trổ sinh bông hạt đầu mùa</vt:lpstr>
      <vt:lpstr>Đk: Xin dâng lên niềm tin kiêu hùng của các Thánh Tử Đạo Việt Nam luôn sáng tươi huy hoàng. Xin dâng lên niềm tin kiêu hùng của các Thánh Tử Đạo Việt Nam luôn sáng ngời vinh quang.</vt:lpstr>
      <vt:lpstr>Tk2: Như lúa miến nghiền tan trở thành bánh này. Các Thánh Tử Đạo vượt qua muôn nghìn đắng cay. Niềm tin kiên vững lòng vẫn luôn trung thành với Chúa làm sáng lên Tin Mừng đạo Chúa người khắp nơi ca tụng từ xưa.</vt:lpstr>
      <vt:lpstr>Đk: Xin dâng lên niềm tin kiêu hùng của các Thánh Tử Đạo Việt Nam luôn sáng tươi huy hoàng. Xin dâng lên niềm tin kiêu hùng của các Thánh Tử Đạo Việt Nam luôn sáng ngời vinh quang.</vt:lpstr>
      <vt:lpstr>Tk3: Hôm nay đây trần gian vẫn đầy gánh nặng. Văn minh nhân loại tự do con người bủa giăng. Vượt bao cám dỗ như that qua muôn ngàn going tố, lòng tín trung ghi tạc đây đó Nhà Chúa Cha chính nơi hẹn hò.</vt:lpstr>
      <vt:lpstr>Đk: Xin dâng lên niềm tin kiêu hùng của các Thánh Tử Đạo Việt Nam luôn sáng tươi huy hoàng. Xin dâng lên niềm tin kiêu hùng của các Thánh Tử Đạo Việt Nam luôn sáng ngời vinh quang.</vt:lpstr>
      <vt:lpstr>PowerPoint Presentation</vt:lpstr>
      <vt:lpstr>PowerPoint Presentation</vt:lpstr>
      <vt:lpstr>Ca Nguyện Hiệp Lễ Về Bên Chúa Phùng Minh Mẫn</vt:lpstr>
      <vt:lpstr>Tk1: Như nai rừng đang khát mong về suối trong ngọt ngào, con mơ về quê dấu yêu dường bao. Chốn an bình thư thái có muôn phúc lộc tươi mới tựa vào lòng Chúa con nghỉ ngơi. </vt:lpstr>
      <vt:lpstr>***: Nơi lưu đày sâu đắng bao ngày vắng xa nụ cười. Thân nô lệ tìm thấy đâu niềm vui, ngước trông về trời cao tiếng con xin Ngài nghe thấu dìu đưa con thoát xa khổ đau.</vt:lpstr>
      <vt:lpstr>Đk: Về bên Chúa một ngày con sướng vui nhiều hơn vạn ngày trần thế. Chính Ngài là cùng đích con đi về. Về bên Chúa niềm vui tràn ứ, ngàn thu không hề phai úa có Chúa vui thỏa niềm ước mơ.</vt:lpstr>
      <vt:lpstr>Tk2: Mang thân phận tội lỗi trên đường thế gian mịt mờ, con bao lần gục ngã trong bùn nhơ. Chốn u sầu héo úa mắt con đẫm lệ chan chứa, vạn lần đau xót cho tội xưa.</vt:lpstr>
      <vt:lpstr>***: Ôi nhân hậu lòng Chúa như đại dương luôn dạt dào. Qua muôn đời hằng chứa chan nhường bao. Khấn xin Ngài thương xót thấm khô bao giọt nước mắt dìu đưa con tới quê trời cao.</vt:lpstr>
      <vt:lpstr>Đk: Về bên Chúa một ngày con sướng vui nhiều hơn vạn ngày trần thế. Chính Ngài là cùng đích con đi về. Về bên Chúa niềm vui tràn ứ, ngàn thu không hề phai úa có Chúa vui thỏa niềm ước mơ.</vt:lpstr>
      <vt:lpstr>PowerPoint Presentation</vt:lpstr>
      <vt:lpstr>PowerPoint Presentation</vt:lpstr>
      <vt:lpstr>Ca Kết Lễ Mừng Các Thánh Lm. Hoài Đức</vt:lpstr>
      <vt:lpstr>Đk: Hào quang Thiên Quốc tươi sáng vô cùng! Nhạc ca Thiên Quốc ngây ngất vô cùng! Bên Chúa vinh quang Thần Thánh vui mừng. Bảo tòa triều thiên chứng minh toàn công.</vt:lpstr>
      <vt:lpstr>Tk1: Trần gian không đường đàn không tiếng ca, Trần thế không điệu nhạc không tứ thơ. Mong tượng trưng diễn đạt được nơi trường xuân. Nơi nhạc thơ quyến hồn đàn ca Thần Thánh ngân.</vt:lpstr>
      <vt:lpstr>**: Một nơi không còn thời gian ước mơ. Và hết kinh hoàng sầu bi lắng lo. Các Thánh ngắm chầu nhan Chúa không lúc rời. Đức kính mến nguyên tuyền không còn nhạt phai.</vt:lpstr>
      <vt:lpstr>Đk: Hào quang Thiên Quốc tươi sáng vô cùng! Nhạc ca Thiên Quốc ngây ngất vô cùng! Bên Chúa vinh quang Thần Thánh vui mừng. Bảo tòa triều thiên chứng minh toàn công.</vt:lpstr>
      <vt:lpstr>Tk2: Ngợi khen Thiên Thần, Tổ Tông, Tiên Tri. Vạn tuế Tông đồ, Hiển tu, Thánh nhi, Tử Đạo, Tiến Sĩ bên Ẩn Tu, Đồng Trinh, không kể muôn thế hệ cùng chung một phúc vinh.</vt:lpstr>
      <vt:lpstr>**: Vì bao công nghiệp vì bao hy sinh, Vì chí trung thành thờ Cha chí linh, thắm nét chữ vàng thiêng sách ghi cõi trời. Với tích Thánh gương lành cho người đời soi.</vt:lpstr>
      <vt:lpstr>Đk: Hào quang Thiên Quốc tươi sáng vô cùng! Nhạc ca Thiên Quốc ngây ngất vô cùng! Bên Chúa vinh quang Thần Thánh vui mừng. Bảo tòa triều thiên chứng minh toàn công.</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 Nhập Lễ Từ Hừng Sáng Lm. Kim Long</dc:title>
  <dc:creator>Hung Nam</dc:creator>
  <cp:lastModifiedBy>Hung Nam</cp:lastModifiedBy>
  <cp:revision>155</cp:revision>
  <dcterms:created xsi:type="dcterms:W3CDTF">2023-05-21T07:25:42Z</dcterms:created>
  <dcterms:modified xsi:type="dcterms:W3CDTF">2023-11-18T20:16:13Z</dcterms:modified>
</cp:coreProperties>
</file>