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444" r:id="rId6"/>
    <p:sldMasterId id="2147484624" r:id="rId7"/>
    <p:sldMasterId id="2147484636" r:id="rId8"/>
    <p:sldMasterId id="2147484648" r:id="rId9"/>
    <p:sldMasterId id="2147484672" r:id="rId10"/>
    <p:sldMasterId id="2147484684" r:id="rId11"/>
    <p:sldMasterId id="2147484708" r:id="rId12"/>
    <p:sldMasterId id="2147484720" r:id="rId13"/>
    <p:sldMasterId id="2147484732" r:id="rId14"/>
    <p:sldMasterId id="2147484744" r:id="rId15"/>
    <p:sldMasterId id="2147484756" r:id="rId16"/>
  </p:sldMasterIdLst>
  <p:notesMasterIdLst>
    <p:notesMasterId r:id="rId92"/>
  </p:notesMasterIdLst>
  <p:sldIdLst>
    <p:sldId id="868" r:id="rId17"/>
    <p:sldId id="553" r:id="rId18"/>
    <p:sldId id="443" r:id="rId19"/>
    <p:sldId id="585" r:id="rId20"/>
    <p:sldId id="893" r:id="rId21"/>
    <p:sldId id="676" r:id="rId22"/>
    <p:sldId id="894" r:id="rId23"/>
    <p:sldId id="869" r:id="rId24"/>
    <p:sldId id="392" r:id="rId25"/>
    <p:sldId id="393" r:id="rId26"/>
    <p:sldId id="394" r:id="rId27"/>
    <p:sldId id="395" r:id="rId28"/>
    <p:sldId id="396" r:id="rId29"/>
    <p:sldId id="397" r:id="rId30"/>
    <p:sldId id="398" r:id="rId31"/>
    <p:sldId id="399" r:id="rId32"/>
    <p:sldId id="871" r:id="rId33"/>
    <p:sldId id="856" r:id="rId34"/>
    <p:sldId id="857" r:id="rId35"/>
    <p:sldId id="858" r:id="rId36"/>
    <p:sldId id="895" r:id="rId37"/>
    <p:sldId id="859" r:id="rId38"/>
    <p:sldId id="896" r:id="rId39"/>
    <p:sldId id="860" r:id="rId40"/>
    <p:sldId id="897" r:id="rId41"/>
    <p:sldId id="861" r:id="rId42"/>
    <p:sldId id="898" r:id="rId43"/>
    <p:sldId id="872" r:id="rId44"/>
    <p:sldId id="867" r:id="rId45"/>
    <p:sldId id="892" r:id="rId46"/>
    <p:sldId id="54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874" r:id="rId61"/>
    <p:sldId id="550" r:id="rId62"/>
    <p:sldId id="558" r:id="rId63"/>
    <p:sldId id="561" r:id="rId64"/>
    <p:sldId id="841" r:id="rId65"/>
    <p:sldId id="614" r:id="rId66"/>
    <p:sldId id="899" r:id="rId67"/>
    <p:sldId id="276" r:id="rId68"/>
    <p:sldId id="875" r:id="rId69"/>
    <p:sldId id="277" r:id="rId70"/>
    <p:sldId id="279" r:id="rId71"/>
    <p:sldId id="278" r:id="rId72"/>
    <p:sldId id="901" r:id="rId73"/>
    <p:sldId id="885" r:id="rId74"/>
    <p:sldId id="902" r:id="rId75"/>
    <p:sldId id="900" r:id="rId76"/>
    <p:sldId id="903" r:id="rId77"/>
    <p:sldId id="292" r:id="rId78"/>
    <p:sldId id="876" r:id="rId79"/>
    <p:sldId id="293" r:id="rId80"/>
    <p:sldId id="9561" r:id="rId81"/>
    <p:sldId id="9558" r:id="rId82"/>
    <p:sldId id="9559" r:id="rId83"/>
    <p:sldId id="9562" r:id="rId84"/>
    <p:sldId id="9568" r:id="rId85"/>
    <p:sldId id="9569" r:id="rId86"/>
    <p:sldId id="9567" r:id="rId87"/>
    <p:sldId id="269" r:id="rId88"/>
    <p:sldId id="9570" r:id="rId89"/>
    <p:sldId id="9571" r:id="rId90"/>
    <p:sldId id="877"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A50021"/>
    <a:srgbClr val="99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7" autoAdjust="0"/>
    <p:restoredTop sz="94753" autoAdjust="0"/>
  </p:normalViewPr>
  <p:slideViewPr>
    <p:cSldViewPr>
      <p:cViewPr varScale="1">
        <p:scale>
          <a:sx n="82" d="100"/>
          <a:sy n="82" d="100"/>
        </p:scale>
        <p:origin x="176" y="1128"/>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theme" Target="theme/theme1.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11/25/23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65</a:t>
            </a:fld>
            <a:endParaRPr lang="en-US"/>
          </a:p>
        </p:txBody>
      </p:sp>
    </p:spTree>
    <p:extLst>
      <p:ext uri="{BB962C8B-B14F-4D97-AF65-F5344CB8AC3E}">
        <p14:creationId xmlns:p14="http://schemas.microsoft.com/office/powerpoint/2010/main" val="187375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66</a:t>
            </a:fld>
            <a:endParaRPr lang="en-US"/>
          </a:p>
        </p:txBody>
      </p:sp>
    </p:spTree>
    <p:extLst>
      <p:ext uri="{BB962C8B-B14F-4D97-AF65-F5344CB8AC3E}">
        <p14:creationId xmlns:p14="http://schemas.microsoft.com/office/powerpoint/2010/main" val="251615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69</a:t>
            </a:fld>
            <a:endParaRPr lang="en-US"/>
          </a:p>
        </p:txBody>
      </p:sp>
    </p:spTree>
    <p:extLst>
      <p:ext uri="{BB962C8B-B14F-4D97-AF65-F5344CB8AC3E}">
        <p14:creationId xmlns:p14="http://schemas.microsoft.com/office/powerpoint/2010/main" val="231091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70</a:t>
            </a:fld>
            <a:endParaRPr lang="en-US"/>
          </a:p>
        </p:txBody>
      </p:sp>
    </p:spTree>
    <p:extLst>
      <p:ext uri="{BB962C8B-B14F-4D97-AF65-F5344CB8AC3E}">
        <p14:creationId xmlns:p14="http://schemas.microsoft.com/office/powerpoint/2010/main" val="369553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73</a:t>
            </a:fld>
            <a:endParaRPr lang="en-US"/>
          </a:p>
        </p:txBody>
      </p:sp>
    </p:spTree>
    <p:extLst>
      <p:ext uri="{BB962C8B-B14F-4D97-AF65-F5344CB8AC3E}">
        <p14:creationId xmlns:p14="http://schemas.microsoft.com/office/powerpoint/2010/main" val="275183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74</a:t>
            </a:fld>
            <a:endParaRPr lang="en-US"/>
          </a:p>
        </p:txBody>
      </p:sp>
    </p:spTree>
    <p:extLst>
      <p:ext uri="{BB962C8B-B14F-4D97-AF65-F5344CB8AC3E}">
        <p14:creationId xmlns:p14="http://schemas.microsoft.com/office/powerpoint/2010/main" val="186873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11/25/23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002060"/>
                </a:solidFill>
              </a:rPr>
              <a:t>Thánh Vịnh 22</a:t>
            </a:r>
            <a:br>
              <a:rPr lang="en-US">
                <a:solidFill>
                  <a:srgbClr val="002060"/>
                </a:solidFill>
              </a:rPr>
            </a:br>
            <a:r>
              <a:rPr lang="en-US">
                <a:solidFill>
                  <a:srgbClr val="002060"/>
                </a:solidFill>
              </a:rPr>
              <a:t>Lễ Chúa Ki-tô Vua Vũ Trụ</a:t>
            </a:r>
            <a:br>
              <a:rPr lang="en-US">
                <a:solidFill>
                  <a:srgbClr val="002060"/>
                </a:solidFill>
              </a:rPr>
            </a:br>
            <a:r>
              <a:rPr lang="en-US">
                <a:solidFill>
                  <a:srgbClr val="002060"/>
                </a:solidFill>
              </a:rPr>
              <a:t>Năm A</a:t>
            </a:r>
          </a:p>
        </p:txBody>
      </p:sp>
    </p:spTree>
    <p:extLst>
      <p:ext uri="{BB962C8B-B14F-4D97-AF65-F5344CB8AC3E}">
        <p14:creationId xmlns:p14="http://schemas.microsoft.com/office/powerpoint/2010/main" val="44471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002060"/>
                </a:solidFill>
              </a:rPr>
              <a:t>Đk</a:t>
            </a:r>
            <a:r>
              <a:rPr lang="en-US" sz="6600" u="sng" dirty="0">
                <a:solidFill>
                  <a:srgbClr val="002060"/>
                </a:solidFill>
              </a:rPr>
              <a:t>:</a:t>
            </a:r>
            <a:r>
              <a:rPr lang="en-US" sz="6600" dirty="0">
                <a:solidFill>
                  <a:srgbClr val="A50021"/>
                </a:solidFill>
              </a:rPr>
              <a:t> </a:t>
            </a:r>
            <a:r>
              <a:rPr lang="vi-VN" sz="6600" dirty="0">
                <a:solidFill>
                  <a:srgbClr val="A50021"/>
                </a:solidFill>
              </a:rPr>
              <a:t>Con được Chúa chăn dắt dưỡng nuôi, đâu nào con thiếu thốn điều chi.</a:t>
            </a:r>
          </a:p>
        </p:txBody>
      </p:sp>
    </p:spTree>
    <p:extLst>
      <p:ext uri="{BB962C8B-B14F-4D97-AF65-F5344CB8AC3E}">
        <p14:creationId xmlns:p14="http://schemas.microsoft.com/office/powerpoint/2010/main" val="426669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a:solidFill>
                  <a:srgbClr val="990000"/>
                </a:solidFill>
                <a:effectLst/>
                <a:latin typeface="+mj-lt"/>
              </a:rPr>
              <a:t>Ca </a:t>
            </a:r>
            <a:r>
              <a:rPr lang="en-US" sz="7200" b="0" dirty="0" err="1">
                <a:solidFill>
                  <a:srgbClr val="990000"/>
                </a:solidFill>
                <a:effectLst/>
                <a:latin typeface="+mj-lt"/>
              </a:rPr>
              <a:t>Nhập</a:t>
            </a:r>
            <a:r>
              <a:rPr lang="en-US" sz="7200" b="0" dirty="0">
                <a:solidFill>
                  <a:srgbClr val="990000"/>
                </a:solidFill>
                <a:effectLst/>
                <a:latin typeface="+mj-lt"/>
              </a:rPr>
              <a:t> </a:t>
            </a:r>
            <a:r>
              <a:rPr lang="en-US" sz="7200" b="0" dirty="0" err="1">
                <a:solidFill>
                  <a:srgbClr val="990000"/>
                </a:solidFill>
                <a:effectLst/>
                <a:latin typeface="+mj-lt"/>
              </a:rPr>
              <a:t>Lễ</a:t>
            </a:r>
            <a:br>
              <a:rPr lang="en-US" sz="7200" b="0" dirty="0">
                <a:solidFill>
                  <a:srgbClr val="990000"/>
                </a:solidFill>
                <a:effectLst/>
                <a:latin typeface="+mj-lt"/>
              </a:rPr>
            </a:br>
            <a:r>
              <a:rPr lang="en-US" sz="6000" dirty="0" err="1">
                <a:solidFill>
                  <a:srgbClr val="990000"/>
                </a:solidFill>
              </a:rPr>
              <a:t>Nào</a:t>
            </a:r>
            <a:r>
              <a:rPr lang="en-US" sz="6000" dirty="0">
                <a:solidFill>
                  <a:srgbClr val="990000"/>
                </a:solidFill>
              </a:rPr>
              <a:t> </a:t>
            </a:r>
            <a:r>
              <a:rPr lang="en-US" sz="6000" dirty="0" err="1">
                <a:solidFill>
                  <a:srgbClr val="990000"/>
                </a:solidFill>
              </a:rPr>
              <a:t>Hãy</a:t>
            </a:r>
            <a:r>
              <a:rPr lang="en-US" sz="6000" dirty="0">
                <a:solidFill>
                  <a:srgbClr val="990000"/>
                </a:solidFill>
              </a:rPr>
              <a:t> </a:t>
            </a:r>
            <a:r>
              <a:rPr lang="en-US" sz="6000" dirty="0" err="1">
                <a:solidFill>
                  <a:srgbClr val="990000"/>
                </a:solidFill>
              </a:rPr>
              <a:t>Ngợi</a:t>
            </a:r>
            <a:r>
              <a:rPr lang="en-US" sz="6000" dirty="0">
                <a:solidFill>
                  <a:srgbClr val="990000"/>
                </a:solidFill>
              </a:rPr>
              <a:t> </a:t>
            </a:r>
            <a:r>
              <a:rPr lang="en-US" sz="6000" dirty="0" err="1">
                <a:solidFill>
                  <a:srgbClr val="990000"/>
                </a:solidFill>
              </a:rPr>
              <a:t>Khen</a:t>
            </a:r>
            <a:r>
              <a:rPr lang="en-US" sz="6000" dirty="0">
                <a:solidFill>
                  <a:srgbClr val="990000"/>
                </a:solidFill>
              </a:rPr>
              <a:t> </a:t>
            </a:r>
            <a:r>
              <a:rPr lang="en-US" sz="6000" dirty="0" err="1">
                <a:solidFill>
                  <a:srgbClr val="990000"/>
                </a:solidFill>
              </a:rPr>
              <a:t>Chúa</a:t>
            </a:r>
            <a:br>
              <a:rPr lang="en-US" sz="6000" dirty="0">
                <a:solidFill>
                  <a:srgbClr val="990000"/>
                </a:solidFill>
              </a:rPr>
            </a:br>
            <a:r>
              <a:rPr lang="en-US" sz="4800" i="1" dirty="0" err="1">
                <a:solidFill>
                  <a:srgbClr val="002060"/>
                </a:solidFill>
              </a:rPr>
              <a:t>Đăng</a:t>
            </a:r>
            <a:r>
              <a:rPr lang="en-US" sz="4800" i="1" dirty="0">
                <a:solidFill>
                  <a:srgbClr val="002060"/>
                </a:solidFill>
              </a:rPr>
              <a:t> Khoa</a:t>
            </a:r>
            <a:endParaRPr lang="en-US" sz="54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002060"/>
                </a:solidFill>
              </a:rPr>
              <a:t>Tk1:</a:t>
            </a:r>
            <a:r>
              <a:rPr lang="en-US" sz="4700" dirty="0">
                <a:solidFill>
                  <a:srgbClr val="A50021"/>
                </a:solidFill>
              </a:rPr>
              <a:t> </a:t>
            </a:r>
            <a:r>
              <a:rPr lang="vi-VN" sz="4700" dirty="0">
                <a:solidFill>
                  <a:srgbClr val="A50021"/>
                </a:solidFill>
              </a:rPr>
              <a:t>Có Chúa chăn dắt tôi , tôi còn thiếu thốn điều chi. Trên đồng cỏ xanh rì, Ngài thả tôi an bình nghỉ ngơi. Bên suối mát nước ngọt sạch trong, thoả lòng tôi tháng ngày đợi mong. Linh hồn tôi, Ngài dưỡng no đầy.</a:t>
            </a:r>
            <a:endParaRPr lang="en-US" sz="4700" dirty="0">
              <a:solidFill>
                <a:srgbClr val="A50021"/>
              </a:solidFill>
            </a:endParaRPr>
          </a:p>
        </p:txBody>
      </p:sp>
    </p:spTree>
    <p:extLst>
      <p:ext uri="{BB962C8B-B14F-4D97-AF65-F5344CB8AC3E}">
        <p14:creationId xmlns:p14="http://schemas.microsoft.com/office/powerpoint/2010/main" val="4009122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002060"/>
                </a:solidFill>
              </a:rPr>
              <a:t>Đk</a:t>
            </a:r>
            <a:r>
              <a:rPr lang="en-US" sz="6600" u="sng" dirty="0">
                <a:solidFill>
                  <a:srgbClr val="002060"/>
                </a:solidFill>
              </a:rPr>
              <a:t>:</a:t>
            </a:r>
            <a:r>
              <a:rPr lang="en-US" sz="6600" dirty="0">
                <a:solidFill>
                  <a:srgbClr val="A50021"/>
                </a:solidFill>
              </a:rPr>
              <a:t> </a:t>
            </a:r>
            <a:r>
              <a:rPr lang="vi-VN" sz="6600" dirty="0">
                <a:solidFill>
                  <a:srgbClr val="A50021"/>
                </a:solidFill>
              </a:rPr>
              <a:t>Con được Chúa chăn dắt dưỡng nuôi, đâu nào con thiếu thốn điều chi.</a:t>
            </a:r>
          </a:p>
        </p:txBody>
      </p:sp>
    </p:spTree>
    <p:extLst>
      <p:ext uri="{BB962C8B-B14F-4D97-AF65-F5344CB8AC3E}">
        <p14:creationId xmlns:p14="http://schemas.microsoft.com/office/powerpoint/2010/main" val="46263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700" u="sng" dirty="0">
                <a:solidFill>
                  <a:srgbClr val="002060"/>
                </a:solidFill>
                <a:latin typeface="+mn-lt"/>
              </a:rPr>
              <a:t>Tk2:</a:t>
            </a:r>
            <a:r>
              <a:rPr lang="en-US" sz="4700" dirty="0">
                <a:solidFill>
                  <a:srgbClr val="A50021"/>
                </a:solidFill>
                <a:latin typeface="+mn-lt"/>
              </a:rPr>
              <a:t> </a:t>
            </a:r>
            <a:r>
              <a:rPr lang="vi-VN" sz="4700" dirty="0">
                <a:solidFill>
                  <a:srgbClr val="A50021"/>
                </a:solidFill>
                <a:latin typeface="+mn-lt"/>
              </a:rPr>
              <a:t>Chúa dắt tôi bước đi theo đường lối chính nẻo ngay.</a:t>
            </a:r>
            <a:r>
              <a:rPr lang="vi-VN" sz="4700" b="0" i="0" dirty="0">
                <a:solidFill>
                  <a:srgbClr val="3079ED"/>
                </a:solidFill>
                <a:effectLst/>
                <a:latin typeface="+mn-lt"/>
              </a:rPr>
              <a:t>   </a:t>
            </a:r>
            <a:r>
              <a:rPr lang="vi-VN" sz="4700" b="0" i="0" dirty="0">
                <a:solidFill>
                  <a:srgbClr val="A50021"/>
                </a:solidFill>
                <a:effectLst/>
                <a:latin typeface="+mn-lt"/>
              </a:rPr>
              <a:t>Lánh xa lối gian tà, vì Danh Thánh chính trực, ái nhân.  Dù lũng tối, hố sâu vực thẳm, luôn có Chúa bên mình phù giúp.  Cây gậy thiêng, Ngài dẫn đưa đường.</a:t>
            </a:r>
            <a:endParaRPr lang="en-US" sz="4700" dirty="0">
              <a:solidFill>
                <a:srgbClr val="A50021"/>
              </a:solidFill>
              <a:latin typeface="+mn-lt"/>
            </a:endParaRPr>
          </a:p>
        </p:txBody>
      </p:sp>
    </p:spTree>
    <p:extLst>
      <p:ext uri="{BB962C8B-B14F-4D97-AF65-F5344CB8AC3E}">
        <p14:creationId xmlns:p14="http://schemas.microsoft.com/office/powerpoint/2010/main" val="17234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002060"/>
                </a:solidFill>
              </a:rPr>
              <a:t>Đk</a:t>
            </a:r>
            <a:r>
              <a:rPr lang="en-US" sz="6600" u="sng" dirty="0">
                <a:solidFill>
                  <a:srgbClr val="002060"/>
                </a:solidFill>
              </a:rPr>
              <a:t>:</a:t>
            </a:r>
            <a:r>
              <a:rPr lang="en-US" sz="6600" dirty="0">
                <a:solidFill>
                  <a:srgbClr val="A50021"/>
                </a:solidFill>
              </a:rPr>
              <a:t> </a:t>
            </a:r>
            <a:r>
              <a:rPr lang="vi-VN" sz="6600" dirty="0">
                <a:solidFill>
                  <a:srgbClr val="A50021"/>
                </a:solidFill>
              </a:rPr>
              <a:t>Con được Chúa chăn dắt dưỡng nuôi, đâu nào con thiếu thốn điều chi.</a:t>
            </a:r>
          </a:p>
        </p:txBody>
      </p:sp>
    </p:spTree>
    <p:extLst>
      <p:ext uri="{BB962C8B-B14F-4D97-AF65-F5344CB8AC3E}">
        <p14:creationId xmlns:p14="http://schemas.microsoft.com/office/powerpoint/2010/main" val="311404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dirty="0">
                <a:solidFill>
                  <a:srgbClr val="002060"/>
                </a:solidFill>
              </a:rPr>
              <a:t>Tk3:</a:t>
            </a:r>
            <a:r>
              <a:rPr lang="en-US" sz="4800" dirty="0">
                <a:solidFill>
                  <a:srgbClr val="A50021"/>
                </a:solidFill>
              </a:rPr>
              <a:t> </a:t>
            </a:r>
            <a:r>
              <a:rPr lang="vi-VN" sz="4800" b="0" i="0" dirty="0">
                <a:solidFill>
                  <a:srgbClr val="A50021"/>
                </a:solidFill>
                <a:effectLst/>
                <a:latin typeface="+mn-lt"/>
              </a:rPr>
              <a:t>Chúa thiết con yến tiệc dư đầy món quý, vật ngon.  Trước mặt những quân thù rình rập luôn mưu hại đến con.  Ngài ban cho ly rượu đầy chan, nồng hơi ấm ân tình tràn lan.  Trên đầu con, còn xức thơm dầu. </a:t>
            </a:r>
            <a:endParaRPr lang="vi-VN" sz="4800" dirty="0">
              <a:solidFill>
                <a:srgbClr val="A50021"/>
              </a:solidFill>
            </a:endParaRPr>
          </a:p>
        </p:txBody>
      </p:sp>
    </p:spTree>
    <p:extLst>
      <p:ext uri="{BB962C8B-B14F-4D97-AF65-F5344CB8AC3E}">
        <p14:creationId xmlns:p14="http://schemas.microsoft.com/office/powerpoint/2010/main" val="34619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002060"/>
                </a:solidFill>
              </a:rPr>
              <a:t>Đk</a:t>
            </a:r>
            <a:r>
              <a:rPr lang="en-US" sz="6600" u="sng" dirty="0">
                <a:solidFill>
                  <a:srgbClr val="002060"/>
                </a:solidFill>
              </a:rPr>
              <a:t>:</a:t>
            </a:r>
            <a:r>
              <a:rPr lang="en-US" sz="6600" dirty="0">
                <a:solidFill>
                  <a:srgbClr val="A50021"/>
                </a:solidFill>
              </a:rPr>
              <a:t> </a:t>
            </a:r>
            <a:r>
              <a:rPr lang="vi-VN" sz="6600" dirty="0">
                <a:solidFill>
                  <a:srgbClr val="A50021"/>
                </a:solidFill>
              </a:rPr>
              <a:t>Con được Chúa chăn dắt dưỡng nuôi, đâu nào con thiếu thốn điều chi.</a:t>
            </a:r>
          </a:p>
        </p:txBody>
      </p:sp>
    </p:spTree>
    <p:extLst>
      <p:ext uri="{BB962C8B-B14F-4D97-AF65-F5344CB8AC3E}">
        <p14:creationId xmlns:p14="http://schemas.microsoft.com/office/powerpoint/2010/main" val="1818482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700" u="sng" dirty="0">
                <a:solidFill>
                  <a:srgbClr val="002060"/>
                </a:solidFill>
              </a:rPr>
              <a:t>Tk4:</a:t>
            </a:r>
            <a:r>
              <a:rPr lang="en-US" sz="4700" dirty="0">
                <a:solidFill>
                  <a:srgbClr val="A50021"/>
                </a:solidFill>
              </a:rPr>
              <a:t> </a:t>
            </a:r>
            <a:r>
              <a:rPr lang="vi-VN" sz="4700" b="0" i="0" dirty="0">
                <a:solidFill>
                  <a:srgbClr val="A50021"/>
                </a:solidFill>
                <a:effectLst/>
                <a:latin typeface="+mn-lt"/>
              </a:rPr>
              <a:t>Chúa mãi luôn ấp yêu trong tình nghĩa thắm nồng sâu.  Muôn hồng phúc, ơn lành, ngày và đêm, tuôn đổ chứa chan.  Con vui sướng cư ngụ nhà Chúa,  trong Cung Thánh uy nghi, lộng lẫy, tới thời gian thực rất lâu dài</a:t>
            </a:r>
            <a:r>
              <a:rPr lang="vi-VN" sz="4700" dirty="0">
                <a:solidFill>
                  <a:srgbClr val="A50021"/>
                </a:solidFill>
              </a:rPr>
              <a:t>.</a:t>
            </a:r>
          </a:p>
        </p:txBody>
      </p:sp>
    </p:spTree>
    <p:extLst>
      <p:ext uri="{BB962C8B-B14F-4D97-AF65-F5344CB8AC3E}">
        <p14:creationId xmlns:p14="http://schemas.microsoft.com/office/powerpoint/2010/main" val="3274257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002060"/>
                </a:solidFill>
              </a:rPr>
              <a:t>Đk</a:t>
            </a:r>
            <a:r>
              <a:rPr lang="en-US" sz="6600" u="sng" dirty="0">
                <a:solidFill>
                  <a:srgbClr val="002060"/>
                </a:solidFill>
              </a:rPr>
              <a:t>:</a:t>
            </a:r>
            <a:r>
              <a:rPr lang="en-US" sz="6600" dirty="0">
                <a:solidFill>
                  <a:srgbClr val="A50021"/>
                </a:solidFill>
              </a:rPr>
              <a:t> </a:t>
            </a:r>
            <a:r>
              <a:rPr lang="vi-VN" sz="6600" dirty="0">
                <a:solidFill>
                  <a:srgbClr val="A50021"/>
                </a:solidFill>
              </a:rPr>
              <a:t>Con được Chúa chăn dắt dưỡng nuôi, đâu nào con thiếu thốn điều chi.</a:t>
            </a:r>
          </a:p>
        </p:txBody>
      </p:sp>
    </p:spTree>
    <p:extLst>
      <p:ext uri="{BB962C8B-B14F-4D97-AF65-F5344CB8AC3E}">
        <p14:creationId xmlns:p14="http://schemas.microsoft.com/office/powerpoint/2010/main" val="3095516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a:solidFill>
                  <a:srgbClr val="A50021"/>
                </a:solidFill>
              </a:rPr>
              <a:t>Chúc tụng Đấng ngự đến nhân danh Chúa, chúc tụng triều đại đang đến, triều đại vua Đa-vít tổ phụ chúng tôi.</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002060"/>
                </a:solidFill>
                <a:effectLst/>
                <a:latin typeface="+mj-lt"/>
              </a:rPr>
              <a:t>Đk</a:t>
            </a:r>
            <a:r>
              <a:rPr lang="vi-VN" sz="4800" b="0" u="sng" dirty="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Nào ngợi khen Thiên Chúa uy quyền Toàn Năng. Nào ngợi khen Thiên Chúa trên các tầng trời. Ngài là Vua các vua trên đời, Ngài là Chúa các chúa gian trần. Xin ca khen Thiên Chúa muôn đời chẳng ngơi.</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002060"/>
                </a:solidFill>
                <a:effectLst/>
                <a:latin typeface="+mj-lt"/>
              </a:rPr>
              <a:t>Tk1</a:t>
            </a:r>
            <a:r>
              <a:rPr lang="vi-VN" sz="4800" b="0" u="sng" dirty="0">
                <a:solidFill>
                  <a:srgbClr val="002060"/>
                </a:solidFill>
                <a:effectLst/>
                <a:latin typeface="+mj-lt"/>
              </a:rPr>
              <a:t>:</a:t>
            </a:r>
            <a:r>
              <a:rPr lang="vi-VN" sz="4800" b="0" dirty="0">
                <a:solidFill>
                  <a:srgbClr val="990000"/>
                </a:solidFill>
                <a:effectLst/>
                <a:latin typeface="+mj-lt"/>
              </a:rPr>
              <a:t> </a:t>
            </a:r>
            <a:r>
              <a:rPr lang="vi-VN" sz="4800" dirty="0">
                <a:solidFill>
                  <a:srgbClr val="990000"/>
                </a:solidFill>
                <a:latin typeface="+mj-lt"/>
              </a:rPr>
              <a:t>Bởi tình yêu Chúa đã xuống trần để giải cứu con khỏi lỗi tội, đưa con về nguồn ân thiêng quá nhiệm mầu. Ngài chịu vác thánh giá nặng nề, và chịu những roi đòn mão gai. Tất cả vì tình yêu mến Chúa cho dành con.</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a:solidFill>
                  <a:schemeClr val="accent6">
                    <a:lumMod val="50000"/>
                  </a:schemeClr>
                </a:solidFill>
              </a:rPr>
              <a:t>CHÚA NHẬT 34 THƯỜNG NIÊN NĂM A</a:t>
            </a:r>
          </a:p>
          <a:p>
            <a:pPr algn="ctr"/>
            <a:r>
              <a:rPr lang="en-US" sz="4000">
                <a:solidFill>
                  <a:schemeClr val="accent6">
                    <a:lumMod val="50000"/>
                  </a:schemeClr>
                </a:solidFill>
              </a:rPr>
              <a:t>CHÚA KITO VUA VŨ TRỤ</a:t>
            </a:r>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2038350"/>
            <a:ext cx="4751832" cy="1323439"/>
          </a:xfrm>
          <a:prstGeom prst="rect">
            <a:avLst/>
          </a:prstGeom>
        </p:spPr>
        <p:txBody>
          <a:bodyPr wrap="square">
            <a:spAutoFit/>
          </a:bodyPr>
          <a:lstStyle/>
          <a:p>
            <a:pPr algn="ctr"/>
            <a:r>
              <a:rPr lang="en-US" sz="4000" b="1" dirty="0">
                <a:solidFill>
                  <a:srgbClr val="FF0000"/>
                </a:solidFill>
              </a:rPr>
              <a:t>Xin </a:t>
            </a:r>
            <a:r>
              <a:rPr lang="en-US" sz="4000" b="1" dirty="0" err="1">
                <a:solidFill>
                  <a:srgbClr val="FF0000"/>
                </a:solidFill>
              </a:rPr>
              <a:t>Dâng</a:t>
            </a:r>
            <a:r>
              <a:rPr lang="en-US" sz="4000" b="1" dirty="0">
                <a:solidFill>
                  <a:srgbClr val="FF0000"/>
                </a:solidFill>
              </a:rPr>
              <a:t> </a:t>
            </a:r>
            <a:r>
              <a:rPr lang="en-US" sz="4000" b="1" dirty="0" err="1">
                <a:solidFill>
                  <a:srgbClr val="FF0000"/>
                </a:solidFill>
              </a:rPr>
              <a:t>Lên</a:t>
            </a:r>
            <a:r>
              <a:rPr lang="en-US" sz="4000" b="1" dirty="0">
                <a:solidFill>
                  <a:srgbClr val="FF0000"/>
                </a:solidFill>
              </a:rPr>
              <a:t> </a:t>
            </a:r>
            <a:r>
              <a:rPr lang="en-US" sz="4000" b="1" dirty="0" err="1">
                <a:solidFill>
                  <a:srgbClr val="FF0000"/>
                </a:solidFill>
              </a:rPr>
              <a:t>Chúa</a:t>
            </a:r>
            <a:endParaRPr lang="en-US" sz="4000" b="1" dirty="0">
              <a:solidFill>
                <a:srgbClr val="FF0000"/>
              </a:solidFill>
            </a:endParaRPr>
          </a:p>
          <a:p>
            <a:pPr algn="ctr"/>
            <a:r>
              <a:rPr lang="en-US" sz="4000" b="1" i="1" dirty="0" err="1">
                <a:solidFill>
                  <a:srgbClr val="002060"/>
                </a:solidFill>
              </a:rPr>
              <a:t>Đăng</a:t>
            </a:r>
            <a:r>
              <a:rPr lang="en-US" sz="4000" b="1" i="1" dirty="0">
                <a:solidFill>
                  <a:srgbClr val="002060"/>
                </a:solidFill>
              </a:rPr>
              <a:t> Khoa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a:solidFill>
                  <a:srgbClr val="002060"/>
                </a:solidFill>
              </a:rPr>
              <a:t>Ca Dâng Lễ</a:t>
            </a:r>
          </a:p>
        </p:txBody>
      </p:sp>
    </p:spTree>
    <p:extLst>
      <p:ext uri="{BB962C8B-B14F-4D97-AF65-F5344CB8AC3E}">
        <p14:creationId xmlns:p14="http://schemas.microsoft.com/office/powerpoint/2010/main" val="1235855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002060"/>
                </a:solidFill>
                <a:effectLst/>
              </a:rPr>
              <a:t>Tk1:</a:t>
            </a:r>
            <a:r>
              <a:rPr lang="en-US" sz="4800" dirty="0">
                <a:solidFill>
                  <a:srgbClr val="990000"/>
                </a:solidFill>
              </a:rPr>
              <a:t> </a:t>
            </a:r>
            <a:r>
              <a:rPr lang="vi-VN" sz="4800" dirty="0">
                <a:solidFill>
                  <a:srgbClr val="990000"/>
                </a:solidFill>
              </a:rPr>
              <a:t> Xin dâng lên Chúa này bánh ngon sạch tinh, kết nên từ đồng lúa mênh mông – là hồng ân Chúa ban cho đời. Xin dâng lên Chúa này ly rượu thơm nồng, kết nên từ lao công con người. Nguyện dâng hết cho Ngài.</a:t>
            </a:r>
            <a:endParaRPr lang="en-US" sz="48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dirty="0">
                <a:solidFill>
                  <a:srgbClr val="002060"/>
                </a:solidFill>
                <a:effectLst/>
              </a:rPr>
              <a:t>:</a:t>
            </a:r>
            <a:r>
              <a:rPr lang="en-US" sz="4700" b="0" dirty="0">
                <a:solidFill>
                  <a:srgbClr val="990000"/>
                </a:solidFill>
                <a:effectLst/>
              </a:rPr>
              <a:t> </a:t>
            </a:r>
            <a:r>
              <a:rPr lang="vi-VN" sz="4700" dirty="0">
                <a:solidFill>
                  <a:srgbClr val="990000"/>
                </a:solidFill>
              </a:rPr>
              <a:t>Này đoàn con hát lên chúc tụng Thiên Chúa Chí Tôn. Chúa là Vua Đất Trời, Ngài là Vua trên các vua. Này đoàn con hát lên chúc tụng Thiên Chúa Chí Tôn. Chúa là Vua chúng con, nguyện dủ thương ban ngàn phúc ân.</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002060"/>
                </a:solidFill>
                <a:effectLst/>
                <a:latin typeface="+mj-lt"/>
              </a:rPr>
              <a:t>Đk</a:t>
            </a:r>
            <a:r>
              <a:rPr lang="vi-VN" sz="4800" b="0" u="sng" dirty="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Nào ngợi khen Thiên Chúa uy quyền Toàn Năng. Nào ngợi khen Thiên Chúa trên các tầng trời. Ngài là Vua các vua trên đời, Ngài là Chúa các chúa gian trần. Xin ca khen Thiên Chúa muôn đời chẳng ngơi.</a:t>
            </a:r>
          </a:p>
        </p:txBody>
      </p:sp>
    </p:spTree>
    <p:extLst>
      <p:ext uri="{BB962C8B-B14F-4D97-AF65-F5344CB8AC3E}">
        <p14:creationId xmlns:p14="http://schemas.microsoft.com/office/powerpoint/2010/main" val="5385128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002060"/>
                </a:solidFill>
                <a:effectLst/>
              </a:rPr>
              <a:t>Tk2:</a:t>
            </a:r>
            <a:r>
              <a:rPr lang="en-US" sz="4700" b="0" dirty="0">
                <a:solidFill>
                  <a:srgbClr val="990000"/>
                </a:solidFill>
                <a:effectLst/>
              </a:rPr>
              <a:t> </a:t>
            </a:r>
            <a:r>
              <a:rPr lang="vi-VN" sz="4700" dirty="0">
                <a:solidFill>
                  <a:srgbClr val="990000"/>
                </a:solidFill>
              </a:rPr>
              <a:t>Xin dâng lên Chúa người khổ đau, hèn yếu, những ai còn phải sống cô đơn – bị bỏ rơi sống trong đau buồn. Xin dâng lên Chúa người sống trong bất hạnh, những ai còn phải sống lao nhọc. Nguyện dâng hết cho Ngài.</a:t>
            </a:r>
          </a:p>
        </p:txBody>
      </p:sp>
    </p:spTree>
    <p:extLst>
      <p:ext uri="{BB962C8B-B14F-4D97-AF65-F5344CB8AC3E}">
        <p14:creationId xmlns:p14="http://schemas.microsoft.com/office/powerpoint/2010/main" val="219970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dirty="0">
                <a:solidFill>
                  <a:srgbClr val="002060"/>
                </a:solidFill>
                <a:effectLst/>
              </a:rPr>
              <a:t>:</a:t>
            </a:r>
            <a:r>
              <a:rPr lang="en-US" sz="4700" b="0" dirty="0">
                <a:solidFill>
                  <a:srgbClr val="990000"/>
                </a:solidFill>
                <a:effectLst/>
              </a:rPr>
              <a:t> </a:t>
            </a:r>
            <a:r>
              <a:rPr lang="vi-VN" sz="4700" dirty="0">
                <a:solidFill>
                  <a:srgbClr val="990000"/>
                </a:solidFill>
              </a:rPr>
              <a:t>Này đoàn con hát lên chúc tụng Thiên Chúa Chí Tôn. Chúa là Vua Đất Trời, Ngài là Vua trên các vua. Này đoàn con hát lên chúc tụng Thiên Chúa Chí Tôn. Chúa là Vua chúng con, nguyện dủ thương ban ngàn phúc ân.</a:t>
            </a:r>
            <a:endParaRPr lang="en-US" sz="4700" b="0" dirty="0">
              <a:solidFill>
                <a:srgbClr val="990000"/>
              </a:solidFill>
              <a:effectLst/>
            </a:endParaRPr>
          </a:p>
        </p:txBody>
      </p:sp>
    </p:spTree>
    <p:extLst>
      <p:ext uri="{BB962C8B-B14F-4D97-AF65-F5344CB8AC3E}">
        <p14:creationId xmlns:p14="http://schemas.microsoft.com/office/powerpoint/2010/main" val="1468434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a:solidFill>
                  <a:srgbClr val="990000"/>
                </a:solidFill>
              </a:rPr>
              <a:t>CHÚA KITÔ </a:t>
            </a:r>
          </a:p>
          <a:p>
            <a:pPr algn="ctr"/>
            <a:r>
              <a:rPr lang="en-US" sz="4400">
                <a:solidFill>
                  <a:srgbClr val="990000"/>
                </a:solidFill>
              </a:rPr>
              <a:t>VUA VŨ TRỤ</a:t>
            </a:r>
          </a:p>
        </p:txBody>
      </p:sp>
    </p:spTree>
    <p:extLst>
      <p:ext uri="{BB962C8B-B14F-4D97-AF65-F5344CB8AC3E}">
        <p14:creationId xmlns:p14="http://schemas.microsoft.com/office/powerpoint/2010/main" val="2281482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br>
              <a:rPr lang="en-US" sz="6600" b="0" dirty="0">
                <a:solidFill>
                  <a:srgbClr val="990000"/>
                </a:solidFill>
                <a:effectLst/>
                <a:latin typeface="+mj-lt"/>
              </a:rPr>
            </a:br>
            <a:r>
              <a:rPr lang="en-US" sz="6600" b="0" dirty="0" err="1">
                <a:solidFill>
                  <a:srgbClr val="990000"/>
                </a:solidFill>
                <a:effectLst/>
                <a:latin typeface="+mj-lt"/>
              </a:rPr>
              <a:t>Ngọt</a:t>
            </a:r>
            <a:r>
              <a:rPr lang="en-US" sz="6600" b="0" dirty="0">
                <a:solidFill>
                  <a:srgbClr val="990000"/>
                </a:solidFill>
                <a:effectLst/>
                <a:latin typeface="+mj-lt"/>
              </a:rPr>
              <a:t> </a:t>
            </a:r>
            <a:r>
              <a:rPr lang="en-US" sz="6600" b="0" dirty="0" err="1">
                <a:solidFill>
                  <a:srgbClr val="990000"/>
                </a:solidFill>
                <a:effectLst/>
                <a:latin typeface="+mj-lt"/>
              </a:rPr>
              <a:t>Ngào</a:t>
            </a:r>
            <a:r>
              <a:rPr lang="en-US" sz="6600" b="0" dirty="0">
                <a:solidFill>
                  <a:srgbClr val="990000"/>
                </a:solidFill>
                <a:effectLst/>
                <a:latin typeface="+mj-lt"/>
              </a:rPr>
              <a:t> </a:t>
            </a:r>
            <a:r>
              <a:rPr lang="en-US" sz="6600" b="0" dirty="0" err="1">
                <a:solidFill>
                  <a:srgbClr val="990000"/>
                </a:solidFill>
                <a:effectLst/>
                <a:latin typeface="+mj-lt"/>
              </a:rPr>
              <a:t>Bên</a:t>
            </a:r>
            <a:r>
              <a:rPr lang="en-US" sz="6600" b="0" dirty="0">
                <a:solidFill>
                  <a:srgbClr val="990000"/>
                </a:solidFill>
                <a:effectLst/>
                <a:latin typeface="+mj-lt"/>
              </a:rPr>
              <a:t> </a:t>
            </a:r>
            <a:r>
              <a:rPr lang="en-US" sz="6000" dirty="0" err="1">
                <a:solidFill>
                  <a:srgbClr val="990000"/>
                </a:solidFill>
              </a:rPr>
              <a:t>Giêsu</a:t>
            </a:r>
            <a:br>
              <a:rPr lang="en-US" sz="4800" dirty="0">
                <a:solidFill>
                  <a:srgbClr val="990000"/>
                </a:solidFill>
              </a:rPr>
            </a:br>
            <a:r>
              <a:rPr lang="en-US" sz="4800" i="1" dirty="0" err="1">
                <a:solidFill>
                  <a:srgbClr val="002060"/>
                </a:solidFill>
              </a:rPr>
              <a:t>Đăng</a:t>
            </a:r>
            <a:r>
              <a:rPr lang="en-US" sz="4800" i="1" dirty="0">
                <a:solidFill>
                  <a:srgbClr val="002060"/>
                </a:solidFill>
              </a:rPr>
              <a:t> Khoa</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002060"/>
                </a:solidFill>
                <a:effectLst/>
              </a:rPr>
              <a:t>Đk</a:t>
            </a:r>
            <a:r>
              <a:rPr lang="en-US" sz="4500" b="0" u="sng" dirty="0">
                <a:solidFill>
                  <a:srgbClr val="002060"/>
                </a:solidFill>
                <a:effectLst/>
              </a:rPr>
              <a:t>:</a:t>
            </a:r>
            <a:r>
              <a:rPr lang="en-US" sz="4500" b="0" dirty="0">
                <a:solidFill>
                  <a:srgbClr val="990000"/>
                </a:solidFill>
                <a:effectLst/>
              </a:rPr>
              <a:t> </a:t>
            </a:r>
            <a:r>
              <a:rPr lang="vi-VN" sz="4500" b="0" i="0" dirty="0">
                <a:solidFill>
                  <a:srgbClr val="A50021"/>
                </a:solidFill>
                <a:effectLst/>
                <a:latin typeface="+mn-lt"/>
              </a:rPr>
              <a:t>Lòng con hân hoan vui sướng hát ca Danh Ngài. Giê-su đã vì nhân loại mà hiến thân. Con thật nhỏ bé mong manh như làn sương khói mau tan. Nguyện xin Ngài ở bên con mỗi ngày dẫn đường con đi tâm hồn con hạnh phúc bình yên. </a:t>
            </a:r>
            <a:endParaRPr lang="en-US" sz="4500" b="0" dirty="0">
              <a:solidFill>
                <a:srgbClr val="A50021"/>
              </a:solidFill>
              <a:effectLst/>
              <a:latin typeface="+mn-lt"/>
            </a:endParaRPr>
          </a:p>
        </p:txBody>
      </p:sp>
    </p:spTree>
    <p:extLst>
      <p:ext uri="{BB962C8B-B14F-4D97-AF65-F5344CB8AC3E}">
        <p14:creationId xmlns:p14="http://schemas.microsoft.com/office/powerpoint/2010/main" val="1718770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002060"/>
                </a:solidFill>
                <a:effectLst/>
              </a:rPr>
              <a:t>Tk1:</a:t>
            </a:r>
            <a:r>
              <a:rPr lang="en-US" sz="5400" b="0" dirty="0">
                <a:solidFill>
                  <a:srgbClr val="990000"/>
                </a:solidFill>
                <a:effectLst/>
              </a:rPr>
              <a:t> </a:t>
            </a:r>
            <a:r>
              <a:rPr lang="vi-VN" sz="5400" b="0" i="0" dirty="0">
                <a:solidFill>
                  <a:srgbClr val="A50021"/>
                </a:solidFill>
                <a:effectLst/>
                <a:latin typeface="+mn-lt"/>
              </a:rPr>
              <a:t>Này Chúa luôn luôn ở bên con hoài, với trái tim tình yêu Ngài sưởi ấm lòng con. Hồn con mong ước bên Ngài luôn mãi an bình. Chúc khen ôi tình yêu Ngài quá đậm sâu.</a:t>
            </a:r>
            <a:endParaRPr lang="vi-VN" sz="54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002060"/>
                </a:solidFill>
                <a:effectLst/>
              </a:rPr>
              <a:t>Đk</a:t>
            </a:r>
            <a:r>
              <a:rPr lang="en-US" sz="4500" b="0" u="sng" dirty="0">
                <a:solidFill>
                  <a:srgbClr val="002060"/>
                </a:solidFill>
                <a:effectLst/>
              </a:rPr>
              <a:t>:</a:t>
            </a:r>
            <a:r>
              <a:rPr lang="en-US" sz="4500" b="0" dirty="0">
                <a:solidFill>
                  <a:srgbClr val="990000"/>
                </a:solidFill>
                <a:effectLst/>
              </a:rPr>
              <a:t> </a:t>
            </a:r>
            <a:r>
              <a:rPr lang="vi-VN" sz="4500" b="0" i="0" dirty="0">
                <a:solidFill>
                  <a:srgbClr val="A50021"/>
                </a:solidFill>
                <a:effectLst/>
                <a:latin typeface="+mn-lt"/>
              </a:rPr>
              <a:t>Lòng con hân hoan vui sướng hát ca Danh Ngài. Giê-su đã vì nhân loại mà hiến thân. Con thật nhỏ bé mong manh như làn sương khói mau tan. Nguyện xin Ngài ở bên con mỗi ngày dẫn đường con đi tâm hồn con hạnh phúc bình yên. </a:t>
            </a:r>
            <a:endParaRPr lang="en-US" sz="4500" b="0" dirty="0">
              <a:solidFill>
                <a:srgbClr val="A50021"/>
              </a:solidFill>
              <a:effectLst/>
              <a:latin typeface="+mn-lt"/>
            </a:endParaRPr>
          </a:p>
        </p:txBody>
      </p:sp>
    </p:spTree>
    <p:extLst>
      <p:ext uri="{BB962C8B-B14F-4D97-AF65-F5344CB8AC3E}">
        <p14:creationId xmlns:p14="http://schemas.microsoft.com/office/powerpoint/2010/main" val="1115021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002060"/>
                </a:solidFill>
                <a:effectLst/>
              </a:rPr>
              <a:t>Tk2:</a:t>
            </a:r>
            <a:r>
              <a:rPr lang="en-US" sz="4800" b="0" dirty="0">
                <a:solidFill>
                  <a:srgbClr val="990000"/>
                </a:solidFill>
                <a:effectLst/>
              </a:rPr>
              <a:t> </a:t>
            </a:r>
            <a:r>
              <a:rPr lang="vi-VN" sz="4800" b="0" i="0" dirty="0">
                <a:solidFill>
                  <a:srgbClr val="A50021"/>
                </a:solidFill>
                <a:effectLst/>
                <a:latin typeface="+mn-lt"/>
              </a:rPr>
              <a:t>Ngàn nỗi gian nguy đường dương thế này, xin dâng lên Ngài tất cả tận đáy lòng con. Và con tha thiết kêu cầu Danh Chúa mọi ngày. Chúa ban dư đầy ân lộc xuống hồn thơ. </a:t>
            </a:r>
            <a:endParaRPr lang="vi-VN" sz="48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002060"/>
                </a:solidFill>
                <a:effectLst/>
              </a:rPr>
              <a:t>Đk</a:t>
            </a:r>
            <a:r>
              <a:rPr lang="en-US" sz="4500" b="0" u="sng" dirty="0">
                <a:solidFill>
                  <a:srgbClr val="002060"/>
                </a:solidFill>
                <a:effectLst/>
              </a:rPr>
              <a:t>:</a:t>
            </a:r>
            <a:r>
              <a:rPr lang="en-US" sz="4500" b="0" dirty="0">
                <a:solidFill>
                  <a:srgbClr val="990000"/>
                </a:solidFill>
                <a:effectLst/>
              </a:rPr>
              <a:t> </a:t>
            </a:r>
            <a:r>
              <a:rPr lang="vi-VN" sz="4500" b="0" i="0" dirty="0">
                <a:solidFill>
                  <a:srgbClr val="A50021"/>
                </a:solidFill>
                <a:effectLst/>
                <a:latin typeface="+mn-lt"/>
              </a:rPr>
              <a:t>Lòng con hân hoan vui sướng hát ca Danh Ngài. Giê-su đã vì nhân loại mà hiến thân. Con thật nhỏ bé mong manh như làn sương khói mau tan. Nguyện xin Ngài ở bên con mỗi ngày dẫn đường con đi tâm hồn con hạnh phúc bình yên. </a:t>
            </a:r>
            <a:endParaRPr lang="en-US" sz="4500" b="0" dirty="0">
              <a:solidFill>
                <a:srgbClr val="A50021"/>
              </a:solidFill>
              <a:effectLst/>
              <a:latin typeface="+mn-lt"/>
            </a:endParaRPr>
          </a:p>
        </p:txBody>
      </p:sp>
    </p:spTree>
    <p:extLst>
      <p:ext uri="{BB962C8B-B14F-4D97-AF65-F5344CB8AC3E}">
        <p14:creationId xmlns:p14="http://schemas.microsoft.com/office/powerpoint/2010/main" val="190400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002060"/>
                </a:solidFill>
                <a:effectLst/>
                <a:latin typeface="+mj-lt"/>
              </a:rPr>
              <a:t>Tk2</a:t>
            </a:r>
            <a:r>
              <a:rPr lang="vi-VN" sz="4800" b="0" u="sng" dirty="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Ngài đã đến ở giữa con người, ở lại với thân phận thấp hèn, để chia sẻ buồn vui thao thức nhân loại. Ngài đã nếm chén đắng trong đời, cùng nhận lấy đau khổ khốn cùng. Tất cả vì tình yêu mến Chúa cho dành con.</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002060"/>
                </a:solidFill>
                <a:effectLst/>
              </a:rPr>
              <a:t>Tk3:</a:t>
            </a:r>
            <a:r>
              <a:rPr lang="en-US" sz="4800" b="0" dirty="0">
                <a:solidFill>
                  <a:srgbClr val="990000"/>
                </a:solidFill>
                <a:effectLst/>
              </a:rPr>
              <a:t> </a:t>
            </a:r>
            <a:r>
              <a:rPr lang="vi-VN" sz="4800" b="0" i="0" dirty="0">
                <a:solidFill>
                  <a:srgbClr val="A50021"/>
                </a:solidFill>
                <a:effectLst/>
                <a:latin typeface="+mn-lt"/>
              </a:rPr>
              <a:t>Lòng mải mê những điều trần thế này, nhưng sao con chẳng thấy được giây phút bình an. Chỉ Chúa mang đến bao niềm hạnh phúc êm đềm. Chúa nuôi con bằng tình yêu mãi ngọt ngào.</a:t>
            </a:r>
            <a:endParaRPr lang="vi-VN" sz="4800" b="1" dirty="0">
              <a:solidFill>
                <a:srgbClr val="003300"/>
              </a:solidFill>
              <a:effectLst/>
            </a:endParaRPr>
          </a:p>
        </p:txBody>
      </p:sp>
    </p:spTree>
    <p:extLst>
      <p:ext uri="{BB962C8B-B14F-4D97-AF65-F5344CB8AC3E}">
        <p14:creationId xmlns:p14="http://schemas.microsoft.com/office/powerpoint/2010/main" val="28012963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002060"/>
                </a:solidFill>
                <a:effectLst/>
              </a:rPr>
              <a:t>Đk</a:t>
            </a:r>
            <a:r>
              <a:rPr lang="en-US" sz="4500" b="0" u="sng" dirty="0">
                <a:solidFill>
                  <a:srgbClr val="002060"/>
                </a:solidFill>
                <a:effectLst/>
              </a:rPr>
              <a:t>:</a:t>
            </a:r>
            <a:r>
              <a:rPr lang="en-US" sz="4500" b="0" dirty="0">
                <a:solidFill>
                  <a:srgbClr val="990000"/>
                </a:solidFill>
                <a:effectLst/>
              </a:rPr>
              <a:t> </a:t>
            </a:r>
            <a:r>
              <a:rPr lang="vi-VN" sz="4500" b="0" i="0" dirty="0">
                <a:solidFill>
                  <a:srgbClr val="A50021"/>
                </a:solidFill>
                <a:effectLst/>
                <a:latin typeface="+mn-lt"/>
              </a:rPr>
              <a:t>Lòng con hân hoan vui sướng hát ca Danh Ngài. Giê-su đã vì nhân loại mà hiến thân. Con thật nhỏ bé mong manh như làn sương khói mau tan. Nguyện xin Ngài ở bên con mỗi ngày dẫn đường con đi tâm hồn con hạnh phúc bình yên. </a:t>
            </a:r>
            <a:endParaRPr lang="en-US" sz="4500" b="0" dirty="0">
              <a:solidFill>
                <a:srgbClr val="A50021"/>
              </a:solidFill>
              <a:effectLst/>
              <a:latin typeface="+mn-lt"/>
            </a:endParaRPr>
          </a:p>
        </p:txBody>
      </p:sp>
    </p:spTree>
    <p:extLst>
      <p:ext uri="{BB962C8B-B14F-4D97-AF65-F5344CB8AC3E}">
        <p14:creationId xmlns:p14="http://schemas.microsoft.com/office/powerpoint/2010/main" val="34164157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br>
              <a:rPr lang="en-US" sz="8000" b="0" dirty="0">
                <a:solidFill>
                  <a:srgbClr val="990000"/>
                </a:solidFill>
                <a:effectLst/>
                <a:latin typeface="+mj-lt"/>
              </a:rPr>
            </a:br>
            <a:r>
              <a:rPr lang="en-US" sz="6600" dirty="0" err="1">
                <a:solidFill>
                  <a:srgbClr val="990000"/>
                </a:solidFill>
              </a:rPr>
              <a:t>Tạ</a:t>
            </a:r>
            <a:r>
              <a:rPr lang="en-US" sz="6600" dirty="0">
                <a:solidFill>
                  <a:srgbClr val="990000"/>
                </a:solidFill>
              </a:rPr>
              <a:t> </a:t>
            </a:r>
            <a:r>
              <a:rPr lang="en-US" sz="6600" dirty="0" err="1">
                <a:solidFill>
                  <a:srgbClr val="990000"/>
                </a:solidFill>
              </a:rPr>
              <a:t>Ơn</a:t>
            </a:r>
            <a:r>
              <a:rPr lang="en-US" sz="6600" dirty="0">
                <a:solidFill>
                  <a:srgbClr val="990000"/>
                </a:solidFill>
              </a:rPr>
              <a:t> </a:t>
            </a:r>
            <a:r>
              <a:rPr lang="en-US" sz="6600" dirty="0" err="1">
                <a:solidFill>
                  <a:srgbClr val="990000"/>
                </a:solidFill>
              </a:rPr>
              <a:t>Chúa</a:t>
            </a:r>
            <a:r>
              <a:rPr lang="en-US" sz="6600" dirty="0">
                <a:solidFill>
                  <a:srgbClr val="990000"/>
                </a:solidFill>
              </a:rPr>
              <a:t> </a:t>
            </a:r>
            <a:r>
              <a:rPr lang="en-US" sz="6600" dirty="0" err="1">
                <a:solidFill>
                  <a:srgbClr val="990000"/>
                </a:solidFill>
              </a:rPr>
              <a:t>Và</a:t>
            </a:r>
            <a:r>
              <a:rPr lang="en-US" sz="6600" dirty="0">
                <a:solidFill>
                  <a:srgbClr val="990000"/>
                </a:solidFill>
              </a:rPr>
              <a:t> </a:t>
            </a:r>
            <a:r>
              <a:rPr lang="en-US" sz="6600" dirty="0" err="1">
                <a:solidFill>
                  <a:srgbClr val="990000"/>
                </a:solidFill>
              </a:rPr>
              <a:t>Mẹ</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002060"/>
                </a:solidFill>
                <a:cs typeface="Times New Roman" panose="02020603050405020304" pitchFamily="18" charset="0"/>
              </a:rPr>
              <a:t>Đk: </a:t>
            </a:r>
            <a:r>
              <a:rPr lang="vi-VN" altLang="en-US" sz="6000" b="1" dirty="0">
                <a:solidFill>
                  <a:srgbClr val="A50021"/>
                </a:solidFill>
                <a:cs typeface="Times New Roman" panose="02020603050405020304" pitchFamily="18" charset="0"/>
              </a:rPr>
              <a:t>Chúng con xin tạ ơn Chúa uy quyền toàn năng, tình yêu chúa nào biết chi báo đền. </a:t>
            </a:r>
            <a:endParaRPr lang="vi-VN" altLang="en-US" sz="66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4209481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002060"/>
                </a:solidFill>
                <a:cs typeface="Times New Roman" panose="02020603050405020304" pitchFamily="18" charset="0"/>
              </a:rPr>
              <a:t>***: </a:t>
            </a:r>
            <a:r>
              <a:rPr lang="vi-VN" altLang="en-US" sz="6000" b="1" dirty="0">
                <a:solidFill>
                  <a:srgbClr val="A50021"/>
                </a:solidFill>
                <a:cs typeface="Times New Roman" panose="02020603050405020304" pitchFamily="18" charset="0"/>
              </a:rPr>
              <a:t>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6719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002060"/>
                </a:solidFill>
                <a:cs typeface="Times New Roman" panose="02020603050405020304" pitchFamily="18" charset="0"/>
              </a:rPr>
              <a:t>Tk1: </a:t>
            </a:r>
            <a:r>
              <a:rPr lang="vi-VN" altLang="en-US" sz="6000" b="1" dirty="0">
                <a:solidFill>
                  <a:srgbClr val="A50021"/>
                </a:solidFill>
                <a:cs typeface="Times New Roman" panose="02020603050405020304" pitchFamily="18" charset="0"/>
              </a:rPr>
              <a:t>Vì tình chúa đã chất chứa trong trái tim mẹ hiền luôn trìu mến mãi cứu giúp chở che nguyện cầu. </a:t>
            </a:r>
          </a:p>
          <a:p>
            <a:pPr marL="0" indent="0" algn="just">
              <a:lnSpc>
                <a:spcPct val="120000"/>
              </a:lnSpc>
              <a:spcBef>
                <a:spcPts val="1350"/>
              </a:spcBef>
              <a:buNone/>
            </a:pPr>
            <a:endParaRPr lang="vi-VN" altLang="en-US" sz="60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154192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002060"/>
                </a:solidFill>
                <a:cs typeface="Times New Roman" panose="02020603050405020304" pitchFamily="18" charset="0"/>
              </a:rPr>
              <a:t>***: </a:t>
            </a:r>
            <a:r>
              <a:rPr lang="vi-VN" altLang="en-US" sz="6000" b="1" dirty="0">
                <a:solidFill>
                  <a:srgbClr val="A50021"/>
                </a:solidFill>
                <a:cs typeface="Times New Roman" panose="02020603050405020304" pitchFamily="18" charset="0"/>
              </a:rPr>
              <a:t>Ngàn phúc ân vẫn nhờ mẹ, ngàn khổ đau cũng nhờ mẹ, nhờ mẹ thương dâng chúa trót đời tạ ơn.</a:t>
            </a:r>
          </a:p>
          <a:p>
            <a:pPr marL="0" indent="0" algn="just">
              <a:lnSpc>
                <a:spcPct val="120000"/>
              </a:lnSpc>
              <a:spcBef>
                <a:spcPts val="1350"/>
              </a:spcBef>
              <a:buNone/>
            </a:pPr>
            <a:endParaRPr lang="vi-VN" altLang="en-US" sz="60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23003270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002060"/>
                </a:solidFill>
                <a:cs typeface="Times New Roman" panose="02020603050405020304" pitchFamily="18" charset="0"/>
              </a:rPr>
              <a:t>Đk: </a:t>
            </a:r>
            <a:r>
              <a:rPr lang="vi-VN" altLang="en-US" sz="6000" b="1" dirty="0">
                <a:solidFill>
                  <a:srgbClr val="A50021"/>
                </a:solidFill>
                <a:cs typeface="Times New Roman" panose="02020603050405020304" pitchFamily="18" charset="0"/>
              </a:rPr>
              <a:t>Chúng con xin tạ ơn Chúa uy quyền toàn năng, tình yêu chúa nào biết chi báo đền. </a:t>
            </a:r>
            <a:endParaRPr lang="vi-VN" altLang="en-US" sz="66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391237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002060"/>
                </a:solidFill>
                <a:effectLst/>
                <a:latin typeface="+mj-lt"/>
              </a:rPr>
              <a:t>Đk</a:t>
            </a:r>
            <a:r>
              <a:rPr lang="vi-VN" sz="4800" b="0" u="sng" dirty="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Nào ngợi khen Thiên Chúa uy quyền Toàn Năng. Nào ngợi khen Thiên Chúa trên các tầng trời. Ngài là Vua các vua trên đời, Ngài là Chúa các chúa gian trần. Xin ca khen Thiên Chúa muôn đời chẳng ngơi.</a:t>
            </a:r>
          </a:p>
        </p:txBody>
      </p:sp>
    </p:spTree>
    <p:extLst>
      <p:ext uri="{BB962C8B-B14F-4D97-AF65-F5344CB8AC3E}">
        <p14:creationId xmlns:p14="http://schemas.microsoft.com/office/powerpoint/2010/main" val="28377117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002060"/>
                </a:solidFill>
                <a:cs typeface="Times New Roman" panose="02020603050405020304" pitchFamily="18" charset="0"/>
              </a:rPr>
              <a:t>***: </a:t>
            </a:r>
            <a:r>
              <a:rPr lang="vi-VN" altLang="en-US" sz="6000" b="1" dirty="0">
                <a:solidFill>
                  <a:srgbClr val="A50021"/>
                </a:solidFill>
                <a:cs typeface="Times New Roman" panose="02020603050405020304" pitchFamily="18" charset="0"/>
              </a:rPr>
              <a:t>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11831038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002060"/>
                </a:solidFill>
                <a:cs typeface="Times New Roman" panose="02020603050405020304" pitchFamily="18" charset="0"/>
              </a:rPr>
              <a:t>Tk2:  </a:t>
            </a:r>
            <a:r>
              <a:rPr lang="vi-VN" altLang="en-US" sz="6000" b="1" dirty="0">
                <a:solidFill>
                  <a:srgbClr val="A50021"/>
                </a:solidFill>
                <a:cs typeface="Times New Roman" panose="02020603050405020304" pitchFamily="18" charset="0"/>
              </a:rPr>
              <a:t>Vì tình Chúa ôi miên man muôn tháng năm không tàn, dâng triều sóng vỗ lớp lớp biển khơi vang rền. </a:t>
            </a:r>
          </a:p>
        </p:txBody>
      </p:sp>
    </p:spTree>
    <p:extLst>
      <p:ext uri="{BB962C8B-B14F-4D97-AF65-F5344CB8AC3E}">
        <p14:creationId xmlns:p14="http://schemas.microsoft.com/office/powerpoint/2010/main" val="2100748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002060"/>
                </a:solidFill>
                <a:cs typeface="Times New Roman" panose="02020603050405020304" pitchFamily="18" charset="0"/>
              </a:rPr>
              <a:t>***:</a:t>
            </a:r>
            <a:r>
              <a:rPr lang="vi-VN" altLang="en-US" sz="6000" b="1" dirty="0">
                <a:solidFill>
                  <a:srgbClr val="A50021"/>
                </a:solidFill>
                <a:cs typeface="Times New Roman" panose="02020603050405020304" pitchFamily="18" charset="0"/>
              </a:rPr>
              <a:t>  Lòng Chúa thương ôi huyền diệu, quyền Chúa trên muôn thần lực. Nguồn an vui chan chứa thánh ân không ngơi.</a:t>
            </a:r>
          </a:p>
          <a:p>
            <a:pPr marL="0" indent="0" algn="just">
              <a:spcBef>
                <a:spcPts val="1350"/>
              </a:spcBef>
              <a:buNone/>
            </a:pPr>
            <a:endParaRPr lang="vi-VN" altLang="en-US" sz="60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2403210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002060"/>
                </a:solidFill>
                <a:cs typeface="Times New Roman" panose="02020603050405020304" pitchFamily="18" charset="0"/>
              </a:rPr>
              <a:t>Đk: </a:t>
            </a:r>
            <a:r>
              <a:rPr lang="vi-VN" altLang="en-US" sz="6000" b="1" dirty="0">
                <a:solidFill>
                  <a:srgbClr val="A50021"/>
                </a:solidFill>
                <a:cs typeface="Times New Roman" panose="02020603050405020304" pitchFamily="18" charset="0"/>
              </a:rPr>
              <a:t>Chúng con xin tạ ơn Chúa uy quyền toàn năng, tình yêu chúa nào biết chi báo đền. </a:t>
            </a:r>
            <a:endParaRPr lang="vi-VN" altLang="en-US" sz="66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25810603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002060"/>
                </a:solidFill>
                <a:cs typeface="Times New Roman" panose="02020603050405020304" pitchFamily="18" charset="0"/>
              </a:rPr>
              <a:t>***: </a:t>
            </a:r>
            <a:r>
              <a:rPr lang="vi-VN" altLang="en-US" sz="6000" b="1" dirty="0">
                <a:solidFill>
                  <a:srgbClr val="A50021"/>
                </a:solidFill>
                <a:cs typeface="Times New Roman" panose="02020603050405020304" pitchFamily="18" charset="0"/>
              </a:rPr>
              <a:t>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rgbClr val="A50021"/>
              </a:solidFill>
              <a:cs typeface="Times New Roman" panose="02020603050405020304" pitchFamily="18" charset="0"/>
            </a:endParaRPr>
          </a:p>
        </p:txBody>
      </p:sp>
    </p:spTree>
    <p:extLst>
      <p:ext uri="{BB962C8B-B14F-4D97-AF65-F5344CB8AC3E}">
        <p14:creationId xmlns:p14="http://schemas.microsoft.com/office/powerpoint/2010/main" val="15356748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1995</Words>
  <Application>Microsoft Macintosh PowerPoint</Application>
  <PresentationFormat>On-screen Show (16:9)</PresentationFormat>
  <Paragraphs>93</Paragraphs>
  <Slides>75</Slides>
  <Notes>6</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75</vt:i4>
      </vt:variant>
    </vt:vector>
  </HeadingPairs>
  <TitlesOfParts>
    <vt:vector size="94" baseType="lpstr">
      <vt:lpstr>Arial</vt:lpstr>
      <vt:lpstr>Calibri</vt:lpstr>
      <vt:lpstr>UTM American Sans</vt:lpstr>
      <vt:lpstr>Office Theme</vt:lpstr>
      <vt:lpstr>36_Default Design</vt:lpstr>
      <vt:lpstr>10_Office Theme</vt:lpstr>
      <vt:lpstr>37_Default Design</vt:lpstr>
      <vt:lpstr>6_Office Theme</vt:lpstr>
      <vt:lpstr>13_Office Theme</vt:lpstr>
      <vt:lpstr>28_Office Theme</vt:lpstr>
      <vt:lpstr>1_Office Theme</vt:lpstr>
      <vt:lpstr>2_Office Theme</vt:lpstr>
      <vt:lpstr>5_Office Theme</vt:lpstr>
      <vt:lpstr>7_Office Theme</vt:lpstr>
      <vt:lpstr>30_Office Theme</vt:lpstr>
      <vt:lpstr>31_Office Theme</vt:lpstr>
      <vt:lpstr>3_Office Theme</vt:lpstr>
      <vt:lpstr>8_Office Theme</vt:lpstr>
      <vt:lpstr>9_Office Theme</vt:lpstr>
      <vt:lpstr>PowerPoint Presentation</vt:lpstr>
      <vt:lpstr>Ca Nhập Lễ Nào Hãy Ngợi Khen Chúa Đăng Khoa</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22 Lễ Chúa Ki-tô Vua Vũ Trụ Năm A</vt:lpstr>
      <vt:lpstr>Đk: Con được Chúa chăn dắt dưỡng nuôi, đâu nào con thiếu thốn điều chi.</vt:lpstr>
      <vt:lpstr>Tk1: Có Chúa chăn dắt tôi , tôi còn thiếu thốn điều chi. Trên đồng cỏ xanh rì, Ngài thả tôi an bình nghỉ ngơi. Bên suối mát nước ngọt sạch trong, thoả lòng tôi tháng ngày đợi mong. Linh hồn tôi, Ngài dưỡng no đầy.</vt:lpstr>
      <vt:lpstr>Đk: Con được Chúa chăn dắt dưỡng nuôi, đâu nào con thiếu thốn điều chi.</vt:lpstr>
      <vt:lpstr>Tk2: Chúa dắt tôi bước đi theo đường lối chính nẻo ngay.   Lánh xa lối gian tà, vì Danh Thánh chính trực, ái nhân.  Dù lũng tối, hố sâu vực thẳm, luôn có Chúa bên mình phù giúp.  Cây gậy thiêng, Ngài dẫn đưa đường.</vt:lpstr>
      <vt:lpstr>Đk: Con được Chúa chăn dắt dưỡng nuôi, đâu nào con thiếu thốn điều chi.</vt:lpstr>
      <vt:lpstr>Tk3: Chúa thiết con yến tiệc dư đầy món quý, vật ngon.  Trước mặt những quân thù rình rập luôn mưu hại đến con.  Ngài ban cho ly rượu đầy chan, nồng hơi ấm ân tình tràn lan.  Trên đầu con, còn xức thơm dầu. </vt:lpstr>
      <vt:lpstr>Đk: Con được Chúa chăn dắt dưỡng nuôi, đâu nào con thiếu thốn điều chi.</vt:lpstr>
      <vt:lpstr>Tk4: Chúa mãi luôn ấp yêu trong tình nghĩa thắm nồng sâu.  Muôn hồng phúc, ơn lành, ngày và đêm, tuôn đổ chứa chan.  Con vui sướng cư ngụ nhà Chúa,  trong Cung Thánh uy nghi, lộng lẫy, tới thời gian thực rất lâu dài.</vt:lpstr>
      <vt:lpstr>Đk: Con được Chúa chăn dắt dưỡng nuôi, đâu nào con thiếu thốn điều chi.</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Xin dâng lên Chúa này bánh ngon sạch tinh, kết nên từ đồng lúa mênh mông – là hồng ân Chúa ban cho đời. Xin dâng lên Chúa này ly rượu thơm nồng, kết nên từ lao công con người. Nguyện dâng hết cho Ngài.</vt:lpstr>
      <vt:lpstr>Đk: Này đoàn con hát lên chúc tụng Thiên Chúa Chí Tôn. Chúa là Vua Đất Trời, Ngài là Vua trên các vua. Này đoàn con hát lên chúc tụng Thiên Chúa Chí Tôn. Chúa là Vua chúng con, nguyện dủ thương ban ngàn phúc ân.</vt:lpstr>
      <vt:lpstr>Tk2: Xin dâng lên Chúa người khổ đau, hèn yếu, những ai còn phải sống cô đơn – bị bỏ rơi sống trong đau buồn. Xin dâng lên Chúa người sống trong bất hạnh, những ai còn phải sống lao nhọc. Nguyện dâng hết cho Ngài.</vt:lpstr>
      <vt:lpstr>Đk: Này đoàn con hát lên chúc tụng Thiên Chúa Chí Tôn. Chúa là Vua Đất Trời, Ngài là Vua trên các vua. Này đoàn con hát lên chúc tụng Thiên Chúa Chí Tôn. Chúa là Vua chúng con, nguyện dủ thương ban ngàn phúc ân.</vt:lpstr>
      <vt:lpstr>PowerPoint Presentation</vt:lpstr>
      <vt:lpstr>PowerPoint Presentation</vt:lpstr>
      <vt:lpstr>Ca Nguyện Hiệp Lễ Ngọt Ngào Bên Giêsu Đăng Khoa</vt:lpstr>
      <vt:lpstr>Đk: Lòng con hân hoan vui sướng hát ca Danh Ngài. Giê-su đã vì nhân loại mà hiến thân. Con thật nhỏ bé mong manh như làn sương khói mau tan. Nguyện xin Ngài ở bên con mỗi ngày dẫn đường con đi tâm hồn con hạnh phúc bình yên. </vt:lpstr>
      <vt:lpstr>Tk1: Này Chúa luôn luôn ở bên con hoài, với trái tim tình yêu Ngài sưởi ấm lòng con. Hồn con mong ước bên Ngài luôn mãi an bình. Chúc khen ôi tình yêu Ngài quá đậm sâu.</vt:lpstr>
      <vt:lpstr>Đk: Lòng con hân hoan vui sướng hát ca Danh Ngài. Giê-su đã vì nhân loại mà hiến thân. Con thật nhỏ bé mong manh như làn sương khói mau tan. Nguyện xin Ngài ở bên con mỗi ngày dẫn đường con đi tâm hồn con hạnh phúc bình yên. </vt:lpstr>
      <vt:lpstr>Tk2: Ngàn nỗi gian nguy đường dương thế này, xin dâng lên Ngài tất cả tận đáy lòng con. Và con tha thiết kêu cầu Danh Chúa mọi ngày. Chúa ban dư đầy ân lộc xuống hồn thơ. </vt:lpstr>
      <vt:lpstr>Đk: Lòng con hân hoan vui sướng hát ca Danh Ngài. Giê-su đã vì nhân loại mà hiến thân. Con thật nhỏ bé mong manh như làn sương khói mau tan. Nguyện xin Ngài ở bên con mỗi ngày dẫn đường con đi tâm hồn con hạnh phúc bình yên. </vt:lpstr>
      <vt:lpstr>Tk3: Lòng mải mê những điều trần thế này, nhưng sao con chẳng thấy được giây phút bình an. Chỉ Chúa mang đến bao niềm hạnh phúc êm đềm. Chúa nuôi con bằng tình yêu mãi ngọt ngào.</vt:lpstr>
      <vt:lpstr>Đk: Lòng con hân hoan vui sướng hát ca Danh Ngài. Giê-su đã vì nhân loại mà hiến thân. Con thật nhỏ bé mong manh như làn sương khói mau tan. Nguyện xin Ngài ở bên con mỗi ngày dẫn đường con đi tâm hồn con hạnh phúc bình yên. </vt:lpstr>
      <vt:lpstr>PowerPoint Presentation</vt:lpstr>
      <vt:lpstr>PowerPoint Presentation</vt:lpstr>
      <vt:lpstr>Ca Kết Lễ Tạ Ơn Chúa Và Mẹ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155</cp:revision>
  <dcterms:created xsi:type="dcterms:W3CDTF">2023-05-21T07:25:42Z</dcterms:created>
  <dcterms:modified xsi:type="dcterms:W3CDTF">2023-11-24T17:43:00Z</dcterms:modified>
</cp:coreProperties>
</file>