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972" r:id="rId4"/>
    <p:sldMasterId id="2147484120" r:id="rId5"/>
    <p:sldMasterId id="2147484176" r:id="rId6"/>
  </p:sldMasterIdLst>
  <p:sldIdLst>
    <p:sldId id="354" r:id="rId7"/>
    <p:sldId id="553" r:id="rId8"/>
    <p:sldId id="273" r:id="rId9"/>
    <p:sldId id="274" r:id="rId10"/>
    <p:sldId id="628" r:id="rId11"/>
    <p:sldId id="262" r:id="rId12"/>
    <p:sldId id="629" r:id="rId13"/>
    <p:sldId id="266" r:id="rId14"/>
    <p:sldId id="630" r:id="rId15"/>
    <p:sldId id="631" r:id="rId16"/>
    <p:sldId id="10033" r:id="rId17"/>
    <p:sldId id="10034" r:id="rId18"/>
    <p:sldId id="9806" r:id="rId19"/>
    <p:sldId id="10127" r:id="rId20"/>
    <p:sldId id="355" r:id="rId21"/>
    <p:sldId id="288" r:id="rId22"/>
    <p:sldId id="278" r:id="rId23"/>
    <p:sldId id="356" r:id="rId24"/>
    <p:sldId id="435" r:id="rId25"/>
    <p:sldId id="436" r:id="rId26"/>
    <p:sldId id="386" r:id="rId27"/>
    <p:sldId id="387" r:id="rId28"/>
    <p:sldId id="261" r:id="rId29"/>
    <p:sldId id="10122" r:id="rId30"/>
    <p:sldId id="10123" r:id="rId31"/>
    <p:sldId id="353" r:id="rId32"/>
    <p:sldId id="9813" r:id="rId33"/>
    <p:sldId id="9814" r:id="rId34"/>
    <p:sldId id="9815" r:id="rId35"/>
    <p:sldId id="10120" r:id="rId36"/>
    <p:sldId id="9816" r:id="rId37"/>
    <p:sldId id="9817" r:id="rId38"/>
    <p:sldId id="9818" r:id="rId39"/>
    <p:sldId id="10121" r:id="rId40"/>
    <p:sldId id="634" r:id="rId41"/>
    <p:sldId id="381" r:id="rId42"/>
    <p:sldId id="366" r:id="rId43"/>
    <p:sldId id="367" r:id="rId44"/>
    <p:sldId id="380" r:id="rId45"/>
    <p:sldId id="265" r:id="rId46"/>
    <p:sldId id="369" r:id="rId47"/>
    <p:sldId id="10124" r:id="rId48"/>
    <p:sldId id="370" r:id="rId49"/>
    <p:sldId id="371" r:id="rId50"/>
    <p:sldId id="10125" r:id="rId51"/>
    <p:sldId id="281" r:id="rId52"/>
    <p:sldId id="283" r:id="rId53"/>
    <p:sldId id="10126" r:id="rId54"/>
    <p:sldId id="633" r:id="rId55"/>
    <p:sldId id="412" r:id="rId56"/>
    <p:sldId id="293" r:id="rId57"/>
    <p:sldId id="388" r:id="rId58"/>
    <p:sldId id="389" r:id="rId59"/>
    <p:sldId id="390" r:id="rId60"/>
    <p:sldId id="392" r:id="rId61"/>
    <p:sldId id="393" r:id="rId62"/>
    <p:sldId id="404" r:id="rId63"/>
    <p:sldId id="396" r:id="rId64"/>
    <p:sldId id="397" r:id="rId65"/>
    <p:sldId id="405" r:id="rId66"/>
    <p:sldId id="632"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4709" autoAdjust="0"/>
  </p:normalViewPr>
  <p:slideViewPr>
    <p:cSldViewPr>
      <p:cViewPr>
        <p:scale>
          <a:sx n="125" d="100"/>
          <a:sy n="125" d="100"/>
        </p:scale>
        <p:origin x="1541" y="557"/>
      </p:cViewPr>
      <p:guideLst>
        <p:guide orient="horz" pos="1620"/>
        <p:guide pos="2880"/>
      </p:guideLst>
    </p:cSldViewPr>
  </p:slideViewPr>
  <p:outlineViewPr>
    <p:cViewPr>
      <p:scale>
        <a:sx n="33" d="100"/>
        <a:sy n="33" d="100"/>
      </p:scale>
      <p:origin x="0" y="7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4735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5032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6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379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741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54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408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843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778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549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967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808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7223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8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110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90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177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806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027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578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3381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999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4352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7175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2997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54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5430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205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0374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759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8066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93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35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83248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757212"/>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27592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202099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81564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C00000"/>
                </a:solidFill>
                <a:ea typeface="Tahoma" pitchFamily="34" charset="0"/>
                <a:cs typeface="Times New Roman" pitchFamily="18" charset="0"/>
              </a:rPr>
            </a:br>
            <a:r>
              <a:rPr lang="en-US" sz="6000" u="sng" dirty="0" err="1">
                <a:solidFill>
                  <a:srgbClr val="C00000"/>
                </a:solidFill>
                <a:ea typeface="Tahoma" pitchFamily="34" charset="0"/>
                <a:cs typeface="Times New Roman" pitchFamily="18" charset="0"/>
              </a:rPr>
              <a:t>Kinh</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Thương</a:t>
            </a:r>
            <a:r>
              <a:rPr lang="en-US" sz="6000" u="sng" dirty="0">
                <a:solidFill>
                  <a:srgbClr val="C00000"/>
                </a:solidFill>
                <a:ea typeface="Tahoma" pitchFamily="34" charset="0"/>
                <a:cs typeface="Times New Roman" pitchFamily="18" charset="0"/>
              </a:rPr>
              <a:t> </a:t>
            </a:r>
            <a:r>
              <a:rPr lang="en-US" sz="6000" u="sng" dirty="0" err="1">
                <a:solidFill>
                  <a:srgbClr val="C00000"/>
                </a:solidFill>
                <a:ea typeface="Tahoma" pitchFamily="34" charset="0"/>
                <a:cs typeface="Times New Roman" pitchFamily="18" charset="0"/>
              </a:rPr>
              <a:t>Xót</a:t>
            </a:r>
            <a:br>
              <a:rPr lang="en-US" sz="13800" dirty="0">
                <a:solidFill>
                  <a:srgbClr val="C00000"/>
                </a:solidFill>
                <a:ea typeface="Tahoma" pitchFamily="34" charset="0"/>
                <a:cs typeface="Times New Roman" pitchFamily="18" charset="0"/>
              </a:rPr>
            </a:br>
            <a:endParaRPr lang="en-US" sz="6600" i="1" dirty="0">
              <a:solidFill>
                <a:srgbClr val="C00000"/>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rgbClr val="002060"/>
                </a:solidFill>
                <a:effectLst/>
              </a:rPr>
              <a:t>Xin Chúa thương xót chúng con. Xin Chúa thương (nguyện) xin Chúa thương, xin thương xót chúng con. Xin Chúa Ki-tô, xin Chúa Ki-tô thương xót chúng con.</a:t>
            </a:r>
            <a:endParaRPr lang="en-US" altLang="en-US" sz="48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200" dirty="0">
                <a:solidFill>
                  <a:srgbClr val="C00000"/>
                </a:solidFill>
              </a:rPr>
              <a:t>**</a:t>
            </a:r>
            <a:r>
              <a:rPr lang="vi-VN" sz="5200" dirty="0">
                <a:solidFill>
                  <a:srgbClr val="002060"/>
                </a:solidFill>
              </a:rPr>
              <a:t> </a:t>
            </a:r>
            <a:r>
              <a:rPr lang="vi-VN" sz="5200" b="0" i="0" dirty="0">
                <a:solidFill>
                  <a:srgbClr val="002060"/>
                </a:solidFill>
                <a:effectLst/>
              </a:rPr>
              <a:t>Xin Chúa Ki-tô, thương xót chúng con. Xin Chúa thương xót chúng con. Xin Chúa thương (nguyện) xin Chúa thương, xin thương xót chúng con, xin thương xót chúng con.</a:t>
            </a:r>
            <a:endParaRPr lang="en-US" altLang="en-US" sz="5200" b="1" dirty="0">
              <a:solidFill>
                <a:srgbClr val="002060"/>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8720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152400" y="1382850"/>
            <a:ext cx="8372350" cy="1569660"/>
          </a:xfrm>
          <a:prstGeom prst="rect">
            <a:avLst/>
          </a:prstGeom>
        </p:spPr>
        <p:txBody>
          <a:bodyPr wrap="square">
            <a:spAutoFit/>
          </a:bodyPr>
          <a:lstStyle/>
          <a:p>
            <a:r>
              <a:rPr lang="vi-VN" sz="2400" u="sng" dirty="0">
                <a:solidFill>
                  <a:srgbClr val="FFFF00"/>
                </a:solidFill>
              </a:rPr>
              <a:t>Bài đọc 1</a:t>
            </a:r>
          </a:p>
          <a:p>
            <a:r>
              <a:rPr lang="vi-VN" sz="2400" i="1" dirty="0">
                <a:solidFill>
                  <a:srgbClr val="FFFF00"/>
                </a:solidFill>
              </a:rPr>
              <a:t>Ta sẽ lập một giao ước mới và sẽ không còn nhớ đến lỗi lầm của chúng.</a:t>
            </a:r>
          </a:p>
          <a:p>
            <a:r>
              <a:rPr lang="vi-VN" sz="2400" dirty="0">
                <a:solidFill>
                  <a:srgbClr val="FFFF00"/>
                </a:solidFill>
              </a:rPr>
              <a:t>Bài trích sách ngôn sứ Giê-rê-mi-a.</a:t>
            </a:r>
          </a:p>
        </p:txBody>
      </p:sp>
    </p:spTree>
    <p:extLst>
      <p:ext uri="{BB962C8B-B14F-4D97-AF65-F5344CB8AC3E}">
        <p14:creationId xmlns:p14="http://schemas.microsoft.com/office/powerpoint/2010/main" val="295680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000" dirty="0" err="1">
                <a:solidFill>
                  <a:srgbClr val="002060"/>
                </a:solidFill>
                <a:latin typeface="+mj-lt"/>
                <a:cs typeface="Times New Roman" pitchFamily="18" charset="0"/>
              </a:rPr>
              <a:t>Lạy</a:t>
            </a:r>
            <a:r>
              <a:rPr lang="en-US" sz="8000" dirty="0">
                <a:solidFill>
                  <a:srgbClr val="002060"/>
                </a:solidFill>
                <a:latin typeface="+mj-lt"/>
                <a:cs typeface="Times New Roman" pitchFamily="18" charset="0"/>
              </a:rPr>
              <a:t> </a:t>
            </a:r>
            <a:r>
              <a:rPr lang="en-US" sz="8000" dirty="0" err="1">
                <a:solidFill>
                  <a:srgbClr val="002060"/>
                </a:solidFill>
                <a:latin typeface="+mj-lt"/>
                <a:cs typeface="Times New Roman" pitchFamily="18" charset="0"/>
              </a:rPr>
              <a:t>Chúa</a:t>
            </a:r>
            <a:r>
              <a:rPr lang="en-US" sz="8000" dirty="0">
                <a:solidFill>
                  <a:srgbClr val="002060"/>
                </a:solidFill>
                <a:latin typeface="+mj-lt"/>
                <a:cs typeface="Times New Roman" pitchFamily="18" charset="0"/>
              </a:rPr>
              <a:t> </a:t>
            </a:r>
            <a:r>
              <a:rPr lang="en-US" sz="8000" dirty="0" err="1">
                <a:solidFill>
                  <a:srgbClr val="002060"/>
                </a:solidFill>
                <a:latin typeface="+mj-lt"/>
                <a:cs typeface="Times New Roman" pitchFamily="18" charset="0"/>
              </a:rPr>
              <a:t>Trời</a:t>
            </a:r>
            <a:r>
              <a:rPr lang="en-US" sz="8000" dirty="0">
                <a:solidFill>
                  <a:srgbClr val="002060"/>
                </a:solidFill>
                <a:latin typeface="+mj-lt"/>
                <a:cs typeface="Times New Roman" pitchFamily="18" charset="0"/>
              </a:rPr>
              <a:t>, </a:t>
            </a:r>
            <a:r>
              <a:rPr lang="en-US" sz="8000" dirty="0" err="1">
                <a:solidFill>
                  <a:srgbClr val="002060"/>
                </a:solidFill>
                <a:latin typeface="+mj-lt"/>
                <a:cs typeface="Times New Roman" pitchFamily="18" charset="0"/>
              </a:rPr>
              <a:t>xin</a:t>
            </a:r>
            <a:r>
              <a:rPr lang="en-US" sz="8000" dirty="0">
                <a:solidFill>
                  <a:srgbClr val="002060"/>
                </a:solidFill>
                <a:latin typeface="+mj-lt"/>
                <a:cs typeface="Times New Roman" pitchFamily="18" charset="0"/>
              </a:rPr>
              <a:t> </a:t>
            </a:r>
            <a:r>
              <a:rPr lang="en-US" sz="8000" dirty="0" err="1">
                <a:solidFill>
                  <a:srgbClr val="002060"/>
                </a:solidFill>
                <a:latin typeface="+mj-lt"/>
                <a:cs typeface="Times New Roman" pitchFamily="18" charset="0"/>
              </a:rPr>
              <a:t>tạo</a:t>
            </a:r>
            <a:r>
              <a:rPr lang="en-US" sz="8000" dirty="0">
                <a:solidFill>
                  <a:srgbClr val="002060"/>
                </a:solidFill>
                <a:latin typeface="+mj-lt"/>
                <a:cs typeface="Times New Roman" pitchFamily="18" charset="0"/>
              </a:rPr>
              <a:t> </a:t>
            </a:r>
            <a:r>
              <a:rPr lang="en-US" sz="8000" dirty="0" err="1">
                <a:solidFill>
                  <a:srgbClr val="002060"/>
                </a:solidFill>
                <a:latin typeface="+mj-lt"/>
                <a:cs typeface="Times New Roman" pitchFamily="18" charset="0"/>
              </a:rPr>
              <a:t>cho</a:t>
            </a:r>
            <a:r>
              <a:rPr lang="en-US" sz="8000" dirty="0">
                <a:solidFill>
                  <a:srgbClr val="002060"/>
                </a:solidFill>
                <a:latin typeface="+mj-lt"/>
                <a:cs typeface="Times New Roman" pitchFamily="18" charset="0"/>
              </a:rPr>
              <a:t> con </a:t>
            </a:r>
            <a:r>
              <a:rPr lang="en-US" sz="8000" dirty="0" err="1">
                <a:solidFill>
                  <a:srgbClr val="002060"/>
                </a:solidFill>
                <a:latin typeface="+mj-lt"/>
                <a:cs typeface="Times New Roman" pitchFamily="18" charset="0"/>
              </a:rPr>
              <a:t>một</a:t>
            </a:r>
            <a:r>
              <a:rPr lang="en-US" sz="8000" dirty="0">
                <a:solidFill>
                  <a:srgbClr val="002060"/>
                </a:solidFill>
                <a:latin typeface="+mj-lt"/>
                <a:cs typeface="Times New Roman" pitchFamily="18" charset="0"/>
              </a:rPr>
              <a:t> </a:t>
            </a:r>
            <a:r>
              <a:rPr lang="en-US" sz="8000" dirty="0" err="1">
                <a:solidFill>
                  <a:srgbClr val="002060"/>
                </a:solidFill>
                <a:latin typeface="+mj-lt"/>
                <a:cs typeface="Times New Roman" pitchFamily="18" charset="0"/>
              </a:rPr>
              <a:t>tấm</a:t>
            </a:r>
            <a:r>
              <a:rPr lang="en-US" sz="8000" dirty="0">
                <a:solidFill>
                  <a:srgbClr val="002060"/>
                </a:solidFill>
                <a:latin typeface="+mj-lt"/>
                <a:cs typeface="Times New Roman" pitchFamily="18" charset="0"/>
              </a:rPr>
              <a:t> </a:t>
            </a:r>
            <a:r>
              <a:rPr lang="en-US" sz="8000" dirty="0" err="1">
                <a:solidFill>
                  <a:srgbClr val="002060"/>
                </a:solidFill>
                <a:latin typeface="+mj-lt"/>
                <a:cs typeface="Times New Roman" pitchFamily="18" charset="0"/>
              </a:rPr>
              <a:t>lòng</a:t>
            </a:r>
            <a:r>
              <a:rPr lang="en-US" sz="8000" dirty="0">
                <a:solidFill>
                  <a:srgbClr val="002060"/>
                </a:solidFill>
                <a:latin typeface="+mj-lt"/>
                <a:cs typeface="Times New Roman" pitchFamily="18" charset="0"/>
              </a:rPr>
              <a:t> </a:t>
            </a:r>
            <a:r>
              <a:rPr lang="en-US" sz="8000" dirty="0" err="1">
                <a:solidFill>
                  <a:srgbClr val="002060"/>
                </a:solidFill>
                <a:latin typeface="+mj-lt"/>
                <a:cs typeface="Times New Roman" pitchFamily="18" charset="0"/>
              </a:rPr>
              <a:t>trong</a:t>
            </a:r>
            <a:r>
              <a:rPr lang="en-US" sz="8000" dirty="0">
                <a:solidFill>
                  <a:srgbClr val="002060"/>
                </a:solidFill>
                <a:latin typeface="+mj-lt"/>
                <a:cs typeface="Times New Roman" pitchFamily="18" charset="0"/>
              </a:rPr>
              <a:t> </a:t>
            </a:r>
            <a:r>
              <a:rPr lang="en-US" sz="8000" dirty="0" err="1">
                <a:solidFill>
                  <a:srgbClr val="002060"/>
                </a:solidFill>
                <a:latin typeface="+mj-lt"/>
                <a:cs typeface="Times New Roman" pitchFamily="18" charset="0"/>
              </a:rPr>
              <a:t>trắng</a:t>
            </a:r>
            <a:r>
              <a:rPr lang="en-US" sz="8000" dirty="0">
                <a:solidFill>
                  <a:srgbClr val="002060"/>
                </a:solidFill>
                <a:latin typeface="+mj-lt"/>
                <a:cs typeface="Times New Roman" pitchFamily="18" charset="0"/>
              </a:rPr>
              <a:t>.</a:t>
            </a:r>
            <a:endParaRPr lang="en-US" sz="8000" b="0" dirty="0">
              <a:solidFill>
                <a:srgbClr val="002060"/>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dirty="0" err="1">
                <a:solidFill>
                  <a:srgbClr val="C00000"/>
                </a:solidFill>
                <a:effectLst>
                  <a:outerShdw blurRad="38100" dist="38100" dir="2700000" algn="tl">
                    <a:srgbClr val="000000">
                      <a:alpha val="43137"/>
                    </a:srgbClr>
                  </a:outerShdw>
                </a:effectLst>
                <a:latin typeface="+mj-lt"/>
                <a:cs typeface="Times New Roman" pitchFamily="18" charset="0"/>
              </a:rPr>
              <a:t>Đáp</a:t>
            </a:r>
            <a:r>
              <a:rPr lang="en-US" sz="4400" b="1" u="sng"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C00000"/>
                </a:solidFill>
                <a:effectLst>
                  <a:outerShdw blurRad="38100" dist="38100" dir="2700000" algn="tl">
                    <a:srgbClr val="000000">
                      <a:alpha val="43137"/>
                    </a:srgbClr>
                  </a:outerShdw>
                </a:effectLst>
                <a:latin typeface="+mj-lt"/>
                <a:cs typeface="Times New Roman" pitchFamily="18" charset="0"/>
              </a:rPr>
              <a:t>ca</a:t>
            </a:r>
            <a:r>
              <a:rPr lang="en-US" sz="4400" b="1" u="sng" dirty="0">
                <a:solidFill>
                  <a:srgbClr val="C00000"/>
                </a:solidFill>
                <a:effectLst>
                  <a:outerShdw blurRad="38100" dist="38100" dir="2700000" algn="tl">
                    <a:srgbClr val="000000">
                      <a:alpha val="43137"/>
                    </a:srgbClr>
                  </a:outerShdw>
                </a:effectLst>
                <a:latin typeface="+mj-lt"/>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91" y="361950"/>
            <a:ext cx="38290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dirty="0">
                <a:solidFill>
                  <a:srgbClr val="002060"/>
                </a:solidFill>
                <a:latin typeface="+mj-lt"/>
                <a:cs typeface="Times New Roman" pitchFamily="18" charset="0"/>
              </a:rPr>
              <a:t>Anh là Phê-rô, nghĩa là Tảng Đá, trên tảng đá này, Thầy sẽ xây Hội Thánh của Thầy, và quyền lực tử thần sẽ không thắng nổi.</a:t>
            </a:r>
            <a:endParaRPr lang="en-US" sz="5800" b="0" dirty="0">
              <a:solidFill>
                <a:srgbClr val="00206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169881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098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C00000"/>
                </a:solidFill>
                <a:effectLst/>
              </a:rPr>
            </a:br>
            <a:r>
              <a:rPr lang="en-US" sz="6000" b="0" dirty="0">
                <a:solidFill>
                  <a:srgbClr val="C00000"/>
                </a:solidFill>
                <a:effectLst/>
              </a:rPr>
              <a:t>Ca </a:t>
            </a:r>
            <a:r>
              <a:rPr lang="en-US" sz="6000" b="0" dirty="0" err="1">
                <a:solidFill>
                  <a:srgbClr val="C00000"/>
                </a:solidFill>
                <a:effectLst/>
              </a:rPr>
              <a:t>Nhập</a:t>
            </a:r>
            <a:r>
              <a:rPr lang="en-US" sz="6000" b="0" dirty="0">
                <a:solidFill>
                  <a:srgbClr val="C00000"/>
                </a:solidFill>
                <a:effectLst/>
              </a:rPr>
              <a:t> </a:t>
            </a:r>
            <a:r>
              <a:rPr lang="en-US" sz="6000" b="0" dirty="0" err="1">
                <a:solidFill>
                  <a:srgbClr val="C00000"/>
                </a:solidFill>
                <a:effectLst/>
              </a:rPr>
              <a:t>Lễ</a:t>
            </a:r>
            <a:br>
              <a:rPr lang="en-US" sz="6000" b="0" dirty="0">
                <a:solidFill>
                  <a:srgbClr val="C00000"/>
                </a:solidFill>
                <a:effectLst/>
              </a:rPr>
            </a:br>
            <a:r>
              <a:rPr lang="vi-VN" sz="6600" b="0" dirty="0">
                <a:solidFill>
                  <a:srgbClr val="C00000"/>
                </a:solidFill>
                <a:effectLst/>
              </a:rPr>
              <a:t>Muôn Dân Hỡi</a:t>
            </a:r>
            <a:br>
              <a:rPr lang="en-US" sz="6600" b="0" dirty="0">
                <a:solidFill>
                  <a:srgbClr val="C00000"/>
                </a:solidFill>
                <a:effectLst/>
              </a:rPr>
            </a:br>
            <a:r>
              <a:rPr lang="en-US" sz="6600" b="0" dirty="0" err="1">
                <a:solidFill>
                  <a:srgbClr val="002060"/>
                </a:solidFill>
                <a:effectLst/>
              </a:rPr>
              <a:t>Phương</a:t>
            </a:r>
            <a:r>
              <a:rPr lang="en-US" sz="6600" b="0" dirty="0">
                <a:solidFill>
                  <a:srgbClr val="002060"/>
                </a:solidFill>
                <a:effectLst/>
              </a:rPr>
              <a:t> Anh</a:t>
            </a:r>
            <a:br>
              <a:rPr lang="en-US" sz="6000" b="0" dirty="0">
                <a:solidFill>
                  <a:srgbClr val="C00000"/>
                </a:solidFill>
                <a:effectLst/>
              </a:rPr>
            </a:br>
            <a:endParaRPr lang="en-US" sz="6000" b="0" i="1" dirty="0">
              <a:solidFill>
                <a:srgbClr val="C0000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77755237-E87A-FA78-7FB5-CFBD54EF5D2A}"/>
              </a:ext>
            </a:extLst>
          </p:cNvPr>
          <p:cNvSpPr txBox="1"/>
          <p:nvPr/>
        </p:nvSpPr>
        <p:spPr>
          <a:xfrm>
            <a:off x="4267200" y="3028950"/>
            <a:ext cx="5603696" cy="875496"/>
          </a:xfrm>
          <a:prstGeom prst="rect">
            <a:avLst/>
          </a:prstGeom>
          <a:noFill/>
        </p:spPr>
        <p:txBody>
          <a:bodyPr wrap="square">
            <a:spAutoFit/>
          </a:bodyPr>
          <a:lstStyle/>
          <a:p>
            <a:pPr algn="just">
              <a:lnSpc>
                <a:spcPct val="120000"/>
              </a:lnSpc>
              <a:spcBef>
                <a:spcPts val="1350"/>
              </a:spcBef>
            </a:pPr>
            <a:r>
              <a:rPr lang="vi-VN" sz="4800" b="1" dirty="0">
                <a:solidFill>
                  <a:srgbClr val="002060"/>
                </a:solidFill>
                <a:ea typeface="Tahoma" pitchFamily="34" charset="0"/>
                <a:cs typeface="Times New Roman" panose="02020603050405020304" pitchFamily="18" charset="0"/>
              </a:rPr>
              <a:t>Chẳng Biết Lấy Gì</a:t>
            </a:r>
          </a:p>
        </p:txBody>
      </p:sp>
    </p:spTree>
    <p:extLst>
      <p:ext uri="{BB962C8B-B14F-4D97-AF65-F5344CB8AC3E}">
        <p14:creationId xmlns:p14="http://schemas.microsoft.com/office/powerpoint/2010/main" val="2997081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025" b="1" dirty="0">
                <a:solidFill>
                  <a:srgbClr val="C00000"/>
                </a:solidFill>
                <a:ea typeface="Tahoma" pitchFamily="34" charset="0"/>
                <a:cs typeface="Times New Roman" panose="02020603050405020304" pitchFamily="18" charset="0"/>
              </a:rPr>
              <a:t>Đk: </a:t>
            </a:r>
            <a:r>
              <a:rPr lang="vi-VN" sz="5325" b="1" dirty="0">
                <a:solidFill>
                  <a:srgbClr val="002060"/>
                </a:solidFill>
                <a:ea typeface="Tahoma" pitchFamily="34" charset="0"/>
                <a:cs typeface="Times New Roman" panose="02020603050405020304" pitchFamily="18" charset="0"/>
              </a:rPr>
              <a:t>Chẳng biết lấy gì đáp ơn Ngài, vì này bao ơn phúc Ngài ban cho. Xin nâng chén cứu độ tán dương Ngài, danh Ngài cao sang trên trần thế. </a:t>
            </a:r>
          </a:p>
          <a:p>
            <a:pPr marL="0" indent="0" algn="just">
              <a:lnSpc>
                <a:spcPct val="120000"/>
              </a:lnSpc>
              <a:spcBef>
                <a:spcPts val="1350"/>
              </a:spcBef>
              <a:buNone/>
            </a:pPr>
            <a:endParaRPr lang="vi-VN" sz="5025"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19154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a:t>
            </a:r>
            <a:r>
              <a:rPr lang="vi-VN" sz="5400" b="1" dirty="0">
                <a:solidFill>
                  <a:srgbClr val="002060"/>
                </a:solidFill>
                <a:ea typeface="Tahoma" pitchFamily="34" charset="0"/>
                <a:cs typeface="Times New Roman" panose="02020603050405020304" pitchFamily="18" charset="0"/>
              </a:rPr>
              <a:t> Mãi mãi muôn đời đến muôn đời, tình Ngài thương lai láng tựa biển khơi. Như hương kinh ban chiều ngát bay cao, chân tình con đây kính dâng Ngài.</a:t>
            </a:r>
          </a:p>
          <a:p>
            <a:pPr marL="0" indent="0" algn="just">
              <a:lnSpc>
                <a:spcPct val="120000"/>
              </a:lnSpc>
              <a:spcBef>
                <a:spcPts val="1350"/>
              </a:spcBef>
              <a:buNone/>
            </a:pPr>
            <a:endParaRPr lang="vi-VN" sz="54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0888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85000" lnSpcReduction="20000"/>
          </a:bodyPr>
          <a:lstStyle/>
          <a:p>
            <a:pPr marL="0" indent="0" algn="just">
              <a:lnSpc>
                <a:spcPct val="120000"/>
              </a:lnSpc>
              <a:spcBef>
                <a:spcPts val="1350"/>
              </a:spcBef>
              <a:buNone/>
            </a:pPr>
            <a:r>
              <a:rPr lang="vi-VN" sz="7200" b="1" dirty="0">
                <a:solidFill>
                  <a:srgbClr val="C00000"/>
                </a:solidFill>
                <a:ea typeface="Tahoma" pitchFamily="34" charset="0"/>
                <a:cs typeface="Times New Roman" panose="02020603050405020304" pitchFamily="18" charset="0"/>
              </a:rPr>
              <a:t>Tk1: </a:t>
            </a:r>
            <a:r>
              <a:rPr lang="vi-VN" sz="7200" b="1" dirty="0">
                <a:solidFill>
                  <a:srgbClr val="002060"/>
                </a:solidFill>
                <a:ea typeface="Tahoma" pitchFamily="34" charset="0"/>
                <a:cs typeface="Times New Roman" panose="02020603050405020304" pitchFamily="18" charset="0"/>
              </a:rPr>
              <a:t>Đây đời con buồn vui luôn nhớ  ơn, vì thương giờ đây Ngài ban cho Chúa con, người con Ngài yêu bánh nuôi hồn.</a:t>
            </a:r>
          </a:p>
          <a:p>
            <a:pPr marL="0" indent="0" algn="just">
              <a:lnSpc>
                <a:spcPct val="120000"/>
              </a:lnSpc>
              <a:spcBef>
                <a:spcPts val="1350"/>
              </a:spcBef>
              <a:buNone/>
            </a:pPr>
            <a:endParaRPr lang="vi-VN" sz="7200" b="1" dirty="0">
              <a:solidFill>
                <a:srgbClr val="002060"/>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rgbClr val="002060"/>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rgbClr val="002060"/>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rgbClr val="002060"/>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rgbClr val="002060"/>
              </a:solidFill>
              <a:ea typeface="Tahoma" pitchFamily="34" charset="0"/>
              <a:cs typeface="Times New Roman" panose="02020603050405020304" pitchFamily="18" charset="0"/>
            </a:endParaRPr>
          </a:p>
          <a:p>
            <a:pPr marL="0" indent="0" algn="just">
              <a:lnSpc>
                <a:spcPct val="120000"/>
              </a:lnSpc>
              <a:spcBef>
                <a:spcPts val="1350"/>
              </a:spcBef>
              <a:buNone/>
            </a:pPr>
            <a:endParaRPr lang="vi-VN" sz="72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18770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025" b="1" dirty="0">
                <a:solidFill>
                  <a:srgbClr val="C00000"/>
                </a:solidFill>
                <a:ea typeface="Tahoma" pitchFamily="34" charset="0"/>
                <a:cs typeface="Times New Roman" panose="02020603050405020304" pitchFamily="18" charset="0"/>
              </a:rPr>
              <a:t>Đk: </a:t>
            </a:r>
            <a:r>
              <a:rPr lang="vi-VN" sz="5325" b="1" dirty="0">
                <a:solidFill>
                  <a:srgbClr val="002060"/>
                </a:solidFill>
                <a:ea typeface="Tahoma" pitchFamily="34" charset="0"/>
                <a:cs typeface="Times New Roman" panose="02020603050405020304" pitchFamily="18" charset="0"/>
              </a:rPr>
              <a:t>Chẳng biết lấy gì đáp ơn Ngài, vì này bao ơn phúc Ngài ban cho. Xin nâng chén cứu độ tán dương Ngài, danh Ngài cao sang trên trần thế. </a:t>
            </a:r>
          </a:p>
          <a:p>
            <a:pPr marL="0" indent="0" algn="just">
              <a:lnSpc>
                <a:spcPct val="120000"/>
              </a:lnSpc>
              <a:spcBef>
                <a:spcPts val="1350"/>
              </a:spcBef>
              <a:buNone/>
            </a:pPr>
            <a:endParaRPr lang="vi-VN" sz="5025"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95254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a:t>
            </a:r>
            <a:r>
              <a:rPr lang="vi-VN" sz="5400" b="1" dirty="0">
                <a:solidFill>
                  <a:srgbClr val="002060"/>
                </a:solidFill>
                <a:ea typeface="Tahoma" pitchFamily="34" charset="0"/>
                <a:cs typeface="Times New Roman" panose="02020603050405020304" pitchFamily="18" charset="0"/>
              </a:rPr>
              <a:t> Mãi mãi muôn đời đến muôn đời, tình Ngài thương lai láng tựa biển khơi. Như hương kinh ban chiều ngát bay cao, chân tình con đây kính dâng Ngài.</a:t>
            </a:r>
          </a:p>
          <a:p>
            <a:pPr marL="0" indent="0" algn="just">
              <a:lnSpc>
                <a:spcPct val="120000"/>
              </a:lnSpc>
              <a:spcBef>
                <a:spcPts val="1350"/>
              </a:spcBef>
              <a:buNone/>
            </a:pPr>
            <a:endParaRPr lang="vi-VN" sz="5400" b="1" dirty="0">
              <a:solidFill>
                <a:srgbClr val="00206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38378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594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Thánh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Thánh</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Thánh</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Thánh</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là</a:t>
            </a:r>
            <a:r>
              <a:rPr lang="en-US" sz="5600" b="0" i="0" dirty="0">
                <a:solidFill>
                  <a:srgbClr val="003399"/>
                </a:solidFill>
                <a:effectLst/>
              </a:rPr>
              <a:t> </a:t>
            </a:r>
            <a:r>
              <a:rPr lang="en-US" sz="5600" b="0" i="0" dirty="0" err="1">
                <a:solidFill>
                  <a:srgbClr val="003399"/>
                </a:solidFill>
                <a:effectLst/>
              </a:rPr>
              <a:t>Thiên</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đạo</a:t>
            </a:r>
            <a:r>
              <a:rPr lang="en-US" sz="5600" b="0" i="0" dirty="0">
                <a:solidFill>
                  <a:srgbClr val="003399"/>
                </a:solidFill>
                <a:effectLst/>
              </a:rPr>
              <a:t> </a:t>
            </a:r>
            <a:r>
              <a:rPr lang="en-US" sz="5600" b="0" i="0" dirty="0" err="1">
                <a:solidFill>
                  <a:srgbClr val="003399"/>
                </a:solidFill>
                <a:effectLst/>
              </a:rPr>
              <a:t>binh</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đất</a:t>
            </a:r>
            <a:r>
              <a:rPr lang="en-US" sz="5600" b="0" i="0" dirty="0">
                <a:solidFill>
                  <a:srgbClr val="003399"/>
                </a:solidFill>
                <a:effectLst/>
              </a:rPr>
              <a:t> </a:t>
            </a:r>
            <a:r>
              <a:rPr lang="en-US" sz="5600" b="0" i="0" dirty="0" err="1">
                <a:solidFill>
                  <a:srgbClr val="003399"/>
                </a:solidFill>
                <a:effectLst/>
              </a:rPr>
              <a:t>đầy</a:t>
            </a:r>
            <a:r>
              <a:rPr lang="en-US" sz="5600" b="0" i="0" dirty="0">
                <a:solidFill>
                  <a:srgbClr val="003399"/>
                </a:solidFill>
                <a:effectLst/>
              </a:rPr>
              <a:t> </a:t>
            </a:r>
            <a:r>
              <a:rPr lang="en-US" sz="5600" b="0" i="0" dirty="0" err="1">
                <a:solidFill>
                  <a:srgbClr val="003399"/>
                </a:solidFill>
                <a:effectLst/>
              </a:rPr>
              <a:t>vinh</a:t>
            </a:r>
            <a:r>
              <a:rPr lang="en-US" sz="5600" b="0" i="0" dirty="0">
                <a:solidFill>
                  <a:srgbClr val="003399"/>
                </a:solidFill>
                <a:effectLst/>
              </a:rPr>
              <a:t> </a:t>
            </a:r>
            <a:r>
              <a:rPr lang="en-US" sz="5600" b="0" i="0" dirty="0" err="1">
                <a:solidFill>
                  <a:srgbClr val="003399"/>
                </a:solidFill>
                <a:effectLst/>
              </a:rPr>
              <a:t>quang</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0000"/>
                </a:solidFill>
              </a:rPr>
              <a:t>**</a:t>
            </a:r>
            <a:r>
              <a:rPr lang="en-US" sz="5500" b="0" i="0" dirty="0">
                <a:solidFill>
                  <a:schemeClr val="accent4">
                    <a:lumMod val="50000"/>
                  </a:schemeClr>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 </a:t>
            </a:r>
            <a:r>
              <a:rPr lang="en-US" sz="5500" b="0" i="0" dirty="0" err="1">
                <a:solidFill>
                  <a:srgbClr val="003399"/>
                </a:solidFill>
                <a:effectLst/>
              </a:rPr>
              <a:t>Chúc</a:t>
            </a:r>
            <a:r>
              <a:rPr lang="en-US" sz="5500" b="0" i="0" dirty="0">
                <a:solidFill>
                  <a:srgbClr val="003399"/>
                </a:solidFill>
                <a:effectLst/>
              </a:rPr>
              <a:t> </a:t>
            </a:r>
            <a:r>
              <a:rPr lang="en-US" sz="5500" b="0" i="0" dirty="0" err="1">
                <a:solidFill>
                  <a:srgbClr val="003399"/>
                </a:solidFill>
                <a:effectLst/>
              </a:rPr>
              <a:t>tụng</a:t>
            </a:r>
            <a:r>
              <a:rPr lang="en-US" sz="5500" b="0" i="0" dirty="0">
                <a:solidFill>
                  <a:srgbClr val="003399"/>
                </a:solidFill>
                <a:effectLst/>
              </a:rPr>
              <a:t> </a:t>
            </a:r>
            <a:r>
              <a:rPr lang="en-US" sz="5500" b="0" i="0" dirty="0" err="1">
                <a:solidFill>
                  <a:srgbClr val="003399"/>
                </a:solidFill>
                <a:effectLst/>
              </a:rPr>
              <a:t>Đấng</a:t>
            </a:r>
            <a:r>
              <a:rPr lang="en-US" sz="5500" b="0" i="0" dirty="0">
                <a:solidFill>
                  <a:srgbClr val="003399"/>
                </a:solidFill>
                <a:effectLst/>
              </a:rPr>
              <a:t> </a:t>
            </a:r>
            <a:r>
              <a:rPr lang="en-US" sz="5500" b="0" i="0" dirty="0" err="1">
                <a:solidFill>
                  <a:srgbClr val="003399"/>
                </a:solidFill>
                <a:effectLst/>
              </a:rPr>
              <a:t>ngự</a:t>
            </a:r>
            <a:r>
              <a:rPr lang="en-US" sz="5500" b="0" i="0" dirty="0">
                <a:solidFill>
                  <a:srgbClr val="003399"/>
                </a:solidFill>
                <a:effectLst/>
              </a:rPr>
              <a:t> </a:t>
            </a:r>
            <a:r>
              <a:rPr lang="en-US" sz="5500" b="0" i="0" dirty="0" err="1">
                <a:solidFill>
                  <a:srgbClr val="003399"/>
                </a:solidFill>
                <a:effectLst/>
              </a:rPr>
              <a:t>đến</a:t>
            </a:r>
            <a:r>
              <a:rPr lang="en-US" sz="5500" b="0" i="0" dirty="0">
                <a:solidFill>
                  <a:srgbClr val="003399"/>
                </a:solidFill>
                <a:effectLst/>
              </a:rPr>
              <a:t> </a:t>
            </a:r>
            <a:r>
              <a:rPr lang="en-US" sz="5500" b="0" i="0" dirty="0" err="1">
                <a:solidFill>
                  <a:srgbClr val="003399"/>
                </a:solidFill>
                <a:effectLst/>
              </a:rPr>
              <a:t>nhân</a:t>
            </a:r>
            <a:r>
              <a:rPr lang="en-US" sz="5500" b="0" i="0" dirty="0">
                <a:solidFill>
                  <a:srgbClr val="003399"/>
                </a:solidFill>
                <a:effectLst/>
              </a:rPr>
              <a:t> </a:t>
            </a:r>
            <a:r>
              <a:rPr lang="en-US" sz="5500" b="0" i="0" dirty="0" err="1">
                <a:solidFill>
                  <a:srgbClr val="003399"/>
                </a:solidFill>
                <a:effectLst/>
              </a:rPr>
              <a:t>danh</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 </a:t>
            </a:r>
            <a:r>
              <a:rPr lang="en-US" sz="5500" b="0" i="0" dirty="0" err="1">
                <a:solidFill>
                  <a:srgbClr val="003399"/>
                </a:solidFill>
                <a:effectLst/>
              </a:rPr>
              <a:t>hoan</a:t>
            </a:r>
            <a:r>
              <a:rPr lang="en-US" sz="5500" b="0" i="0" dirty="0">
                <a:solidFill>
                  <a:srgbClr val="003399"/>
                </a:solidFill>
                <a:effectLst/>
              </a:rPr>
              <a:t> </a:t>
            </a:r>
            <a:r>
              <a:rPr lang="en-US" sz="5500" b="0" i="0" dirty="0" err="1">
                <a:solidFill>
                  <a:srgbClr val="003399"/>
                </a:solidFill>
                <a:effectLst/>
              </a:rPr>
              <a:t>hô</a:t>
            </a:r>
            <a:r>
              <a:rPr lang="en-US" sz="5500" b="0" i="0" dirty="0">
                <a:solidFill>
                  <a:srgbClr val="003399"/>
                </a:solidFill>
                <a:effectLst/>
              </a:rPr>
              <a:t> </a:t>
            </a:r>
            <a:r>
              <a:rPr lang="en-US" sz="5500" b="0" i="0" dirty="0" err="1">
                <a:solidFill>
                  <a:srgbClr val="003399"/>
                </a:solidFill>
                <a:effectLst/>
              </a:rPr>
              <a:t>Chúa</a:t>
            </a:r>
            <a:r>
              <a:rPr lang="en-US" sz="5500" b="0" i="0" dirty="0">
                <a:solidFill>
                  <a:srgbClr val="003399"/>
                </a:solidFill>
                <a:effectLst/>
              </a:rPr>
              <a:t> </a:t>
            </a:r>
            <a:r>
              <a:rPr lang="en-US" sz="5500" b="0" i="0" dirty="0" err="1">
                <a:solidFill>
                  <a:srgbClr val="003399"/>
                </a:solidFill>
                <a:effectLst/>
              </a:rPr>
              <a:t>trên</a:t>
            </a:r>
            <a:r>
              <a:rPr lang="en-US" sz="5500" b="0" i="0" dirty="0">
                <a:solidFill>
                  <a:srgbClr val="003399"/>
                </a:solidFill>
                <a:effectLst/>
              </a:rPr>
              <a:t> </a:t>
            </a:r>
            <a:r>
              <a:rPr lang="en-US" sz="5500" b="0" i="0" dirty="0" err="1">
                <a:solidFill>
                  <a:srgbClr val="003399"/>
                </a:solidFill>
                <a:effectLst/>
              </a:rPr>
              <a:t>các</a:t>
            </a:r>
            <a:r>
              <a:rPr lang="en-US" sz="5500" b="0" i="0" dirty="0">
                <a:solidFill>
                  <a:srgbClr val="003399"/>
                </a:solidFill>
                <a:effectLst/>
              </a:rPr>
              <a:t> </a:t>
            </a:r>
            <a:r>
              <a:rPr lang="en-US" sz="5500" b="0" i="0" dirty="0" err="1">
                <a:solidFill>
                  <a:srgbClr val="003399"/>
                </a:solidFill>
                <a:effectLst/>
              </a:rPr>
              <a:t>tầng</a:t>
            </a:r>
            <a:r>
              <a:rPr lang="en-US" sz="5500" b="0" i="0" dirty="0">
                <a:solidFill>
                  <a:srgbClr val="003399"/>
                </a:solidFill>
                <a:effectLst/>
              </a:rPr>
              <a:t> </a:t>
            </a:r>
            <a:r>
              <a:rPr lang="en-US" sz="5500" b="0" i="0" dirty="0" err="1">
                <a:solidFill>
                  <a:srgbClr val="003399"/>
                </a:solidFill>
                <a:effectLst/>
              </a:rPr>
              <a:t>trời</a:t>
            </a:r>
            <a:r>
              <a:rPr lang="en-US" sz="5500" b="0" i="0" dirty="0">
                <a:solidFill>
                  <a:srgbClr val="003399"/>
                </a:solidFill>
                <a:effectLst/>
              </a:rPr>
              <a:t>.</a:t>
            </a:r>
            <a:endParaRPr lang="en-US" altLang="en-US" sz="55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C00000"/>
                </a:solidFill>
                <a:cs typeface="Times New Roman" panose="02020603050405020304" pitchFamily="18" charset="0"/>
              </a:rPr>
              <a:t>Đk: </a:t>
            </a:r>
            <a:r>
              <a:rPr lang="vi-VN" sz="6600" b="1" dirty="0">
                <a:solidFill>
                  <a:srgbClr val="002060"/>
                </a:solidFill>
                <a:cs typeface="Times New Roman" panose="02020603050405020304" pitchFamily="18" charset="0"/>
              </a:rPr>
              <a:t>Muôn dân hỡi hãy ca tụng Chúa Trời, loài người ơi hát khen danh Thánh người.</a:t>
            </a:r>
          </a:p>
        </p:txBody>
      </p:sp>
    </p:spTree>
    <p:extLst>
      <p:ext uri="{BB962C8B-B14F-4D97-AF65-F5344CB8AC3E}">
        <p14:creationId xmlns:p14="http://schemas.microsoft.com/office/powerpoint/2010/main" val="333312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0000"/>
                </a:solidFill>
                <a:ea typeface="Tahoma" pitchFamily="34" charset="0"/>
                <a:cs typeface="Times New Roman" pitchFamily="18" charset="0"/>
              </a:rPr>
            </a:br>
            <a:r>
              <a:rPr lang="en-US" sz="6000" u="sng" dirty="0" err="1">
                <a:solidFill>
                  <a:srgbClr val="FF0000"/>
                </a:solidFill>
                <a:ea typeface="Tahoma" pitchFamily="34" charset="0"/>
                <a:cs typeface="Times New Roman" pitchFamily="18" charset="0"/>
              </a:rPr>
              <a:t>Lạy</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Chiên</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Thiên</a:t>
            </a:r>
            <a:r>
              <a:rPr lang="en-US" sz="6000" u="sng" dirty="0">
                <a:solidFill>
                  <a:srgbClr val="FF0000"/>
                </a:solidFill>
                <a:ea typeface="Tahoma" pitchFamily="34" charset="0"/>
                <a:cs typeface="Times New Roman" pitchFamily="18" charset="0"/>
              </a:rPr>
              <a:t> </a:t>
            </a:r>
            <a:r>
              <a:rPr lang="en-US" sz="6000" u="sng" dirty="0" err="1">
                <a:solidFill>
                  <a:srgbClr val="FF0000"/>
                </a:solidFill>
                <a:ea typeface="Tahoma" pitchFamily="34" charset="0"/>
                <a:cs typeface="Times New Roman" pitchFamily="18" charset="0"/>
              </a:rPr>
              <a:t>Chúa</a:t>
            </a:r>
            <a:br>
              <a:rPr lang="en-US" sz="13800" dirty="0">
                <a:solidFill>
                  <a:srgbClr val="FF0000"/>
                </a:solidFill>
                <a:ea typeface="Tahoma" pitchFamily="34" charset="0"/>
                <a:cs typeface="Times New Roman" pitchFamily="18" charset="0"/>
              </a:rPr>
            </a:br>
            <a:endParaRPr lang="en-US" sz="6600" i="1" dirty="0">
              <a:solidFill>
                <a:srgbClr val="FF0000"/>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rgbClr val="003399"/>
                </a:solidFill>
                <a:effectLst/>
              </a:rPr>
              <a:t>Lạy Chiên Thiên Chúa, Đấng xoá tội trần gian, xin thương xót chúng con. Lạy Chiên Thiên Chúa, Đấng xoá tội trần gian,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0000"/>
                </a:solidFill>
              </a:rPr>
              <a:t>**</a:t>
            </a:r>
            <a:r>
              <a:rPr lang="en-US" sz="5500" b="0" i="0" dirty="0">
                <a:solidFill>
                  <a:schemeClr val="accent4">
                    <a:lumMod val="50000"/>
                  </a:schemeClr>
                </a:solidFill>
                <a:effectLst/>
              </a:rPr>
              <a:t> </a:t>
            </a:r>
            <a:r>
              <a:rPr lang="vi-VN" sz="6000" b="0" i="0" dirty="0">
                <a:solidFill>
                  <a:srgbClr val="003399"/>
                </a:solidFill>
                <a:effectLst/>
              </a:rPr>
              <a:t>xin thương xót, xin thương xót chúng con. Lạy Chiên Thiên Chúa, Đấng xoá tội trần gian, xin ban bình an cho chúng con.</a:t>
            </a:r>
            <a:endParaRPr lang="en-US" altLang="en-US" sz="55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FD8F-0D73-6DB3-8EFB-0962130F1BAB}"/>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47A7A4BE-873F-28B9-7FD2-D0E4C92B7F23}"/>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438245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77"/>
            <a:ext cx="9144000" cy="5132745"/>
          </a:xfrm>
          <a:prstGeom prst="rect">
            <a:avLst/>
          </a:prstGeom>
        </p:spPr>
      </p:pic>
    </p:spTree>
    <p:extLst>
      <p:ext uri="{BB962C8B-B14F-4D97-AF65-F5344CB8AC3E}">
        <p14:creationId xmlns:p14="http://schemas.microsoft.com/office/powerpoint/2010/main" val="1084158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819150"/>
            <a:ext cx="9144000" cy="5143500"/>
          </a:xfrm>
        </p:spPr>
        <p:txBody>
          <a:bodyPr>
            <a:normAutofit/>
          </a:bodyPr>
          <a:lstStyle/>
          <a:p>
            <a:pPr marL="0" indent="0" algn="ctr">
              <a:lnSpc>
                <a:spcPct val="140000"/>
              </a:lnSpc>
              <a:spcBef>
                <a:spcPts val="1350"/>
              </a:spcBef>
              <a:buNone/>
            </a:pPr>
            <a:r>
              <a:rPr lang="en-US" altLang="en-US" sz="6000" b="1" dirty="0">
                <a:solidFill>
                  <a:srgbClr val="C00000"/>
                </a:solidFill>
                <a:cs typeface="Times New Roman" panose="02020603050405020304" pitchFamily="18" charset="0"/>
              </a:rPr>
              <a:t>Ca </a:t>
            </a:r>
            <a:r>
              <a:rPr lang="en-US" altLang="en-US" sz="6000" b="1" dirty="0" err="1">
                <a:solidFill>
                  <a:srgbClr val="C00000"/>
                </a:solidFill>
                <a:cs typeface="Times New Roman" panose="02020603050405020304" pitchFamily="18" charset="0"/>
              </a:rPr>
              <a:t>Nguyện</a:t>
            </a:r>
            <a:r>
              <a:rPr lang="en-US" altLang="en-US" sz="6000" b="1" dirty="0">
                <a:solidFill>
                  <a:srgbClr val="C00000"/>
                </a:solidFill>
                <a:cs typeface="Times New Roman" panose="02020603050405020304" pitchFamily="18" charset="0"/>
              </a:rPr>
              <a:t> </a:t>
            </a:r>
            <a:r>
              <a:rPr lang="en-US" altLang="en-US" sz="6000" b="1" dirty="0" err="1">
                <a:solidFill>
                  <a:srgbClr val="C00000"/>
                </a:solidFill>
                <a:cs typeface="Times New Roman" panose="02020603050405020304" pitchFamily="18" charset="0"/>
              </a:rPr>
              <a:t>Hiệp</a:t>
            </a:r>
            <a:r>
              <a:rPr lang="en-US" altLang="en-US" sz="6000" b="1" dirty="0">
                <a:solidFill>
                  <a:srgbClr val="C00000"/>
                </a:solidFill>
                <a:cs typeface="Times New Roman" panose="02020603050405020304" pitchFamily="18" charset="0"/>
              </a:rPr>
              <a:t> </a:t>
            </a:r>
            <a:r>
              <a:rPr lang="en-US" altLang="en-US" sz="6000" b="1" dirty="0" err="1">
                <a:solidFill>
                  <a:srgbClr val="C00000"/>
                </a:solidFill>
                <a:cs typeface="Times New Roman" panose="02020603050405020304" pitchFamily="18" charset="0"/>
              </a:rPr>
              <a:t>Lễ</a:t>
            </a:r>
            <a:r>
              <a:rPr lang="en-US" altLang="en-US" sz="6000" b="1" dirty="0">
                <a:solidFill>
                  <a:srgbClr val="C00000"/>
                </a:solidFill>
                <a:cs typeface="Times New Roman" panose="02020603050405020304" pitchFamily="18" charset="0"/>
              </a:rPr>
              <a:t>: </a:t>
            </a:r>
          </a:p>
          <a:p>
            <a:pPr marL="0" indent="0" algn="ctr">
              <a:lnSpc>
                <a:spcPct val="140000"/>
              </a:lnSpc>
              <a:spcBef>
                <a:spcPts val="1350"/>
              </a:spcBef>
              <a:buNone/>
            </a:pPr>
            <a:r>
              <a:rPr lang="en-US" altLang="en-US" sz="6000" b="1" dirty="0" err="1">
                <a:solidFill>
                  <a:srgbClr val="002060"/>
                </a:solidFill>
                <a:cs typeface="Times New Roman" panose="02020603050405020304" pitchFamily="18" charset="0"/>
              </a:rPr>
              <a:t>Chứng</a:t>
            </a:r>
            <a:r>
              <a:rPr lang="en-US" altLang="en-US" sz="6000" b="1" dirty="0">
                <a:solidFill>
                  <a:srgbClr val="002060"/>
                </a:solidFill>
                <a:cs typeface="Times New Roman" panose="02020603050405020304" pitchFamily="18" charset="0"/>
              </a:rPr>
              <a:t> </a:t>
            </a:r>
            <a:r>
              <a:rPr lang="en-US" altLang="en-US" sz="6000" b="1" dirty="0" err="1">
                <a:solidFill>
                  <a:srgbClr val="002060"/>
                </a:solidFill>
                <a:cs typeface="Times New Roman" panose="02020603050405020304" pitchFamily="18" charset="0"/>
              </a:rPr>
              <a:t>Nhân</a:t>
            </a:r>
            <a:r>
              <a:rPr lang="en-US" altLang="en-US" sz="6000" b="1" dirty="0">
                <a:solidFill>
                  <a:srgbClr val="002060"/>
                </a:solidFill>
                <a:cs typeface="Times New Roman" panose="02020603050405020304" pitchFamily="18" charset="0"/>
              </a:rPr>
              <a:t> </a:t>
            </a:r>
            <a:r>
              <a:rPr lang="en-US" altLang="en-US" sz="6000" b="1" dirty="0" err="1">
                <a:solidFill>
                  <a:srgbClr val="002060"/>
                </a:solidFill>
                <a:cs typeface="Times New Roman" panose="02020603050405020304" pitchFamily="18" charset="0"/>
              </a:rPr>
              <a:t>Tình</a:t>
            </a:r>
            <a:r>
              <a:rPr lang="en-US" altLang="en-US" sz="6000" b="1" dirty="0">
                <a:solidFill>
                  <a:srgbClr val="002060"/>
                </a:solidFill>
                <a:cs typeface="Times New Roman" panose="02020603050405020304" pitchFamily="18" charset="0"/>
              </a:rPr>
              <a:t> </a:t>
            </a:r>
            <a:r>
              <a:rPr lang="en-US" altLang="en-US" sz="6000" b="1" dirty="0" err="1">
                <a:solidFill>
                  <a:srgbClr val="002060"/>
                </a:solidFill>
                <a:cs typeface="Times New Roman" panose="02020603050405020304" pitchFamily="18" charset="0"/>
              </a:rPr>
              <a:t>Yêu</a:t>
            </a:r>
            <a:endParaRPr lang="en-US" altLang="en-US" sz="600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42056401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dirty="0">
                <a:solidFill>
                  <a:srgbClr val="C00000"/>
                </a:solidFill>
                <a:cs typeface="Times New Roman" panose="02020603050405020304" pitchFamily="18" charset="0"/>
              </a:rPr>
              <a:t>Tk1: </a:t>
            </a:r>
            <a:r>
              <a:rPr lang="vi-VN" altLang="en-US" sz="6000" b="1" dirty="0">
                <a:solidFill>
                  <a:srgbClr val="002060"/>
                </a:solidFill>
                <a:cs typeface="Times New Roman" panose="02020603050405020304" pitchFamily="18" charset="0"/>
              </a:rPr>
              <a:t>Khi con nghe tiếng kêu mời, gọi con đi gieo niềm tin mới. Con nay như thấy ngỡ ngàng vì Chúa đã đoái thương chọn con.</a:t>
            </a:r>
          </a:p>
        </p:txBody>
      </p:sp>
    </p:spTree>
    <p:extLst>
      <p:ext uri="{BB962C8B-B14F-4D97-AF65-F5344CB8AC3E}">
        <p14:creationId xmlns:p14="http://schemas.microsoft.com/office/powerpoint/2010/main" val="26626566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30000"/>
              </a:lnSpc>
              <a:spcBef>
                <a:spcPts val="1350"/>
              </a:spcBef>
              <a:buNone/>
            </a:pPr>
            <a:r>
              <a:rPr lang="vi-VN" altLang="en-US" sz="6000" b="1" dirty="0">
                <a:solidFill>
                  <a:srgbClr val="C00000"/>
                </a:solidFill>
                <a:cs typeface="Times New Roman" panose="02020603050405020304" pitchFamily="18" charset="0"/>
              </a:rPr>
              <a:t>*** </a:t>
            </a:r>
            <a:r>
              <a:rPr lang="vi-VN" altLang="en-US" sz="6000" b="1" dirty="0">
                <a:solidFill>
                  <a:srgbClr val="002060"/>
                </a:solidFill>
                <a:cs typeface="Times New Roman" panose="02020603050405020304" pitchFamily="18" charset="0"/>
              </a:rPr>
              <a:t>Rồi một ngày Thánh Thần Chúa đã đến thánh hiến con cho Ngài, sai con đi khắp mọi nơi rắc gieo tin vui cho muôn người. </a:t>
            </a:r>
          </a:p>
        </p:txBody>
      </p:sp>
    </p:spTree>
    <p:extLst>
      <p:ext uri="{BB962C8B-B14F-4D97-AF65-F5344CB8AC3E}">
        <p14:creationId xmlns:p14="http://schemas.microsoft.com/office/powerpoint/2010/main" val="182596088"/>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C00000"/>
                </a:solidFill>
                <a:cs typeface="Times New Roman" panose="02020603050405020304" pitchFamily="18" charset="0"/>
              </a:rPr>
              <a:t>Đk: </a:t>
            </a:r>
            <a:r>
              <a:rPr lang="vi-VN" altLang="en-US" sz="4500" b="1" dirty="0">
                <a:solidFill>
                  <a:srgbClr val="002060"/>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258363081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C00000"/>
                </a:solidFill>
                <a:cs typeface="Times New Roman" panose="02020603050405020304" pitchFamily="18" charset="0"/>
              </a:rPr>
              <a:t>Tk1: </a:t>
            </a:r>
            <a:r>
              <a:rPr lang="vi-VN" sz="6600" b="1" dirty="0">
                <a:solidFill>
                  <a:srgbClr val="002060"/>
                </a:solidFill>
                <a:cs typeface="Times New Roman" panose="02020603050405020304" pitchFamily="18" charset="0"/>
              </a:rPr>
              <a:t>Hỡi trái đất hãy tung hô thượng đế, đàn hát lên mừng hiển thánh danh Người.</a:t>
            </a:r>
          </a:p>
        </p:txBody>
      </p:sp>
    </p:spTree>
    <p:extLst>
      <p:ext uri="{BB962C8B-B14F-4D97-AF65-F5344CB8AC3E}">
        <p14:creationId xmlns:p14="http://schemas.microsoft.com/office/powerpoint/2010/main" val="4100958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C00000"/>
                </a:solidFill>
                <a:cs typeface="Times New Roman" panose="02020603050405020304" pitchFamily="18" charset="0"/>
              </a:rPr>
              <a:t>Tk2: </a:t>
            </a:r>
            <a:r>
              <a:rPr lang="vi-VN" altLang="en-US" sz="5400" b="1" dirty="0">
                <a:solidFill>
                  <a:srgbClr val="002060"/>
                </a:solidFill>
                <a:cs typeface="Times New Roman" panose="02020603050405020304" pitchFamily="18" charset="0"/>
              </a:rPr>
              <a:t>Con say sưa với tháng ngày, tình yêu cho con nguồn sức sống. Con hân hoan bước trên đường hồng phúc bát ngát xanh đồi nương.</a:t>
            </a:r>
          </a:p>
        </p:txBody>
      </p:sp>
    </p:spTree>
    <p:extLst>
      <p:ext uri="{BB962C8B-B14F-4D97-AF65-F5344CB8AC3E}">
        <p14:creationId xmlns:p14="http://schemas.microsoft.com/office/powerpoint/2010/main" val="422220907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C00000"/>
                </a:solidFill>
                <a:cs typeface="Times New Roman" panose="02020603050405020304" pitchFamily="18" charset="0"/>
              </a:rPr>
              <a:t>***</a:t>
            </a:r>
            <a:r>
              <a:rPr lang="vi-VN" altLang="en-US" sz="5400" b="1" dirty="0">
                <a:solidFill>
                  <a:srgbClr val="002060"/>
                </a:solidFill>
                <a:cs typeface="Times New Roman" panose="02020603050405020304" pitchFamily="18" charset="0"/>
              </a:rPr>
              <a:t> Để tìm lại những tình thương quá khứ héo úa trong muôn lòng. Cho quên đi những sầu vương Chúa ơi xin thương ai đoạn trường.</a:t>
            </a:r>
          </a:p>
        </p:txBody>
      </p:sp>
    </p:spTree>
    <p:extLst>
      <p:ext uri="{BB962C8B-B14F-4D97-AF65-F5344CB8AC3E}">
        <p14:creationId xmlns:p14="http://schemas.microsoft.com/office/powerpoint/2010/main" val="185634958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C00000"/>
                </a:solidFill>
                <a:cs typeface="Times New Roman" panose="02020603050405020304" pitchFamily="18" charset="0"/>
              </a:rPr>
              <a:t>Đk: </a:t>
            </a:r>
            <a:r>
              <a:rPr lang="vi-VN" altLang="en-US" sz="4500" b="1" dirty="0">
                <a:solidFill>
                  <a:srgbClr val="002060"/>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411764094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C00000"/>
                </a:solidFill>
                <a:cs typeface="Times New Roman" panose="02020603050405020304" pitchFamily="18" charset="0"/>
              </a:rPr>
              <a:t>Tk3: </a:t>
            </a:r>
            <a:r>
              <a:rPr lang="vi-VN" altLang="en-US" sz="5400" b="1" dirty="0">
                <a:solidFill>
                  <a:srgbClr val="002060"/>
                </a:solidFill>
                <a:cs typeface="Times New Roman" panose="02020603050405020304" pitchFamily="18" charset="0"/>
              </a:rPr>
              <a:t>Trong tâm tư biết bao người ngày đêm cô đơn buồn không nói. Nhưng đâu ai đến với họ để hát tiếng hát trong niềm vui,</a:t>
            </a:r>
          </a:p>
        </p:txBody>
      </p:sp>
    </p:spTree>
    <p:extLst>
      <p:ext uri="{BB962C8B-B14F-4D97-AF65-F5344CB8AC3E}">
        <p14:creationId xmlns:p14="http://schemas.microsoft.com/office/powerpoint/2010/main" val="255313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C00000"/>
                </a:solidFill>
                <a:cs typeface="Times New Roman" panose="02020603050405020304" pitchFamily="18" charset="0"/>
              </a:rPr>
              <a:t>***</a:t>
            </a:r>
            <a:r>
              <a:rPr lang="vi-VN" altLang="en-US" sz="5400" b="1" dirty="0">
                <a:solidFill>
                  <a:srgbClr val="002060"/>
                </a:solidFill>
                <a:cs typeface="Times New Roman" panose="02020603050405020304" pitchFamily="18" charset="0"/>
              </a:rPr>
              <a:t> Vì nhiều người vẫn nghèo đói, thế giới thiếu vắng bao nụ cười, xin cho nhau những tình thương sớm mai cơn mê đã tan rồi.</a:t>
            </a:r>
          </a:p>
        </p:txBody>
      </p:sp>
    </p:spTree>
    <p:extLst>
      <p:ext uri="{BB962C8B-B14F-4D97-AF65-F5344CB8AC3E}">
        <p14:creationId xmlns:p14="http://schemas.microsoft.com/office/powerpoint/2010/main" val="414313875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C00000"/>
                </a:solidFill>
                <a:cs typeface="Times New Roman" panose="02020603050405020304" pitchFamily="18" charset="0"/>
              </a:rPr>
              <a:t>Đk: </a:t>
            </a:r>
            <a:r>
              <a:rPr lang="vi-VN" altLang="en-US" sz="4500" b="1" dirty="0">
                <a:solidFill>
                  <a:srgbClr val="002060"/>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421573838"/>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700" b="1" dirty="0">
                <a:solidFill>
                  <a:srgbClr val="C00000"/>
                </a:solidFill>
                <a:cs typeface="Times New Roman" panose="02020603050405020304" pitchFamily="18" charset="0"/>
              </a:rPr>
              <a:t>Tk4: </a:t>
            </a:r>
            <a:r>
              <a:rPr lang="vi-VN" altLang="en-US" sz="5700" b="1" dirty="0">
                <a:solidFill>
                  <a:srgbClr val="002060"/>
                </a:solidFill>
                <a:cs typeface="Times New Roman" panose="02020603050405020304" pitchFamily="18" charset="0"/>
              </a:rPr>
              <a:t>Xin cho con suốt một đời, tình yêu cho đi là lẽ sống. Xin cho con biết trung thành hoàn tất những bước chân đẹp xinh.</a:t>
            </a:r>
          </a:p>
        </p:txBody>
      </p:sp>
    </p:spTree>
    <p:extLst>
      <p:ext uri="{BB962C8B-B14F-4D97-AF65-F5344CB8AC3E}">
        <p14:creationId xmlns:p14="http://schemas.microsoft.com/office/powerpoint/2010/main" val="85481925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C00000"/>
                </a:solidFill>
                <a:cs typeface="Times New Roman" panose="02020603050405020304" pitchFamily="18" charset="0"/>
              </a:rPr>
              <a:t>*** </a:t>
            </a:r>
            <a:r>
              <a:rPr lang="vi-VN" altLang="en-US" sz="5400" b="1" dirty="0">
                <a:solidFill>
                  <a:srgbClr val="002060"/>
                </a:solidFill>
                <a:cs typeface="Times New Roman" panose="02020603050405020304" pitchFamily="18" charset="0"/>
              </a:rPr>
              <a:t>Nguyện một đời con tìm đến, đến với hết những ai chân tình, để tình người mãi còn xanh ngát hương như hoa xuân trên cành.</a:t>
            </a:r>
          </a:p>
        </p:txBody>
      </p:sp>
    </p:spTree>
    <p:extLst>
      <p:ext uri="{BB962C8B-B14F-4D97-AF65-F5344CB8AC3E}">
        <p14:creationId xmlns:p14="http://schemas.microsoft.com/office/powerpoint/2010/main" val="72935656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4500" b="1" dirty="0">
                <a:solidFill>
                  <a:srgbClr val="C00000"/>
                </a:solidFill>
                <a:cs typeface="Times New Roman" panose="02020603050405020304" pitchFamily="18" charset="0"/>
              </a:rPr>
              <a:t>Đk: </a:t>
            </a:r>
            <a:r>
              <a:rPr lang="vi-VN" altLang="en-US" sz="4500" b="1" dirty="0">
                <a:solidFill>
                  <a:srgbClr val="002060"/>
                </a:solidFill>
                <a:cs typeface="Times New Roman" panose="02020603050405020304" pitchFamily="18" charset="0"/>
              </a:rPr>
              <a:t>Này đây Chúa ơi con hiến dâng cho Ngài, niềm tin tâm tư cùng trái tim nồng cháy. Từ đây hăng say theo bước chân của Ngài, trung kiên làm chứng nhân nước trời, thắp lên hạnh phúc cho muôn người.</a:t>
            </a:r>
          </a:p>
          <a:p>
            <a:pPr marL="0" indent="0" algn="just">
              <a:lnSpc>
                <a:spcPct val="130000"/>
              </a:lnSpc>
              <a:spcBef>
                <a:spcPts val="1350"/>
              </a:spcBef>
              <a:buNone/>
            </a:pPr>
            <a:endParaRPr lang="vi-VN" altLang="en-US" sz="450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58848090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569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C00000"/>
                </a:solidFill>
                <a:cs typeface="Times New Roman" panose="02020603050405020304" pitchFamily="18" charset="0"/>
              </a:rPr>
              <a:t>Đk: </a:t>
            </a:r>
            <a:r>
              <a:rPr lang="vi-VN" sz="6600" b="1" dirty="0">
                <a:solidFill>
                  <a:srgbClr val="002060"/>
                </a:solidFill>
                <a:cs typeface="Times New Roman" panose="02020603050405020304" pitchFamily="18" charset="0"/>
              </a:rPr>
              <a:t>Muôn dân hỡi hãy ca tụng Chúa Trời, loài người ơi hát khen danh Thánh người.</a:t>
            </a:r>
          </a:p>
        </p:txBody>
      </p:sp>
    </p:spTree>
    <p:extLst>
      <p:ext uri="{BB962C8B-B14F-4D97-AF65-F5344CB8AC3E}">
        <p14:creationId xmlns:p14="http://schemas.microsoft.com/office/powerpoint/2010/main" val="574270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2266886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371475"/>
            <a:ext cx="6096000" cy="4400550"/>
          </a:xfrm>
        </p:spPr>
        <p:txBody>
          <a:bodyPr>
            <a:normAutofit/>
          </a:bodyPr>
          <a:lstStyle/>
          <a:p>
            <a:r>
              <a:rPr lang="en-US" sz="7200" b="1" dirty="0">
                <a:solidFill>
                  <a:srgbClr val="002060"/>
                </a:solidFill>
                <a:effectLst>
                  <a:outerShdw blurRad="38100" dist="38100" dir="2700000" algn="tl">
                    <a:srgbClr val="000000">
                      <a:alpha val="43137"/>
                    </a:srgbClr>
                  </a:outerShdw>
                </a:effectLst>
                <a:cs typeface="Times New Roman" pitchFamily="18" charset="0"/>
              </a:rPr>
              <a:t>Ca </a:t>
            </a:r>
            <a:r>
              <a:rPr lang="en-US" sz="7200" b="1" dirty="0" err="1">
                <a:solidFill>
                  <a:srgbClr val="002060"/>
                </a:solidFill>
                <a:effectLst>
                  <a:outerShdw blurRad="38100" dist="38100" dir="2700000" algn="tl">
                    <a:srgbClr val="000000">
                      <a:alpha val="43137"/>
                    </a:srgbClr>
                  </a:outerShdw>
                </a:effectLst>
                <a:cs typeface="Times New Roman" pitchFamily="18" charset="0"/>
              </a:rPr>
              <a:t>kết</a:t>
            </a:r>
            <a:r>
              <a:rPr lang="en-US" sz="7200" b="1" dirty="0">
                <a:solidFill>
                  <a:srgbClr val="002060"/>
                </a:solidFill>
                <a:effectLst>
                  <a:outerShdw blurRad="38100" dist="38100" dir="2700000" algn="tl">
                    <a:srgbClr val="000000">
                      <a:alpha val="43137"/>
                    </a:srgbClr>
                  </a:outerShdw>
                </a:effectLst>
                <a:cs typeface="Times New Roman" pitchFamily="18" charset="0"/>
              </a:rPr>
              <a:t> </a:t>
            </a:r>
            <a:r>
              <a:rPr lang="en-US" sz="7200" b="1" dirty="0" err="1">
                <a:solidFill>
                  <a:srgbClr val="002060"/>
                </a:solidFill>
                <a:effectLst>
                  <a:outerShdw blurRad="38100" dist="38100" dir="2700000" algn="tl">
                    <a:srgbClr val="000000">
                      <a:alpha val="43137"/>
                    </a:srgbClr>
                  </a:outerShdw>
                </a:effectLst>
                <a:cs typeface="Times New Roman" pitchFamily="18" charset="0"/>
              </a:rPr>
              <a:t>lễ</a:t>
            </a:r>
            <a:br>
              <a:rPr lang="en-US" sz="7200" b="1" dirty="0">
                <a:solidFill>
                  <a:srgbClr val="002060"/>
                </a:solidFill>
                <a:effectLst>
                  <a:outerShdw blurRad="38100" dist="38100" dir="2700000" algn="tl">
                    <a:srgbClr val="000000">
                      <a:alpha val="43137"/>
                    </a:srgbClr>
                  </a:outerShdw>
                </a:effectLst>
                <a:cs typeface="Times New Roman" pitchFamily="18" charset="0"/>
              </a:rPr>
            </a:br>
            <a:r>
              <a:rPr lang="en-US" sz="4800" b="1" dirty="0">
                <a:solidFill>
                  <a:srgbClr val="002060"/>
                </a:solidFill>
                <a:cs typeface="Tahoma" pitchFamily="34" charset="0"/>
              </a:rPr>
              <a:t>CHÚT TÌNH CON THƠ</a:t>
            </a:r>
            <a:endParaRPr lang="en-US" sz="8000" b="1" dirty="0">
              <a:solidFill>
                <a:srgbClr val="002060"/>
              </a:solidFill>
              <a:cs typeface="Tahoma"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3429726" cy="51435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600" b="1" dirty="0">
                <a:solidFill>
                  <a:srgbClr val="FF0000"/>
                </a:solidFill>
                <a:cs typeface="Tahoma" pitchFamily="34" charset="0"/>
              </a:rPr>
              <a:t>Tk1: </a:t>
            </a:r>
            <a:r>
              <a:rPr lang="vi-VN" sz="6600" dirty="0">
                <a:solidFill>
                  <a:srgbClr val="003399"/>
                </a:solidFill>
              </a:rPr>
              <a:t>Mẹ ơi! Trên trần gian con chưa thấy ai đến nhờ Mẹ mà Mẹ không thương giúp. </a:t>
            </a:r>
            <a:endParaRPr lang="vi-VN" sz="6600" b="1" dirty="0">
              <a:solidFill>
                <a:srgbClr val="003399"/>
              </a:solidFill>
              <a:cs typeface="Tahoma" pitchFamily="34" charset="0"/>
            </a:endParaRPr>
          </a:p>
        </p:txBody>
      </p:sp>
    </p:spTree>
    <p:extLst>
      <p:ext uri="{BB962C8B-B14F-4D97-AF65-F5344CB8AC3E}">
        <p14:creationId xmlns:p14="http://schemas.microsoft.com/office/powerpoint/2010/main" val="938818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u="sng" dirty="0">
                <a:solidFill>
                  <a:srgbClr val="FF0000"/>
                </a:solidFill>
                <a:cs typeface="Tahoma" pitchFamily="34" charset="0"/>
              </a:rPr>
              <a:t>***:</a:t>
            </a:r>
            <a:r>
              <a:rPr lang="vi-VN" sz="6000" b="1" dirty="0">
                <a:solidFill>
                  <a:srgbClr val="003399"/>
                </a:solidFill>
                <a:cs typeface="Tahoma" pitchFamily="34" charset="0"/>
              </a:rPr>
              <a:t> </a:t>
            </a:r>
            <a:r>
              <a:rPr lang="vi-VN" sz="6000" b="1" dirty="0">
                <a:solidFill>
                  <a:srgbClr val="003399"/>
                </a:solidFill>
              </a:rPr>
              <a:t>Mẹ ơi! Con biết rằng tình Mẹ rất bao la, luôn dõi nhìn từng nhịp bước con thơ.</a:t>
            </a:r>
            <a:endParaRPr lang="vi-VN" sz="88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3924323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0000"/>
                </a:solidFill>
                <a:cs typeface="Tahoma" pitchFamily="34" charset="0"/>
              </a:rPr>
              <a:t>Đk: </a:t>
            </a:r>
            <a:r>
              <a:rPr lang="vi-VN" sz="5200" b="1" dirty="0">
                <a:solidFill>
                  <a:srgbClr val="003399"/>
                </a:solidFill>
              </a:rPr>
              <a:t>Mẹ nguồn cậy trông cho người thất vọng. Mẹ là niềm tin cho người lữ thứ. Mẹ là niềm vui cho người buồn đau, Mẹ là nghỉ ngơi cho người đơn côi.</a:t>
            </a:r>
            <a:endParaRPr lang="vi-VN" sz="5200" b="1" dirty="0">
              <a:solidFill>
                <a:srgbClr val="003399"/>
              </a:solidFill>
              <a:cs typeface="Tahoma" pitchFamily="34" charset="0"/>
            </a:endParaRPr>
          </a:p>
        </p:txBody>
      </p:sp>
    </p:spTree>
    <p:extLst>
      <p:ext uri="{BB962C8B-B14F-4D97-AF65-F5344CB8AC3E}">
        <p14:creationId xmlns:p14="http://schemas.microsoft.com/office/powerpoint/2010/main" val="42449903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6000" b="1" dirty="0">
                <a:solidFill>
                  <a:srgbClr val="FF0000"/>
                </a:solidFill>
                <a:cs typeface="Tahoma" pitchFamily="34" charset="0"/>
              </a:rPr>
              <a:t>Tk2: </a:t>
            </a:r>
            <a:r>
              <a:rPr lang="vi-VN" sz="6000" b="1" dirty="0">
                <a:solidFill>
                  <a:srgbClr val="003399"/>
                </a:solidFill>
              </a:rPr>
              <a:t>Mẹ ơi! Trên đường trần vương theo gót chân những bụi mờ lòng nặng bao nhung nhớ. </a:t>
            </a:r>
            <a:endParaRPr lang="vi-VN" sz="6000" b="1" dirty="0">
              <a:solidFill>
                <a:srgbClr val="003399"/>
              </a:solidFill>
              <a:cs typeface="Tahoma" pitchFamily="34" charset="0"/>
            </a:endParaRPr>
          </a:p>
          <a:p>
            <a:pPr marL="0" indent="0" algn="just">
              <a:lnSpc>
                <a:spcPct val="130000"/>
              </a:lnSpc>
              <a:spcBef>
                <a:spcPts val="1350"/>
              </a:spcBef>
              <a:buNone/>
            </a:pPr>
            <a:endParaRPr lang="vi-VN" sz="6000" b="1" dirty="0">
              <a:solidFill>
                <a:srgbClr val="003399"/>
              </a:solidFill>
              <a:cs typeface="Tahoma" pitchFamily="34" charset="0"/>
            </a:endParaRPr>
          </a:p>
          <a:p>
            <a:pPr marL="0" indent="0" algn="just">
              <a:lnSpc>
                <a:spcPct val="14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3034148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u="sng" dirty="0">
                <a:solidFill>
                  <a:srgbClr val="FF0000"/>
                </a:solidFill>
                <a:cs typeface="Tahoma" pitchFamily="34" charset="0"/>
              </a:rPr>
              <a:t>***:</a:t>
            </a:r>
            <a:r>
              <a:rPr lang="vi-VN" sz="6600" b="1" dirty="0">
                <a:solidFill>
                  <a:srgbClr val="FF0000"/>
                </a:solidFill>
                <a:cs typeface="Tahoma" pitchFamily="34" charset="0"/>
              </a:rPr>
              <a:t> </a:t>
            </a:r>
            <a:r>
              <a:rPr lang="vi-VN" sz="6600" b="1" dirty="0">
                <a:solidFill>
                  <a:srgbClr val="003399"/>
                </a:solidFill>
              </a:rPr>
              <a:t>Mẹ ơi! Trên Nước Trời tình Mẹ rất bao dung, con lỗi lầm Mẹ cầu Chúa tha cho.</a:t>
            </a: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40000"/>
              </a:lnSpc>
              <a:spcBef>
                <a:spcPts val="1350"/>
              </a:spcBef>
              <a:buNone/>
            </a:pPr>
            <a:endParaRPr lang="vi-VN" sz="6600" b="1" dirty="0">
              <a:solidFill>
                <a:srgbClr val="003399"/>
              </a:solidFill>
              <a:cs typeface="Tahoma" pitchFamily="34" charset="0"/>
            </a:endParaRPr>
          </a:p>
          <a:p>
            <a:pPr marL="0" indent="0" algn="just">
              <a:lnSpc>
                <a:spcPct val="120000"/>
              </a:lnSpc>
              <a:spcBef>
                <a:spcPts val="1350"/>
              </a:spcBef>
              <a:buNone/>
            </a:pPr>
            <a:endParaRPr lang="vi-VN" sz="6600" b="1" dirty="0">
              <a:solidFill>
                <a:srgbClr val="003399"/>
              </a:solidFill>
              <a:cs typeface="Tahoma" pitchFamily="34" charset="0"/>
            </a:endParaRPr>
          </a:p>
        </p:txBody>
      </p:sp>
    </p:spTree>
    <p:extLst>
      <p:ext uri="{BB962C8B-B14F-4D97-AF65-F5344CB8AC3E}">
        <p14:creationId xmlns:p14="http://schemas.microsoft.com/office/powerpoint/2010/main" val="1899976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0000"/>
                </a:solidFill>
                <a:cs typeface="Tahoma" pitchFamily="34" charset="0"/>
              </a:rPr>
              <a:t>Đk: </a:t>
            </a:r>
            <a:r>
              <a:rPr lang="vi-VN" sz="5200" b="1" dirty="0">
                <a:solidFill>
                  <a:srgbClr val="003399"/>
                </a:solidFill>
              </a:rPr>
              <a:t>Mẹ nguồn cậy trông cho người thất vọng. Mẹ là niềm tin cho người lữ thứ. Mẹ là niềm vui cho người buồn đau, Mẹ là nghỉ ngơi cho người đơn côi.</a:t>
            </a:r>
            <a:endParaRPr lang="vi-VN" sz="5200" b="1" dirty="0">
              <a:solidFill>
                <a:srgbClr val="003399"/>
              </a:solidFill>
              <a:cs typeface="Tahoma" pitchFamily="34" charset="0"/>
            </a:endParaRPr>
          </a:p>
        </p:txBody>
      </p:sp>
    </p:spTree>
    <p:extLst>
      <p:ext uri="{BB962C8B-B14F-4D97-AF65-F5344CB8AC3E}">
        <p14:creationId xmlns:p14="http://schemas.microsoft.com/office/powerpoint/2010/main" val="3984299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dirty="0">
                <a:solidFill>
                  <a:srgbClr val="FF0000"/>
                </a:solidFill>
                <a:cs typeface="Tahoma" pitchFamily="34" charset="0"/>
              </a:rPr>
              <a:t>Tk3: </a:t>
            </a:r>
            <a:r>
              <a:rPr lang="vi-VN" sz="6600" b="1" dirty="0">
                <a:solidFill>
                  <a:srgbClr val="003399"/>
                </a:solidFill>
              </a:rPr>
              <a:t>Mẹ ơi! Như hạt lệ đã vỡ tan những ngọc nhằn là lời kinh dâng tiến. </a:t>
            </a:r>
            <a:endParaRPr lang="vi-VN" sz="6600" b="1" dirty="0">
              <a:solidFill>
                <a:srgbClr val="003399"/>
              </a:solidFill>
              <a:cs typeface="Tahoma" pitchFamily="34" charset="0"/>
            </a:endParaRPr>
          </a:p>
          <a:p>
            <a:pPr marL="0" indent="0" algn="just">
              <a:lnSpc>
                <a:spcPct val="130000"/>
              </a:lnSpc>
              <a:spcBef>
                <a:spcPts val="1350"/>
              </a:spcBef>
              <a:buNone/>
            </a:pPr>
            <a:endParaRPr lang="vi-VN" sz="6600" b="1" dirty="0">
              <a:solidFill>
                <a:srgbClr val="003399"/>
              </a:solidFill>
              <a:cs typeface="Tahoma" pitchFamily="34" charset="0"/>
            </a:endParaRPr>
          </a:p>
          <a:p>
            <a:pPr marL="0" indent="0" algn="just">
              <a:lnSpc>
                <a:spcPct val="120000"/>
              </a:lnSpc>
              <a:spcBef>
                <a:spcPts val="1350"/>
              </a:spcBef>
              <a:buNone/>
            </a:pPr>
            <a:endParaRPr lang="vi-VN" sz="6600" b="1" dirty="0">
              <a:solidFill>
                <a:srgbClr val="003399"/>
              </a:solidFill>
              <a:cs typeface="Tahoma" pitchFamily="34" charset="0"/>
            </a:endParaRPr>
          </a:p>
          <a:p>
            <a:pPr marL="0" indent="0" algn="just">
              <a:lnSpc>
                <a:spcPct val="120000"/>
              </a:lnSpc>
              <a:spcBef>
                <a:spcPts val="1350"/>
              </a:spcBef>
              <a:buNone/>
            </a:pPr>
            <a:endParaRPr lang="vi-VN" sz="6600" b="1" dirty="0">
              <a:solidFill>
                <a:srgbClr val="003399"/>
              </a:solidFill>
              <a:cs typeface="Tahoma" pitchFamily="34" charset="0"/>
            </a:endParaRPr>
          </a:p>
        </p:txBody>
      </p:sp>
    </p:spTree>
    <p:extLst>
      <p:ext uri="{BB962C8B-B14F-4D97-AF65-F5344CB8AC3E}">
        <p14:creationId xmlns:p14="http://schemas.microsoft.com/office/powerpoint/2010/main" val="353085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u="sng" dirty="0">
                <a:solidFill>
                  <a:srgbClr val="FF0000"/>
                </a:solidFill>
                <a:cs typeface="Tahoma" pitchFamily="34" charset="0"/>
              </a:rPr>
              <a:t>***: </a:t>
            </a:r>
            <a:r>
              <a:rPr lang="vi-VN" sz="6000" b="1" dirty="0">
                <a:solidFill>
                  <a:srgbClr val="003399"/>
                </a:solidFill>
              </a:rPr>
              <a:t>Mẹ ơi! Cho dẫu đời còn nặng gánh bon chen nhưng có Mẹ đời nhẹ nỗi truân chuyên.</a:t>
            </a: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a:p>
            <a:pPr marL="0" indent="0" algn="just">
              <a:lnSpc>
                <a:spcPct val="130000"/>
              </a:lnSpc>
              <a:spcBef>
                <a:spcPts val="1350"/>
              </a:spcBef>
              <a:buNone/>
            </a:pPr>
            <a:endParaRPr lang="vi-VN" sz="6000" b="1" dirty="0">
              <a:solidFill>
                <a:srgbClr val="003399"/>
              </a:solidFill>
              <a:cs typeface="Tahoma" pitchFamily="34" charset="0"/>
            </a:endParaRPr>
          </a:p>
          <a:p>
            <a:pPr marL="0" indent="0" algn="just">
              <a:lnSpc>
                <a:spcPct val="13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a:p>
            <a:pPr marL="0" indent="0" algn="just">
              <a:lnSpc>
                <a:spcPct val="120000"/>
              </a:lnSpc>
              <a:spcBef>
                <a:spcPts val="1350"/>
              </a:spcBef>
              <a:buNone/>
            </a:pPr>
            <a:endParaRPr lang="vi-VN" sz="6000" b="1" dirty="0">
              <a:solidFill>
                <a:srgbClr val="003399"/>
              </a:solidFill>
              <a:cs typeface="Tahoma" pitchFamily="34" charset="0"/>
            </a:endParaRPr>
          </a:p>
        </p:txBody>
      </p:sp>
    </p:spTree>
    <p:extLst>
      <p:ext uri="{BB962C8B-B14F-4D97-AF65-F5344CB8AC3E}">
        <p14:creationId xmlns:p14="http://schemas.microsoft.com/office/powerpoint/2010/main" val="15965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6450" b="1" dirty="0">
                <a:solidFill>
                  <a:srgbClr val="C00000"/>
                </a:solidFill>
                <a:cs typeface="Times New Roman" panose="02020603050405020304" pitchFamily="18" charset="0"/>
              </a:rPr>
              <a:t>Tk2: </a:t>
            </a:r>
            <a:r>
              <a:rPr lang="vi-VN" sz="6450" b="1" dirty="0">
                <a:solidFill>
                  <a:srgbClr val="002060"/>
                </a:solidFill>
                <a:cs typeface="Times New Roman" panose="02020603050405020304" pitchFamily="18" charset="0"/>
              </a:rPr>
              <a:t>Khắp trái đất khắp nơi trên hoàn vũ, Người tác sinh và thống lĩnh muôn loài.</a:t>
            </a:r>
          </a:p>
        </p:txBody>
      </p:sp>
    </p:spTree>
    <p:extLst>
      <p:ext uri="{BB962C8B-B14F-4D97-AF65-F5344CB8AC3E}">
        <p14:creationId xmlns:p14="http://schemas.microsoft.com/office/powerpoint/2010/main" val="788614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00" b="1" dirty="0">
                <a:solidFill>
                  <a:srgbClr val="FF0000"/>
                </a:solidFill>
                <a:cs typeface="Tahoma" pitchFamily="34" charset="0"/>
              </a:rPr>
              <a:t>Đk: </a:t>
            </a:r>
            <a:r>
              <a:rPr lang="vi-VN" sz="5200" b="1" dirty="0">
                <a:solidFill>
                  <a:srgbClr val="003399"/>
                </a:solidFill>
              </a:rPr>
              <a:t>Mẹ nguồn cậy trông cho người thất vọng. Mẹ là niềm tin cho người lữ thứ. Mẹ là niềm vui cho người buồn đau, Mẹ là nghỉ ngơi cho người đơn côi.</a:t>
            </a:r>
            <a:endParaRPr lang="vi-VN" sz="5200" b="1" dirty="0">
              <a:solidFill>
                <a:srgbClr val="003399"/>
              </a:solidFill>
              <a:cs typeface="Tahoma" pitchFamily="34" charset="0"/>
            </a:endParaRPr>
          </a:p>
        </p:txBody>
      </p:sp>
    </p:spTree>
    <p:extLst>
      <p:ext uri="{BB962C8B-B14F-4D97-AF65-F5344CB8AC3E}">
        <p14:creationId xmlns:p14="http://schemas.microsoft.com/office/powerpoint/2010/main" val="3850744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
            <a:ext cx="9144000" cy="5137785"/>
          </a:xfrm>
          <a:prstGeom prst="rect">
            <a:avLst/>
          </a:prstGeom>
        </p:spPr>
      </p:pic>
    </p:spTree>
    <p:extLst>
      <p:ext uri="{BB962C8B-B14F-4D97-AF65-F5344CB8AC3E}">
        <p14:creationId xmlns:p14="http://schemas.microsoft.com/office/powerpoint/2010/main" val="150641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C00000"/>
                </a:solidFill>
                <a:cs typeface="Times New Roman" panose="02020603050405020304" pitchFamily="18" charset="0"/>
              </a:rPr>
              <a:t>Đk: </a:t>
            </a:r>
            <a:r>
              <a:rPr lang="vi-VN" sz="6600" b="1" dirty="0">
                <a:solidFill>
                  <a:srgbClr val="002060"/>
                </a:solidFill>
                <a:cs typeface="Times New Roman" panose="02020603050405020304" pitchFamily="18" charset="0"/>
              </a:rPr>
              <a:t>Muôn dân hỡi hãy ca tụng Chúa Trời, loài người ơi hát khen danh Thánh người.</a:t>
            </a:r>
          </a:p>
        </p:txBody>
      </p:sp>
    </p:spTree>
    <p:extLst>
      <p:ext uri="{BB962C8B-B14F-4D97-AF65-F5344CB8AC3E}">
        <p14:creationId xmlns:p14="http://schemas.microsoft.com/office/powerpoint/2010/main" val="3906498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6750" b="1" dirty="0">
                <a:solidFill>
                  <a:srgbClr val="C00000"/>
                </a:solidFill>
                <a:cs typeface="Times New Roman" panose="02020603050405020304" pitchFamily="18" charset="0"/>
              </a:rPr>
              <a:t>Tk3: </a:t>
            </a:r>
            <a:r>
              <a:rPr lang="en-US" sz="6750" b="1" dirty="0" err="1">
                <a:solidFill>
                  <a:srgbClr val="002060"/>
                </a:solidFill>
                <a:cs typeface="Times New Roman" panose="02020603050405020304" pitchFamily="18" charset="0"/>
              </a:rPr>
              <a:t>Đến</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hãy</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đến</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hãy</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nghe</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tôi</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mừng</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rỡ</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về</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biết</a:t>
            </a:r>
            <a:r>
              <a:rPr lang="en-US" sz="6750" b="1" dirty="0">
                <a:solidFill>
                  <a:srgbClr val="002060"/>
                </a:solidFill>
                <a:cs typeface="Times New Roman" panose="02020603050405020304" pitchFamily="18" charset="0"/>
              </a:rPr>
              <a:t> bao </a:t>
            </a:r>
            <a:r>
              <a:rPr lang="en-US" sz="6750" b="1" dirty="0" err="1">
                <a:solidFill>
                  <a:srgbClr val="002060"/>
                </a:solidFill>
                <a:cs typeface="Times New Roman" panose="02020603050405020304" pitchFamily="18" charset="0"/>
              </a:rPr>
              <a:t>tuyệt</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tác</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Chúa</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đã</a:t>
            </a:r>
            <a:r>
              <a:rPr lang="en-US" sz="6750" b="1" dirty="0">
                <a:solidFill>
                  <a:srgbClr val="002060"/>
                </a:solidFill>
                <a:cs typeface="Times New Roman" panose="02020603050405020304" pitchFamily="18" charset="0"/>
              </a:rPr>
              <a:t> </a:t>
            </a:r>
            <a:r>
              <a:rPr lang="en-US" sz="6750" b="1" dirty="0" err="1">
                <a:solidFill>
                  <a:srgbClr val="002060"/>
                </a:solidFill>
                <a:cs typeface="Times New Roman" panose="02020603050405020304" pitchFamily="18" charset="0"/>
              </a:rPr>
              <a:t>làm</a:t>
            </a:r>
            <a:r>
              <a:rPr lang="en-US" sz="6750" b="1" dirty="0">
                <a:solidFill>
                  <a:srgbClr val="002060"/>
                </a:solidFill>
                <a:cs typeface="Times New Roman" panose="02020603050405020304" pitchFamily="18" charset="0"/>
              </a:rPr>
              <a:t>.</a:t>
            </a:r>
            <a:endParaRPr lang="vi-VN" sz="675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51387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600" b="1" dirty="0">
                <a:solidFill>
                  <a:srgbClr val="C00000"/>
                </a:solidFill>
                <a:cs typeface="Times New Roman" panose="02020603050405020304" pitchFamily="18" charset="0"/>
              </a:rPr>
              <a:t>Đk: </a:t>
            </a:r>
            <a:r>
              <a:rPr lang="vi-VN" sz="6600" b="1" dirty="0">
                <a:solidFill>
                  <a:srgbClr val="002060"/>
                </a:solidFill>
                <a:cs typeface="Times New Roman" panose="02020603050405020304" pitchFamily="18" charset="0"/>
              </a:rPr>
              <a:t>Muôn dân hỡi hãy ca tụng Chúa Trời, loài người ơi hát khen danh Thánh người.</a:t>
            </a:r>
          </a:p>
        </p:txBody>
      </p:sp>
    </p:spTree>
    <p:extLst>
      <p:ext uri="{BB962C8B-B14F-4D97-AF65-F5344CB8AC3E}">
        <p14:creationId xmlns:p14="http://schemas.microsoft.com/office/powerpoint/2010/main" val="2299468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1310</Words>
  <Application>Microsoft Office PowerPoint</Application>
  <PresentationFormat>On-screen Show (16:9)</PresentationFormat>
  <Paragraphs>68</Paragraphs>
  <Slides>61</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61</vt:i4>
      </vt:variant>
    </vt:vector>
  </HeadingPairs>
  <TitlesOfParts>
    <vt:vector size="71" baseType="lpstr">
      <vt:lpstr>Arial</vt:lpstr>
      <vt:lpstr>Tahoma</vt:lpstr>
      <vt:lpstr>Times New Roman</vt:lpstr>
      <vt:lpstr>UTM American Sans</vt:lpstr>
      <vt:lpstr>Office Theme</vt:lpstr>
      <vt:lpstr>5_Office Theme</vt:lpstr>
      <vt:lpstr>7_Office Theme</vt:lpstr>
      <vt:lpstr>25_Office Theme</vt:lpstr>
      <vt:lpstr>10_Office Theme</vt:lpstr>
      <vt:lpstr>22_Office Theme</vt:lpstr>
      <vt:lpstr>PowerPoint Presentation</vt:lpstr>
      <vt:lpstr> Ca Nhập Lễ Muôn Dân Hỡi Phương Anh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CHÚT TÌNH CON THƠ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67</cp:revision>
  <dcterms:created xsi:type="dcterms:W3CDTF">2022-10-30T00:36:35Z</dcterms:created>
  <dcterms:modified xsi:type="dcterms:W3CDTF">2024-08-01T22:53:32Z</dcterms:modified>
</cp:coreProperties>
</file>