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16" r:id="rId2"/>
    <p:sldMasterId id="2147483736" r:id="rId3"/>
    <p:sldMasterId id="2147483748" r:id="rId4"/>
    <p:sldMasterId id="2147483760" r:id="rId5"/>
    <p:sldMasterId id="2147483784" r:id="rId6"/>
    <p:sldMasterId id="2147483796" r:id="rId7"/>
    <p:sldMasterId id="2147483844" r:id="rId8"/>
    <p:sldMasterId id="2147483856" r:id="rId9"/>
    <p:sldMasterId id="2147483880" r:id="rId10"/>
    <p:sldMasterId id="2147483892" r:id="rId11"/>
    <p:sldMasterId id="2147483928" r:id="rId12"/>
    <p:sldMasterId id="2147483940" r:id="rId13"/>
  </p:sldMasterIdLst>
  <p:notesMasterIdLst>
    <p:notesMasterId r:id="rId129"/>
  </p:notesMasterIdLst>
  <p:sldIdLst>
    <p:sldId id="444" r:id="rId14"/>
    <p:sldId id="530" r:id="rId15"/>
    <p:sldId id="529" r:id="rId16"/>
    <p:sldId id="316" r:id="rId17"/>
    <p:sldId id="386" r:id="rId18"/>
    <p:sldId id="1209" r:id="rId19"/>
    <p:sldId id="387" r:id="rId20"/>
    <p:sldId id="532" r:id="rId21"/>
    <p:sldId id="445" r:id="rId22"/>
    <p:sldId id="388" r:id="rId23"/>
    <p:sldId id="533" r:id="rId24"/>
    <p:sldId id="446" r:id="rId25"/>
    <p:sldId id="389" r:id="rId26"/>
    <p:sldId id="534" r:id="rId27"/>
    <p:sldId id="447" r:id="rId28"/>
    <p:sldId id="390" r:id="rId29"/>
    <p:sldId id="535" r:id="rId30"/>
    <p:sldId id="448" r:id="rId31"/>
    <p:sldId id="449" r:id="rId32"/>
    <p:sldId id="450" r:id="rId33"/>
    <p:sldId id="391" r:id="rId34"/>
    <p:sldId id="392" r:id="rId35"/>
    <p:sldId id="451" r:id="rId36"/>
    <p:sldId id="393" r:id="rId37"/>
    <p:sldId id="452" r:id="rId38"/>
    <p:sldId id="394" r:id="rId39"/>
    <p:sldId id="453" r:id="rId40"/>
    <p:sldId id="454" r:id="rId41"/>
    <p:sldId id="455" r:id="rId42"/>
    <p:sldId id="395" r:id="rId43"/>
    <p:sldId id="1210" r:id="rId44"/>
    <p:sldId id="396" r:id="rId45"/>
    <p:sldId id="460" r:id="rId46"/>
    <p:sldId id="456" r:id="rId47"/>
    <p:sldId id="397" r:id="rId48"/>
    <p:sldId id="398" r:id="rId49"/>
    <p:sldId id="457" r:id="rId50"/>
    <p:sldId id="399" r:id="rId51"/>
    <p:sldId id="458" r:id="rId52"/>
    <p:sldId id="459" r:id="rId53"/>
    <p:sldId id="1223" r:id="rId54"/>
    <p:sldId id="502" r:id="rId55"/>
    <p:sldId id="503" r:id="rId56"/>
    <p:sldId id="504" r:id="rId57"/>
    <p:sldId id="505" r:id="rId58"/>
    <p:sldId id="506" r:id="rId59"/>
    <p:sldId id="507" r:id="rId60"/>
    <p:sldId id="510" r:id="rId61"/>
    <p:sldId id="511" r:id="rId62"/>
    <p:sldId id="520" r:id="rId63"/>
    <p:sldId id="333" r:id="rId64"/>
    <p:sldId id="400" r:id="rId65"/>
    <p:sldId id="401" r:id="rId66"/>
    <p:sldId id="1224" r:id="rId67"/>
    <p:sldId id="407" r:id="rId68"/>
    <p:sldId id="1225" r:id="rId69"/>
    <p:sldId id="409" r:id="rId70"/>
    <p:sldId id="1226" r:id="rId71"/>
    <p:sldId id="257" r:id="rId72"/>
    <p:sldId id="264" r:id="rId73"/>
    <p:sldId id="462" r:id="rId74"/>
    <p:sldId id="470" r:id="rId75"/>
    <p:sldId id="463" r:id="rId76"/>
    <p:sldId id="464" r:id="rId77"/>
    <p:sldId id="531" r:id="rId78"/>
    <p:sldId id="382" r:id="rId79"/>
    <p:sldId id="341" r:id="rId80"/>
    <p:sldId id="414" r:id="rId81"/>
    <p:sldId id="416" r:id="rId82"/>
    <p:sldId id="1229" r:id="rId83"/>
    <p:sldId id="1228" r:id="rId84"/>
    <p:sldId id="471" r:id="rId85"/>
    <p:sldId id="1227" r:id="rId86"/>
    <p:sldId id="336" r:id="rId87"/>
    <p:sldId id="522" r:id="rId88"/>
    <p:sldId id="1169" r:id="rId89"/>
    <p:sldId id="432" r:id="rId90"/>
    <p:sldId id="425" r:id="rId91"/>
    <p:sldId id="424" r:id="rId92"/>
    <p:sldId id="1244" r:id="rId93"/>
    <p:sldId id="1230" r:id="rId94"/>
    <p:sldId id="1245" r:id="rId95"/>
    <p:sldId id="1246" r:id="rId96"/>
    <p:sldId id="1177" r:id="rId97"/>
    <p:sldId id="1233" r:id="rId98"/>
    <p:sldId id="1238" r:id="rId99"/>
    <p:sldId id="1247" r:id="rId100"/>
    <p:sldId id="1248" r:id="rId101"/>
    <p:sldId id="1189" r:id="rId102"/>
    <p:sldId id="1235" r:id="rId103"/>
    <p:sldId id="1241" r:id="rId104"/>
    <p:sldId id="1249" r:id="rId105"/>
    <p:sldId id="1250" r:id="rId106"/>
    <p:sldId id="1243" r:id="rId107"/>
    <p:sldId id="523" r:id="rId108"/>
    <p:sldId id="1251" r:id="rId109"/>
    <p:sldId id="1252" r:id="rId110"/>
    <p:sldId id="1253" r:id="rId111"/>
    <p:sldId id="1254" r:id="rId112"/>
    <p:sldId id="1255" r:id="rId113"/>
    <p:sldId id="1278" r:id="rId114"/>
    <p:sldId id="1279" r:id="rId115"/>
    <p:sldId id="1261" r:id="rId116"/>
    <p:sldId id="1262" r:id="rId117"/>
    <p:sldId id="1280" r:id="rId118"/>
    <p:sldId id="1281" r:id="rId119"/>
    <p:sldId id="1277" r:id="rId120"/>
    <p:sldId id="527" r:id="rId121"/>
    <p:sldId id="426" r:id="rId122"/>
    <p:sldId id="1193" r:id="rId123"/>
    <p:sldId id="1195" r:id="rId124"/>
    <p:sldId id="430" r:id="rId125"/>
    <p:sldId id="1197" r:id="rId126"/>
    <p:sldId id="1282" r:id="rId127"/>
    <p:sldId id="528" r:id="rId12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FF0000"/>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902" autoAdjust="0"/>
    <p:restoredTop sz="94769" autoAdjust="0"/>
  </p:normalViewPr>
  <p:slideViewPr>
    <p:cSldViewPr>
      <p:cViewPr>
        <p:scale>
          <a:sx n="125" d="100"/>
          <a:sy n="125" d="100"/>
        </p:scale>
        <p:origin x="-1598" y="-672"/>
      </p:cViewPr>
      <p:guideLst>
        <p:guide orient="horz" pos="1620"/>
        <p:guide pos="2880"/>
      </p:guideLst>
    </p:cSldViewPr>
  </p:slideViewPr>
  <p:outlineViewPr>
    <p:cViewPr>
      <p:scale>
        <a:sx n="33" d="100"/>
        <a:sy n="33" d="100"/>
      </p:scale>
      <p:origin x="130" y="4483"/>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04.xml"/><Relationship Id="rId21" Type="http://schemas.openxmlformats.org/officeDocument/2006/relationships/slide" Target="slides/slide8.xml"/><Relationship Id="rId42" Type="http://schemas.openxmlformats.org/officeDocument/2006/relationships/slide" Target="slides/slide29.xml"/><Relationship Id="rId63" Type="http://schemas.openxmlformats.org/officeDocument/2006/relationships/slide" Target="slides/slide50.xml"/><Relationship Id="rId84" Type="http://schemas.openxmlformats.org/officeDocument/2006/relationships/slide" Target="slides/slide71.xml"/><Relationship Id="rId16" Type="http://schemas.openxmlformats.org/officeDocument/2006/relationships/slide" Target="slides/slide3.xml"/><Relationship Id="rId107" Type="http://schemas.openxmlformats.org/officeDocument/2006/relationships/slide" Target="slides/slide94.xml"/><Relationship Id="rId11" Type="http://schemas.openxmlformats.org/officeDocument/2006/relationships/slideMaster" Target="slideMasters/slideMaster11.xml"/><Relationship Id="rId32" Type="http://schemas.openxmlformats.org/officeDocument/2006/relationships/slide" Target="slides/slide19.xml"/><Relationship Id="rId37" Type="http://schemas.openxmlformats.org/officeDocument/2006/relationships/slide" Target="slides/slide24.xml"/><Relationship Id="rId53" Type="http://schemas.openxmlformats.org/officeDocument/2006/relationships/slide" Target="slides/slide40.xml"/><Relationship Id="rId58" Type="http://schemas.openxmlformats.org/officeDocument/2006/relationships/slide" Target="slides/slide45.xml"/><Relationship Id="rId74" Type="http://schemas.openxmlformats.org/officeDocument/2006/relationships/slide" Target="slides/slide61.xml"/><Relationship Id="rId79" Type="http://schemas.openxmlformats.org/officeDocument/2006/relationships/slide" Target="slides/slide66.xml"/><Relationship Id="rId102" Type="http://schemas.openxmlformats.org/officeDocument/2006/relationships/slide" Target="slides/slide89.xml"/><Relationship Id="rId123" Type="http://schemas.openxmlformats.org/officeDocument/2006/relationships/slide" Target="slides/slide110.xml"/><Relationship Id="rId128" Type="http://schemas.openxmlformats.org/officeDocument/2006/relationships/slide" Target="slides/slide115.xml"/><Relationship Id="rId5" Type="http://schemas.openxmlformats.org/officeDocument/2006/relationships/slideMaster" Target="slideMasters/slideMaster5.xml"/><Relationship Id="rId90" Type="http://schemas.openxmlformats.org/officeDocument/2006/relationships/slide" Target="slides/slide77.xml"/><Relationship Id="rId95" Type="http://schemas.openxmlformats.org/officeDocument/2006/relationships/slide" Target="slides/slide82.xml"/><Relationship Id="rId22" Type="http://schemas.openxmlformats.org/officeDocument/2006/relationships/slide" Target="slides/slide9.xml"/><Relationship Id="rId27" Type="http://schemas.openxmlformats.org/officeDocument/2006/relationships/slide" Target="slides/slide14.xml"/><Relationship Id="rId43" Type="http://schemas.openxmlformats.org/officeDocument/2006/relationships/slide" Target="slides/slide30.xml"/><Relationship Id="rId48" Type="http://schemas.openxmlformats.org/officeDocument/2006/relationships/slide" Target="slides/slide35.xml"/><Relationship Id="rId64" Type="http://schemas.openxmlformats.org/officeDocument/2006/relationships/slide" Target="slides/slide51.xml"/><Relationship Id="rId69" Type="http://schemas.openxmlformats.org/officeDocument/2006/relationships/slide" Target="slides/slide56.xml"/><Relationship Id="rId113" Type="http://schemas.openxmlformats.org/officeDocument/2006/relationships/slide" Target="slides/slide100.xml"/><Relationship Id="rId118" Type="http://schemas.openxmlformats.org/officeDocument/2006/relationships/slide" Target="slides/slide105.xml"/><Relationship Id="rId80" Type="http://schemas.openxmlformats.org/officeDocument/2006/relationships/slide" Target="slides/slide67.xml"/><Relationship Id="rId85" Type="http://schemas.openxmlformats.org/officeDocument/2006/relationships/slide" Target="slides/slide72.xml"/><Relationship Id="rId12" Type="http://schemas.openxmlformats.org/officeDocument/2006/relationships/slideMaster" Target="slideMasters/slideMaster12.xml"/><Relationship Id="rId17" Type="http://schemas.openxmlformats.org/officeDocument/2006/relationships/slide" Target="slides/slide4.xml"/><Relationship Id="rId33" Type="http://schemas.openxmlformats.org/officeDocument/2006/relationships/slide" Target="slides/slide20.xml"/><Relationship Id="rId38" Type="http://schemas.openxmlformats.org/officeDocument/2006/relationships/slide" Target="slides/slide25.xml"/><Relationship Id="rId59" Type="http://schemas.openxmlformats.org/officeDocument/2006/relationships/slide" Target="slides/slide46.xml"/><Relationship Id="rId103" Type="http://schemas.openxmlformats.org/officeDocument/2006/relationships/slide" Target="slides/slide90.xml"/><Relationship Id="rId108" Type="http://schemas.openxmlformats.org/officeDocument/2006/relationships/slide" Target="slides/slide95.xml"/><Relationship Id="rId124" Type="http://schemas.openxmlformats.org/officeDocument/2006/relationships/slide" Target="slides/slide111.xml"/><Relationship Id="rId129" Type="http://schemas.openxmlformats.org/officeDocument/2006/relationships/notesMaster" Target="notesMasters/notesMaster1.xml"/><Relationship Id="rId54" Type="http://schemas.openxmlformats.org/officeDocument/2006/relationships/slide" Target="slides/slide41.xml"/><Relationship Id="rId70" Type="http://schemas.openxmlformats.org/officeDocument/2006/relationships/slide" Target="slides/slide57.xml"/><Relationship Id="rId75" Type="http://schemas.openxmlformats.org/officeDocument/2006/relationships/slide" Target="slides/slide62.xml"/><Relationship Id="rId91" Type="http://schemas.openxmlformats.org/officeDocument/2006/relationships/slide" Target="slides/slide78.xml"/><Relationship Id="rId96" Type="http://schemas.openxmlformats.org/officeDocument/2006/relationships/slide" Target="slides/slide83.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 Target="slides/slide10.xml"/><Relationship Id="rId28" Type="http://schemas.openxmlformats.org/officeDocument/2006/relationships/slide" Target="slides/slide15.xml"/><Relationship Id="rId49" Type="http://schemas.openxmlformats.org/officeDocument/2006/relationships/slide" Target="slides/slide36.xml"/><Relationship Id="rId114" Type="http://schemas.openxmlformats.org/officeDocument/2006/relationships/slide" Target="slides/slide101.xml"/><Relationship Id="rId119" Type="http://schemas.openxmlformats.org/officeDocument/2006/relationships/slide" Target="slides/slide106.xml"/><Relationship Id="rId44" Type="http://schemas.openxmlformats.org/officeDocument/2006/relationships/slide" Target="slides/slide31.xml"/><Relationship Id="rId60" Type="http://schemas.openxmlformats.org/officeDocument/2006/relationships/slide" Target="slides/slide47.xml"/><Relationship Id="rId65" Type="http://schemas.openxmlformats.org/officeDocument/2006/relationships/slide" Target="slides/slide52.xml"/><Relationship Id="rId81" Type="http://schemas.openxmlformats.org/officeDocument/2006/relationships/slide" Target="slides/slide68.xml"/><Relationship Id="rId86" Type="http://schemas.openxmlformats.org/officeDocument/2006/relationships/slide" Target="slides/slide73.xml"/><Relationship Id="rId130" Type="http://schemas.openxmlformats.org/officeDocument/2006/relationships/presProps" Target="presProps.xml"/><Relationship Id="rId13" Type="http://schemas.openxmlformats.org/officeDocument/2006/relationships/slideMaster" Target="slideMasters/slideMaster13.xml"/><Relationship Id="rId18" Type="http://schemas.openxmlformats.org/officeDocument/2006/relationships/slide" Target="slides/slide5.xml"/><Relationship Id="rId39" Type="http://schemas.openxmlformats.org/officeDocument/2006/relationships/slide" Target="slides/slide26.xml"/><Relationship Id="rId109" Type="http://schemas.openxmlformats.org/officeDocument/2006/relationships/slide" Target="slides/slide96.xml"/><Relationship Id="rId34" Type="http://schemas.openxmlformats.org/officeDocument/2006/relationships/slide" Target="slides/slide21.xml"/><Relationship Id="rId50" Type="http://schemas.openxmlformats.org/officeDocument/2006/relationships/slide" Target="slides/slide37.xml"/><Relationship Id="rId55" Type="http://schemas.openxmlformats.org/officeDocument/2006/relationships/slide" Target="slides/slide42.xml"/><Relationship Id="rId76" Type="http://schemas.openxmlformats.org/officeDocument/2006/relationships/slide" Target="slides/slide63.xml"/><Relationship Id="rId97" Type="http://schemas.openxmlformats.org/officeDocument/2006/relationships/slide" Target="slides/slide84.xml"/><Relationship Id="rId104" Type="http://schemas.openxmlformats.org/officeDocument/2006/relationships/slide" Target="slides/slide91.xml"/><Relationship Id="rId120" Type="http://schemas.openxmlformats.org/officeDocument/2006/relationships/slide" Target="slides/slide107.xml"/><Relationship Id="rId125" Type="http://schemas.openxmlformats.org/officeDocument/2006/relationships/slide" Target="slides/slide112.xml"/><Relationship Id="rId7" Type="http://schemas.openxmlformats.org/officeDocument/2006/relationships/slideMaster" Target="slideMasters/slideMaster7.xml"/><Relationship Id="rId71" Type="http://schemas.openxmlformats.org/officeDocument/2006/relationships/slide" Target="slides/slide58.xml"/><Relationship Id="rId92" Type="http://schemas.openxmlformats.org/officeDocument/2006/relationships/slide" Target="slides/slide79.xml"/><Relationship Id="rId2" Type="http://schemas.openxmlformats.org/officeDocument/2006/relationships/slideMaster" Target="slideMasters/slideMaster2.xml"/><Relationship Id="rId29" Type="http://schemas.openxmlformats.org/officeDocument/2006/relationships/slide" Target="slides/slide16.xml"/><Relationship Id="rId24" Type="http://schemas.openxmlformats.org/officeDocument/2006/relationships/slide" Target="slides/slide11.xml"/><Relationship Id="rId40" Type="http://schemas.openxmlformats.org/officeDocument/2006/relationships/slide" Target="slides/slide27.xml"/><Relationship Id="rId45" Type="http://schemas.openxmlformats.org/officeDocument/2006/relationships/slide" Target="slides/slide32.xml"/><Relationship Id="rId66" Type="http://schemas.openxmlformats.org/officeDocument/2006/relationships/slide" Target="slides/slide53.xml"/><Relationship Id="rId87" Type="http://schemas.openxmlformats.org/officeDocument/2006/relationships/slide" Target="slides/slide74.xml"/><Relationship Id="rId110" Type="http://schemas.openxmlformats.org/officeDocument/2006/relationships/slide" Target="slides/slide97.xml"/><Relationship Id="rId115" Type="http://schemas.openxmlformats.org/officeDocument/2006/relationships/slide" Target="slides/slide102.xml"/><Relationship Id="rId131" Type="http://schemas.openxmlformats.org/officeDocument/2006/relationships/viewProps" Target="viewProps.xml"/><Relationship Id="rId61" Type="http://schemas.openxmlformats.org/officeDocument/2006/relationships/slide" Target="slides/slide48.xml"/><Relationship Id="rId82" Type="http://schemas.openxmlformats.org/officeDocument/2006/relationships/slide" Target="slides/slide69.xml"/><Relationship Id="rId19" Type="http://schemas.openxmlformats.org/officeDocument/2006/relationships/slide" Target="slides/slide6.xml"/><Relationship Id="rId14" Type="http://schemas.openxmlformats.org/officeDocument/2006/relationships/slide" Target="slides/slide1.xml"/><Relationship Id="rId30" Type="http://schemas.openxmlformats.org/officeDocument/2006/relationships/slide" Target="slides/slide17.xml"/><Relationship Id="rId35" Type="http://schemas.openxmlformats.org/officeDocument/2006/relationships/slide" Target="slides/slide22.xml"/><Relationship Id="rId56" Type="http://schemas.openxmlformats.org/officeDocument/2006/relationships/slide" Target="slides/slide43.xml"/><Relationship Id="rId77" Type="http://schemas.openxmlformats.org/officeDocument/2006/relationships/slide" Target="slides/slide64.xml"/><Relationship Id="rId100" Type="http://schemas.openxmlformats.org/officeDocument/2006/relationships/slide" Target="slides/slide87.xml"/><Relationship Id="rId105" Type="http://schemas.openxmlformats.org/officeDocument/2006/relationships/slide" Target="slides/slide92.xml"/><Relationship Id="rId126" Type="http://schemas.openxmlformats.org/officeDocument/2006/relationships/slide" Target="slides/slide113.xml"/><Relationship Id="rId8" Type="http://schemas.openxmlformats.org/officeDocument/2006/relationships/slideMaster" Target="slideMasters/slideMaster8.xml"/><Relationship Id="rId51" Type="http://schemas.openxmlformats.org/officeDocument/2006/relationships/slide" Target="slides/slide38.xml"/><Relationship Id="rId72" Type="http://schemas.openxmlformats.org/officeDocument/2006/relationships/slide" Target="slides/slide59.xml"/><Relationship Id="rId93" Type="http://schemas.openxmlformats.org/officeDocument/2006/relationships/slide" Target="slides/slide80.xml"/><Relationship Id="rId98" Type="http://schemas.openxmlformats.org/officeDocument/2006/relationships/slide" Target="slides/slide85.xml"/><Relationship Id="rId121" Type="http://schemas.openxmlformats.org/officeDocument/2006/relationships/slide" Target="slides/slide108.xml"/><Relationship Id="rId3" Type="http://schemas.openxmlformats.org/officeDocument/2006/relationships/slideMaster" Target="slideMasters/slideMaster3.xml"/><Relationship Id="rId25" Type="http://schemas.openxmlformats.org/officeDocument/2006/relationships/slide" Target="slides/slide12.xml"/><Relationship Id="rId46" Type="http://schemas.openxmlformats.org/officeDocument/2006/relationships/slide" Target="slides/slide33.xml"/><Relationship Id="rId67" Type="http://schemas.openxmlformats.org/officeDocument/2006/relationships/slide" Target="slides/slide54.xml"/><Relationship Id="rId116" Type="http://schemas.openxmlformats.org/officeDocument/2006/relationships/slide" Target="slides/slide103.xml"/><Relationship Id="rId20" Type="http://schemas.openxmlformats.org/officeDocument/2006/relationships/slide" Target="slides/slide7.xml"/><Relationship Id="rId41" Type="http://schemas.openxmlformats.org/officeDocument/2006/relationships/slide" Target="slides/slide28.xml"/><Relationship Id="rId62" Type="http://schemas.openxmlformats.org/officeDocument/2006/relationships/slide" Target="slides/slide49.xml"/><Relationship Id="rId83" Type="http://schemas.openxmlformats.org/officeDocument/2006/relationships/slide" Target="slides/slide70.xml"/><Relationship Id="rId88" Type="http://schemas.openxmlformats.org/officeDocument/2006/relationships/slide" Target="slides/slide75.xml"/><Relationship Id="rId111" Type="http://schemas.openxmlformats.org/officeDocument/2006/relationships/slide" Target="slides/slide98.xml"/><Relationship Id="rId132" Type="http://schemas.openxmlformats.org/officeDocument/2006/relationships/theme" Target="theme/theme1.xml"/><Relationship Id="rId15" Type="http://schemas.openxmlformats.org/officeDocument/2006/relationships/slide" Target="slides/slide2.xml"/><Relationship Id="rId36" Type="http://schemas.openxmlformats.org/officeDocument/2006/relationships/slide" Target="slides/slide23.xml"/><Relationship Id="rId57" Type="http://schemas.openxmlformats.org/officeDocument/2006/relationships/slide" Target="slides/slide44.xml"/><Relationship Id="rId106" Type="http://schemas.openxmlformats.org/officeDocument/2006/relationships/slide" Target="slides/slide93.xml"/><Relationship Id="rId127" Type="http://schemas.openxmlformats.org/officeDocument/2006/relationships/slide" Target="slides/slide114.xml"/><Relationship Id="rId10" Type="http://schemas.openxmlformats.org/officeDocument/2006/relationships/slideMaster" Target="slideMasters/slideMaster10.xml"/><Relationship Id="rId31" Type="http://schemas.openxmlformats.org/officeDocument/2006/relationships/slide" Target="slides/slide18.xml"/><Relationship Id="rId52" Type="http://schemas.openxmlformats.org/officeDocument/2006/relationships/slide" Target="slides/slide39.xml"/><Relationship Id="rId73" Type="http://schemas.openxmlformats.org/officeDocument/2006/relationships/slide" Target="slides/slide60.xml"/><Relationship Id="rId78" Type="http://schemas.openxmlformats.org/officeDocument/2006/relationships/slide" Target="slides/slide65.xml"/><Relationship Id="rId94" Type="http://schemas.openxmlformats.org/officeDocument/2006/relationships/slide" Target="slides/slide81.xml"/><Relationship Id="rId99" Type="http://schemas.openxmlformats.org/officeDocument/2006/relationships/slide" Target="slides/slide86.xml"/><Relationship Id="rId101" Type="http://schemas.openxmlformats.org/officeDocument/2006/relationships/slide" Target="slides/slide88.xml"/><Relationship Id="rId122" Type="http://schemas.openxmlformats.org/officeDocument/2006/relationships/slide" Target="slides/slide109.xml"/><Relationship Id="rId4" Type="http://schemas.openxmlformats.org/officeDocument/2006/relationships/slideMaster" Target="slideMasters/slideMaster4.xml"/><Relationship Id="rId9" Type="http://schemas.openxmlformats.org/officeDocument/2006/relationships/slideMaster" Target="slideMasters/slideMaster9.xml"/><Relationship Id="rId26" Type="http://schemas.openxmlformats.org/officeDocument/2006/relationships/slide" Target="slides/slide13.xml"/><Relationship Id="rId47" Type="http://schemas.openxmlformats.org/officeDocument/2006/relationships/slide" Target="slides/slide34.xml"/><Relationship Id="rId68" Type="http://schemas.openxmlformats.org/officeDocument/2006/relationships/slide" Target="slides/slide55.xml"/><Relationship Id="rId89" Type="http://schemas.openxmlformats.org/officeDocument/2006/relationships/slide" Target="slides/slide76.xml"/><Relationship Id="rId112" Type="http://schemas.openxmlformats.org/officeDocument/2006/relationships/slide" Target="slides/slide99.xml"/><Relationship Id="rId13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EFC896-DBEB-4B2F-A345-24C1E6867C7E}" type="datetimeFigureOut">
              <a:rPr lang="en-US" smtClean="0"/>
              <a:t>3/22/2024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5DAA1B-6C37-4EC5-BBC8-F5F527005C0A}" type="slidenum">
              <a:rPr lang="en-US" smtClean="0"/>
              <a:t>‹#›</a:t>
            </a:fld>
            <a:endParaRPr lang="en-US"/>
          </a:p>
        </p:txBody>
      </p:sp>
    </p:spTree>
    <p:extLst>
      <p:ext uri="{BB962C8B-B14F-4D97-AF65-F5344CB8AC3E}">
        <p14:creationId xmlns:p14="http://schemas.microsoft.com/office/powerpoint/2010/main" val="898161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5658418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38921509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38532844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7493689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52</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53</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54</a:t>
            </a:fld>
            <a:endParaRPr lang="en-US">
              <a:solidFill>
                <a:prstClr val="black"/>
              </a:solidFill>
            </a:endParaRPr>
          </a:p>
        </p:txBody>
      </p:sp>
    </p:spTree>
    <p:extLst>
      <p:ext uri="{BB962C8B-B14F-4D97-AF65-F5344CB8AC3E}">
        <p14:creationId xmlns:p14="http://schemas.microsoft.com/office/powerpoint/2010/main" val="25088532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55</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56</a:t>
            </a:fld>
            <a:endParaRPr lang="en-US">
              <a:solidFill>
                <a:prstClr val="black"/>
              </a:solidFill>
            </a:endParaRPr>
          </a:p>
        </p:txBody>
      </p:sp>
    </p:spTree>
    <p:extLst>
      <p:ext uri="{BB962C8B-B14F-4D97-AF65-F5344CB8AC3E}">
        <p14:creationId xmlns:p14="http://schemas.microsoft.com/office/powerpoint/2010/main" val="62362262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57</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58</a:t>
            </a:fld>
            <a:endParaRPr lang="en-US">
              <a:solidFill>
                <a:prstClr val="black"/>
              </a:solidFill>
            </a:endParaRPr>
          </a:p>
        </p:txBody>
      </p:sp>
    </p:spTree>
    <p:extLst>
      <p:ext uri="{BB962C8B-B14F-4D97-AF65-F5344CB8AC3E}">
        <p14:creationId xmlns:p14="http://schemas.microsoft.com/office/powerpoint/2010/main" val="295880349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63</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64</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65</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67</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68</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69</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70</a:t>
            </a:fld>
            <a:endParaRPr lang="en-US">
              <a:solidFill>
                <a:prstClr val="black"/>
              </a:solidFill>
            </a:endParaRPr>
          </a:p>
        </p:txBody>
      </p:sp>
    </p:spTree>
    <p:extLst>
      <p:ext uri="{BB962C8B-B14F-4D97-AF65-F5344CB8AC3E}">
        <p14:creationId xmlns:p14="http://schemas.microsoft.com/office/powerpoint/2010/main" val="12243188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73817051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71</a:t>
            </a:fld>
            <a:endParaRPr lang="en-US">
              <a:solidFill>
                <a:prstClr val="black"/>
              </a:solidFill>
            </a:endParaRPr>
          </a:p>
        </p:txBody>
      </p:sp>
    </p:spTree>
    <p:extLst>
      <p:ext uri="{BB962C8B-B14F-4D97-AF65-F5344CB8AC3E}">
        <p14:creationId xmlns:p14="http://schemas.microsoft.com/office/powerpoint/2010/main" val="136470279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72</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73</a:t>
            </a:fld>
            <a:endParaRPr lang="en-US">
              <a:solidFill>
                <a:prstClr val="black"/>
              </a:solidFill>
            </a:endParaRPr>
          </a:p>
        </p:txBody>
      </p:sp>
    </p:spTree>
    <p:extLst>
      <p:ext uri="{BB962C8B-B14F-4D97-AF65-F5344CB8AC3E}">
        <p14:creationId xmlns:p14="http://schemas.microsoft.com/office/powerpoint/2010/main" val="75694964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76</a:t>
            </a:fld>
            <a:endParaRPr lang="en-US">
              <a:solidFill>
                <a:prstClr val="black"/>
              </a:solidFill>
            </a:endParaRPr>
          </a:p>
        </p:txBody>
      </p:sp>
    </p:spTree>
    <p:extLst>
      <p:ext uri="{BB962C8B-B14F-4D97-AF65-F5344CB8AC3E}">
        <p14:creationId xmlns:p14="http://schemas.microsoft.com/office/powerpoint/2010/main" val="417953697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77</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78</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79</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80</a:t>
            </a:fld>
            <a:endParaRPr lang="en-US">
              <a:solidFill>
                <a:prstClr val="black"/>
              </a:solidFill>
            </a:endParaRPr>
          </a:p>
        </p:txBody>
      </p:sp>
    </p:spTree>
    <p:extLst>
      <p:ext uri="{BB962C8B-B14F-4D97-AF65-F5344CB8AC3E}">
        <p14:creationId xmlns:p14="http://schemas.microsoft.com/office/powerpoint/2010/main" val="88854784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81</a:t>
            </a:fld>
            <a:endParaRPr lang="en-US">
              <a:solidFill>
                <a:prstClr val="black"/>
              </a:solidFill>
            </a:endParaRPr>
          </a:p>
        </p:txBody>
      </p:sp>
    </p:spTree>
    <p:extLst>
      <p:ext uri="{BB962C8B-B14F-4D97-AF65-F5344CB8AC3E}">
        <p14:creationId xmlns:p14="http://schemas.microsoft.com/office/powerpoint/2010/main" val="56018601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82</a:t>
            </a:fld>
            <a:endParaRPr lang="en-US">
              <a:solidFill>
                <a:prstClr val="black"/>
              </a:solidFill>
            </a:endParaRPr>
          </a:p>
        </p:txBody>
      </p:sp>
    </p:spTree>
    <p:extLst>
      <p:ext uri="{BB962C8B-B14F-4D97-AF65-F5344CB8AC3E}">
        <p14:creationId xmlns:p14="http://schemas.microsoft.com/office/powerpoint/2010/main" val="19039389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83</a:t>
            </a:fld>
            <a:endParaRPr lang="en-US">
              <a:solidFill>
                <a:prstClr val="black"/>
              </a:solidFill>
            </a:endParaRPr>
          </a:p>
        </p:txBody>
      </p:sp>
    </p:spTree>
    <p:extLst>
      <p:ext uri="{BB962C8B-B14F-4D97-AF65-F5344CB8AC3E}">
        <p14:creationId xmlns:p14="http://schemas.microsoft.com/office/powerpoint/2010/main" val="34843094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84</a:t>
            </a:fld>
            <a:endParaRPr lang="en-US">
              <a:solidFill>
                <a:prstClr val="black"/>
              </a:solidFill>
            </a:endParaRPr>
          </a:p>
        </p:txBody>
      </p:sp>
    </p:spTree>
    <p:extLst>
      <p:ext uri="{BB962C8B-B14F-4D97-AF65-F5344CB8AC3E}">
        <p14:creationId xmlns:p14="http://schemas.microsoft.com/office/powerpoint/2010/main" val="30446927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85</a:t>
            </a:fld>
            <a:endParaRPr lang="en-US">
              <a:solidFill>
                <a:prstClr val="black"/>
              </a:solidFill>
            </a:endParaRPr>
          </a:p>
        </p:txBody>
      </p:sp>
    </p:spTree>
    <p:extLst>
      <p:ext uri="{BB962C8B-B14F-4D97-AF65-F5344CB8AC3E}">
        <p14:creationId xmlns:p14="http://schemas.microsoft.com/office/powerpoint/2010/main" val="224236892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86</a:t>
            </a:fld>
            <a:endParaRPr lang="en-US">
              <a:solidFill>
                <a:prstClr val="black"/>
              </a:solidFill>
            </a:endParaRPr>
          </a:p>
        </p:txBody>
      </p:sp>
    </p:spTree>
    <p:extLst>
      <p:ext uri="{BB962C8B-B14F-4D97-AF65-F5344CB8AC3E}">
        <p14:creationId xmlns:p14="http://schemas.microsoft.com/office/powerpoint/2010/main" val="146477772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87</a:t>
            </a:fld>
            <a:endParaRPr lang="en-US">
              <a:solidFill>
                <a:prstClr val="black"/>
              </a:solidFill>
            </a:endParaRPr>
          </a:p>
        </p:txBody>
      </p:sp>
    </p:spTree>
    <p:extLst>
      <p:ext uri="{BB962C8B-B14F-4D97-AF65-F5344CB8AC3E}">
        <p14:creationId xmlns:p14="http://schemas.microsoft.com/office/powerpoint/2010/main" val="364609558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88</a:t>
            </a:fld>
            <a:endParaRPr lang="en-US">
              <a:solidFill>
                <a:prstClr val="black"/>
              </a:solidFill>
            </a:endParaRPr>
          </a:p>
        </p:txBody>
      </p:sp>
    </p:spTree>
    <p:extLst>
      <p:ext uri="{BB962C8B-B14F-4D97-AF65-F5344CB8AC3E}">
        <p14:creationId xmlns:p14="http://schemas.microsoft.com/office/powerpoint/2010/main" val="77165529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89</a:t>
            </a:fld>
            <a:endParaRPr lang="en-US">
              <a:solidFill>
                <a:prstClr val="black"/>
              </a:solidFill>
            </a:endParaRPr>
          </a:p>
        </p:txBody>
      </p:sp>
    </p:spTree>
    <p:extLst>
      <p:ext uri="{BB962C8B-B14F-4D97-AF65-F5344CB8AC3E}">
        <p14:creationId xmlns:p14="http://schemas.microsoft.com/office/powerpoint/2010/main" val="169657997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90</a:t>
            </a:fld>
            <a:endParaRPr lang="en-US">
              <a:solidFill>
                <a:prstClr val="black"/>
              </a:solidFill>
            </a:endParaRPr>
          </a:p>
        </p:txBody>
      </p:sp>
    </p:spTree>
    <p:extLst>
      <p:ext uri="{BB962C8B-B14F-4D97-AF65-F5344CB8AC3E}">
        <p14:creationId xmlns:p14="http://schemas.microsoft.com/office/powerpoint/2010/main" val="349179685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91</a:t>
            </a:fld>
            <a:endParaRPr lang="en-US">
              <a:solidFill>
                <a:prstClr val="black"/>
              </a:solidFill>
            </a:endParaRPr>
          </a:p>
        </p:txBody>
      </p:sp>
    </p:spTree>
    <p:extLst>
      <p:ext uri="{BB962C8B-B14F-4D97-AF65-F5344CB8AC3E}">
        <p14:creationId xmlns:p14="http://schemas.microsoft.com/office/powerpoint/2010/main" val="287650870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92</a:t>
            </a:fld>
            <a:endParaRPr lang="en-US">
              <a:solidFill>
                <a:prstClr val="black"/>
              </a:solidFill>
            </a:endParaRPr>
          </a:p>
        </p:txBody>
      </p:sp>
    </p:spTree>
    <p:extLst>
      <p:ext uri="{BB962C8B-B14F-4D97-AF65-F5344CB8AC3E}">
        <p14:creationId xmlns:p14="http://schemas.microsoft.com/office/powerpoint/2010/main" val="28959802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93</a:t>
            </a:fld>
            <a:endParaRPr lang="en-US">
              <a:solidFill>
                <a:prstClr val="black"/>
              </a:solidFill>
            </a:endParaRPr>
          </a:p>
        </p:txBody>
      </p:sp>
    </p:spTree>
    <p:extLst>
      <p:ext uri="{BB962C8B-B14F-4D97-AF65-F5344CB8AC3E}">
        <p14:creationId xmlns:p14="http://schemas.microsoft.com/office/powerpoint/2010/main" val="113232521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94</a:t>
            </a:fld>
            <a:endParaRPr lang="en-US">
              <a:solidFill>
                <a:prstClr val="black"/>
              </a:solidFill>
            </a:endParaRPr>
          </a:p>
        </p:txBody>
      </p:sp>
    </p:spTree>
    <p:extLst>
      <p:ext uri="{BB962C8B-B14F-4D97-AF65-F5344CB8AC3E}">
        <p14:creationId xmlns:p14="http://schemas.microsoft.com/office/powerpoint/2010/main" val="90882298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96</a:t>
            </a:fld>
            <a:endParaRPr lang="en-US">
              <a:solidFill>
                <a:prstClr val="black"/>
              </a:solidFill>
            </a:endParaRPr>
          </a:p>
        </p:txBody>
      </p:sp>
    </p:spTree>
    <p:extLst>
      <p:ext uri="{BB962C8B-B14F-4D97-AF65-F5344CB8AC3E}">
        <p14:creationId xmlns:p14="http://schemas.microsoft.com/office/powerpoint/2010/main" val="311882692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97</a:t>
            </a:fld>
            <a:endParaRPr lang="en-US">
              <a:solidFill>
                <a:prstClr val="black"/>
              </a:solidFill>
            </a:endParaRPr>
          </a:p>
        </p:txBody>
      </p:sp>
    </p:spTree>
    <p:extLst>
      <p:ext uri="{BB962C8B-B14F-4D97-AF65-F5344CB8AC3E}">
        <p14:creationId xmlns:p14="http://schemas.microsoft.com/office/powerpoint/2010/main" val="358104460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98</a:t>
            </a:fld>
            <a:endParaRPr lang="en-US">
              <a:solidFill>
                <a:prstClr val="black"/>
              </a:solidFill>
            </a:endParaRPr>
          </a:p>
        </p:txBody>
      </p:sp>
    </p:spTree>
    <p:extLst>
      <p:ext uri="{BB962C8B-B14F-4D97-AF65-F5344CB8AC3E}">
        <p14:creationId xmlns:p14="http://schemas.microsoft.com/office/powerpoint/2010/main" val="425196145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99</a:t>
            </a:fld>
            <a:endParaRPr lang="en-US">
              <a:solidFill>
                <a:prstClr val="black"/>
              </a:solidFill>
            </a:endParaRPr>
          </a:p>
        </p:txBody>
      </p:sp>
    </p:spTree>
    <p:extLst>
      <p:ext uri="{BB962C8B-B14F-4D97-AF65-F5344CB8AC3E}">
        <p14:creationId xmlns:p14="http://schemas.microsoft.com/office/powerpoint/2010/main" val="9465894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100</a:t>
            </a:fld>
            <a:endParaRPr lang="en-US">
              <a:solidFill>
                <a:prstClr val="black"/>
              </a:solidFill>
            </a:endParaRPr>
          </a:p>
        </p:txBody>
      </p:sp>
    </p:spTree>
    <p:extLst>
      <p:ext uri="{BB962C8B-B14F-4D97-AF65-F5344CB8AC3E}">
        <p14:creationId xmlns:p14="http://schemas.microsoft.com/office/powerpoint/2010/main" val="184721025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101</a:t>
            </a:fld>
            <a:endParaRPr lang="en-US">
              <a:solidFill>
                <a:prstClr val="black"/>
              </a:solidFill>
            </a:endParaRPr>
          </a:p>
        </p:txBody>
      </p:sp>
    </p:spTree>
    <p:extLst>
      <p:ext uri="{BB962C8B-B14F-4D97-AF65-F5344CB8AC3E}">
        <p14:creationId xmlns:p14="http://schemas.microsoft.com/office/powerpoint/2010/main" val="142313666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102</a:t>
            </a:fld>
            <a:endParaRPr lang="en-US">
              <a:solidFill>
                <a:prstClr val="black"/>
              </a:solidFill>
            </a:endParaRPr>
          </a:p>
        </p:txBody>
      </p:sp>
    </p:spTree>
    <p:extLst>
      <p:ext uri="{BB962C8B-B14F-4D97-AF65-F5344CB8AC3E}">
        <p14:creationId xmlns:p14="http://schemas.microsoft.com/office/powerpoint/2010/main" val="105185500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103</a:t>
            </a:fld>
            <a:endParaRPr lang="en-US">
              <a:solidFill>
                <a:prstClr val="black"/>
              </a:solidFill>
            </a:endParaRPr>
          </a:p>
        </p:txBody>
      </p:sp>
    </p:spTree>
    <p:extLst>
      <p:ext uri="{BB962C8B-B14F-4D97-AF65-F5344CB8AC3E}">
        <p14:creationId xmlns:p14="http://schemas.microsoft.com/office/powerpoint/2010/main" val="17717195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95674327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104</a:t>
            </a:fld>
            <a:endParaRPr lang="en-US">
              <a:solidFill>
                <a:prstClr val="black"/>
              </a:solidFill>
            </a:endParaRPr>
          </a:p>
        </p:txBody>
      </p:sp>
    </p:spTree>
    <p:extLst>
      <p:ext uri="{BB962C8B-B14F-4D97-AF65-F5344CB8AC3E}">
        <p14:creationId xmlns:p14="http://schemas.microsoft.com/office/powerpoint/2010/main" val="50770734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105</a:t>
            </a:fld>
            <a:endParaRPr lang="en-US">
              <a:solidFill>
                <a:prstClr val="black"/>
              </a:solidFill>
            </a:endParaRPr>
          </a:p>
        </p:txBody>
      </p:sp>
    </p:spTree>
    <p:extLst>
      <p:ext uri="{BB962C8B-B14F-4D97-AF65-F5344CB8AC3E}">
        <p14:creationId xmlns:p14="http://schemas.microsoft.com/office/powerpoint/2010/main" val="246105337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106</a:t>
            </a:fld>
            <a:endParaRPr lang="en-US">
              <a:solidFill>
                <a:prstClr val="black"/>
              </a:solidFill>
            </a:endParaRPr>
          </a:p>
        </p:txBody>
      </p:sp>
    </p:spTree>
    <p:extLst>
      <p:ext uri="{BB962C8B-B14F-4D97-AF65-F5344CB8AC3E}">
        <p14:creationId xmlns:p14="http://schemas.microsoft.com/office/powerpoint/2010/main" val="86367767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109</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110</a:t>
            </a:fld>
            <a:endParaRPr lang="en-US">
              <a:solidFill>
                <a:prstClr val="black"/>
              </a:solidFill>
            </a:endParaRPr>
          </a:p>
        </p:txBody>
      </p:sp>
    </p:spTree>
    <p:extLst>
      <p:ext uri="{BB962C8B-B14F-4D97-AF65-F5344CB8AC3E}">
        <p14:creationId xmlns:p14="http://schemas.microsoft.com/office/powerpoint/2010/main" val="290500111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111</a:t>
            </a:fld>
            <a:endParaRPr lang="en-US">
              <a:solidFill>
                <a:prstClr val="black"/>
              </a:solidFill>
            </a:endParaRPr>
          </a:p>
        </p:txBody>
      </p:sp>
    </p:spTree>
    <p:extLst>
      <p:ext uri="{BB962C8B-B14F-4D97-AF65-F5344CB8AC3E}">
        <p14:creationId xmlns:p14="http://schemas.microsoft.com/office/powerpoint/2010/main" val="371304890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112</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113</a:t>
            </a:fld>
            <a:endParaRPr lang="en-US">
              <a:solidFill>
                <a:prstClr val="black"/>
              </a:solidFill>
            </a:endParaRPr>
          </a:p>
        </p:txBody>
      </p:sp>
    </p:spTree>
    <p:extLst>
      <p:ext uri="{BB962C8B-B14F-4D97-AF65-F5344CB8AC3E}">
        <p14:creationId xmlns:p14="http://schemas.microsoft.com/office/powerpoint/2010/main" val="171294268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114</a:t>
            </a:fld>
            <a:endParaRPr lang="en-US">
              <a:solidFill>
                <a:prstClr val="black"/>
              </a:solidFill>
            </a:endParaRPr>
          </a:p>
        </p:txBody>
      </p:sp>
    </p:spTree>
    <p:extLst>
      <p:ext uri="{BB962C8B-B14F-4D97-AF65-F5344CB8AC3E}">
        <p14:creationId xmlns:p14="http://schemas.microsoft.com/office/powerpoint/2010/main" val="37966484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t>3/22/2024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4398486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3/22/2024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83463625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334114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536543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969675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367299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379439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798728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957198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107265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948913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1130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3/22/2024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15578813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05116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610448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46137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525904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276901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958111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06638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065049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450057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07414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3/22/2024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09170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801083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641667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682687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377250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124499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254670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346443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675945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51054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0777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3/22/2024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531371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764297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698576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373589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682687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377250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124499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254670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346443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675945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5105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3/22/2024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087824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07770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764297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698576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37358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3/22/2024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79847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3/22/2024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7823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3/22/2024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16970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3/22/2024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76969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3/22/2024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1406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3/22/2024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822094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3/22/2024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8229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3/22/2024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75400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3/22/2024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7120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47388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14694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63214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04026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43194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03371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62151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t>3/22/2024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5627006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72790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67402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40265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71212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3/22/2024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42003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3/22/2024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01372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3/22/2024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23434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3/22/2024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85754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3/22/2024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53321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3/22/2024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6838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t>3/22/2024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4130563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3/22/2024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800808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3/22/2024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897043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3/22/2024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638201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3/22/2024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52205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3/22/2024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359505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3/22/2024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214114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3/22/2024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05232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3/22/2024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890403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3/22/2024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27014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3/22/2024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8185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t>3/22/2024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34851203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3/22/2024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139362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3/22/2024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027818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3/22/2024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235405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3/22/2024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195601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3/22/2024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536107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3/22/2024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351870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136517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956482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10998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008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t>3/22/2024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57589567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321758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243841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625303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752136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875822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574760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232845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120886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388603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6441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t>3/22/2024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359661584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19476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501954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428929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363008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260830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095986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115341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87043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667123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25388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3/22/2024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7932097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635235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933727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863323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345979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413418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598757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633386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8288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012755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63671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3/22/2024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84596668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875209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925531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36160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127724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57794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388406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649483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167717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623151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6199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jp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jp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jp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1.jp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t>3/22/2024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t>‹#›</a:t>
            </a:fld>
            <a:endParaRPr lang="en-US"/>
          </a:p>
        </p:txBody>
      </p:sp>
    </p:spTree>
    <p:extLst>
      <p:ext uri="{BB962C8B-B14F-4D97-AF65-F5344CB8AC3E}">
        <p14:creationId xmlns:p14="http://schemas.microsoft.com/office/powerpoint/2010/main" val="41729420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8658180"/>
      </p:ext>
    </p:extLst>
  </p:cSld>
  <p:clrMap bg1="lt1" tx1="dk1" bg2="lt2" tx2="dk2" accent1="accent1" accent2="accent2" accent3="accent3" accent4="accent4" accent5="accent5" accent6="accent6" hlink="hlink" folHlink="folHlink"/>
  <p:sldLayoutIdLst>
    <p:sldLayoutId id="2147483881" r:id="rId1"/>
    <p:sldLayoutId id="2147483882" r:id="rId2"/>
    <p:sldLayoutId id="2147483883" r:id="rId3"/>
    <p:sldLayoutId id="2147483884" r:id="rId4"/>
    <p:sldLayoutId id="2147483885" r:id="rId5"/>
    <p:sldLayoutId id="2147483886" r:id="rId6"/>
    <p:sldLayoutId id="2147483887" r:id="rId7"/>
    <p:sldLayoutId id="2147483888" r:id="rId8"/>
    <p:sldLayoutId id="2147483889" r:id="rId9"/>
    <p:sldLayoutId id="2147483890" r:id="rId10"/>
    <p:sldLayoutId id="21474838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1730184"/>
      </p:ext>
    </p:extLst>
  </p:cSld>
  <p:clrMap bg1="lt1" tx1="dk1" bg2="lt2" tx2="dk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 id="2147483898" r:id="rId6"/>
    <p:sldLayoutId id="2147483899" r:id="rId7"/>
    <p:sldLayoutId id="2147483900" r:id="rId8"/>
    <p:sldLayoutId id="2147483901" r:id="rId9"/>
    <p:sldLayoutId id="2147483902" r:id="rId10"/>
    <p:sldLayoutId id="21474839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415881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4158816"/>
      </p:ext>
    </p:extLst>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 id="2147483948" r:id="rId8"/>
    <p:sldLayoutId id="2147483949" r:id="rId9"/>
    <p:sldLayoutId id="2147483950" r:id="rId10"/>
    <p:sldLayoutId id="21474839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3/22/2024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1854328"/>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2554643"/>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3/22/2024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8409311"/>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3/22/2024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6170677"/>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8549849"/>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6655468"/>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8922670"/>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3/22/2024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2245298"/>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6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0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6.xml"/><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7.xml"/><Relationship Id="rId1" Type="http://schemas.openxmlformats.org/officeDocument/2006/relationships/slideLayout" Target="../slideLayouts/slideLayout12.xml"/></Relationships>
</file>

<file path=ppt/slides/_rels/slide10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8.xml"/><Relationship Id="rId1" Type="http://schemas.openxmlformats.org/officeDocument/2006/relationships/slideLayout" Target="../slideLayouts/slideLayout12.xml"/></Relationships>
</file>

<file path=ppt/slides/_rels/slide10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9.xml"/><Relationship Id="rId1" Type="http://schemas.openxmlformats.org/officeDocument/2006/relationships/slideLayout" Target="../slideLayouts/slideLayout12.xml"/></Relationships>
</file>

<file path=ppt/slides/_rels/slide10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0.xml"/><Relationship Id="rId1" Type="http://schemas.openxmlformats.org/officeDocument/2006/relationships/slideLayout" Target="../slideLayouts/slideLayout12.xml"/></Relationships>
</file>

<file path=ppt/slides/_rels/slide10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1.xml"/><Relationship Id="rId1" Type="http://schemas.openxmlformats.org/officeDocument/2006/relationships/slideLayout" Target="../slideLayouts/slideLayout12.xml"/></Relationships>
</file>

<file path=ppt/slides/_rels/slide10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2.xml"/><Relationship Id="rId1" Type="http://schemas.openxmlformats.org/officeDocument/2006/relationships/slideLayout" Target="../slideLayouts/slideLayout12.xml"/></Relationships>
</file>

<file path=ppt/slides/_rels/slide10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122.xml"/></Relationships>
</file>

<file path=ppt/slides/_rels/slide10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3.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4.xml"/><Relationship Id="rId1" Type="http://schemas.openxmlformats.org/officeDocument/2006/relationships/slideLayout" Target="../slideLayouts/slideLayout12.xml"/></Relationships>
</file>

<file path=ppt/slides/_rels/slide1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5.xml"/><Relationship Id="rId1" Type="http://schemas.openxmlformats.org/officeDocument/2006/relationships/slideLayout" Target="../slideLayouts/slideLayout12.xml"/></Relationships>
</file>

<file path=ppt/slides/_rels/slide1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6.xml"/><Relationship Id="rId1" Type="http://schemas.openxmlformats.org/officeDocument/2006/relationships/slideLayout" Target="../slideLayouts/slideLayout12.xml"/></Relationships>
</file>

<file path=ppt/slides/_rels/slide1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7.xml"/><Relationship Id="rId1" Type="http://schemas.openxmlformats.org/officeDocument/2006/relationships/slideLayout" Target="../slideLayouts/slideLayout12.xml"/></Relationships>
</file>

<file path=ppt/slides/_rels/slide1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8.xml"/><Relationship Id="rId1" Type="http://schemas.openxmlformats.org/officeDocument/2006/relationships/slideLayout" Target="../slideLayouts/slideLayout12.xml"/></Relationships>
</file>

<file path=ppt/slides/_rels/slide1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13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7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5.xml"/></Relationships>
</file>

<file path=ppt/slides/_rels/slide4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4.xml"/></Relationships>
</file>

<file path=ppt/slides/_rels/slide4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3.xml"/></Relationships>
</file>

<file path=ppt/slides/_rels/slide5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6.xml"/><Relationship Id="rId1" Type="http://schemas.openxmlformats.org/officeDocument/2006/relationships/slideLayout" Target="../slideLayouts/slideLayout34.xml"/></Relationships>
</file>

<file path=ppt/slides/_rels/slide6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g"/><Relationship Id="rId1" Type="http://schemas.openxmlformats.org/officeDocument/2006/relationships/slideLayout" Target="../slideLayouts/slideLayout106.xml"/></Relationships>
</file>

<file path=ppt/slides/_rels/slide7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3.xml"/><Relationship Id="rId1" Type="http://schemas.openxmlformats.org/officeDocument/2006/relationships/slideLayout" Target="../slideLayouts/slideLayout45.xml"/></Relationships>
</file>

<file path=ppt/slides/_rels/slide7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9.xml"/><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0.xml"/><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2.xml"/><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3.xml"/><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4.xml"/><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5.xml"/><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7.xml"/><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8.xml"/><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9.xml"/><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0.xml"/><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1.xml"/><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111.xml"/></Relationships>
</file>

<file path=ppt/slides/_rels/slide9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2.xml"/><Relationship Id="rId1" Type="http://schemas.openxmlformats.org/officeDocument/2006/relationships/slideLayout" Target="../slideLayouts/slideLayout45.xml"/></Relationships>
</file>

<file path=ppt/slides/_rels/slide9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3.xml"/><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4.xml"/><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5.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394758"/>
            <a:ext cx="9144000" cy="1938992"/>
          </a:xfrm>
          <a:prstGeom prst="rect">
            <a:avLst/>
          </a:prstGeom>
        </p:spPr>
        <p:txBody>
          <a:bodyPr wrap="square">
            <a:spAutoFit/>
          </a:bodyPr>
          <a:lstStyle/>
          <a:p>
            <a:pPr algn="ctr"/>
            <a:r>
              <a:rPr lang="en-US" sz="6000" b="1" dirty="0" err="1">
                <a:solidFill>
                  <a:srgbClr val="FFFF00"/>
                </a:solidFill>
                <a:effectLst>
                  <a:outerShdw blurRad="50800" algn="tl">
                    <a:srgbClr val="000000"/>
                  </a:outerShdw>
                </a:effectLst>
                <a:latin typeface="+mj-lt"/>
                <a:cs typeface="Times New Roman" pitchFamily="18" charset="0"/>
              </a:rPr>
              <a:t>Giáo</a:t>
            </a:r>
            <a:r>
              <a:rPr lang="en-US" sz="6000" b="1" dirty="0">
                <a:solidFill>
                  <a:srgbClr val="FFFF00"/>
                </a:solidFill>
                <a:effectLst>
                  <a:outerShdw blurRad="50800" algn="tl">
                    <a:srgbClr val="000000"/>
                  </a:outerShdw>
                </a:effectLst>
                <a:latin typeface="+mj-lt"/>
                <a:cs typeface="Times New Roman" pitchFamily="18" charset="0"/>
              </a:rPr>
              <a:t> </a:t>
            </a:r>
            <a:r>
              <a:rPr lang="en-US" sz="6000" b="1" dirty="0" err="1">
                <a:solidFill>
                  <a:srgbClr val="FFFF00"/>
                </a:solidFill>
                <a:effectLst>
                  <a:outerShdw blurRad="50800" algn="tl">
                    <a:srgbClr val="000000"/>
                  </a:outerShdw>
                </a:effectLst>
                <a:latin typeface="+mj-lt"/>
                <a:cs typeface="Times New Roman" pitchFamily="18" charset="0"/>
              </a:rPr>
              <a:t>Xứ</a:t>
            </a:r>
            <a:r>
              <a:rPr lang="en-US" sz="6000" b="1" dirty="0">
                <a:solidFill>
                  <a:srgbClr val="FFFF00"/>
                </a:solidFill>
                <a:effectLst>
                  <a:outerShdw blurRad="50800" algn="tl">
                    <a:srgbClr val="000000"/>
                  </a:outerShdw>
                </a:effectLst>
                <a:latin typeface="+mj-lt"/>
                <a:cs typeface="Times New Roman" pitchFamily="18" charset="0"/>
              </a:rPr>
              <a:t> </a:t>
            </a:r>
            <a:r>
              <a:rPr lang="en-US" sz="6000" b="1" dirty="0" err="1">
                <a:solidFill>
                  <a:srgbClr val="FFFF00"/>
                </a:solidFill>
                <a:effectLst>
                  <a:outerShdw blurRad="50800" algn="tl">
                    <a:srgbClr val="000000"/>
                  </a:outerShdw>
                </a:effectLst>
                <a:latin typeface="+mj-lt"/>
                <a:cs typeface="Times New Roman" pitchFamily="18" charset="0"/>
              </a:rPr>
              <a:t>Thiên</a:t>
            </a:r>
            <a:r>
              <a:rPr lang="en-US" sz="6000" b="1" dirty="0">
                <a:solidFill>
                  <a:srgbClr val="FFFF00"/>
                </a:solidFill>
                <a:effectLst>
                  <a:outerShdw blurRad="50800" algn="tl">
                    <a:srgbClr val="000000"/>
                  </a:outerShdw>
                </a:effectLst>
                <a:latin typeface="+mj-lt"/>
                <a:cs typeface="Times New Roman" pitchFamily="18" charset="0"/>
              </a:rPr>
              <a:t> </a:t>
            </a:r>
            <a:r>
              <a:rPr lang="en-US" sz="6000" b="1" dirty="0" err="1">
                <a:solidFill>
                  <a:srgbClr val="FFFF00"/>
                </a:solidFill>
                <a:effectLst>
                  <a:outerShdw blurRad="50800" algn="tl">
                    <a:srgbClr val="000000"/>
                  </a:outerShdw>
                </a:effectLst>
                <a:latin typeface="+mj-lt"/>
                <a:cs typeface="Times New Roman" pitchFamily="18" charset="0"/>
              </a:rPr>
              <a:t>Ân</a:t>
            </a:r>
            <a:endParaRPr lang="en-US" sz="6000" b="1" dirty="0">
              <a:solidFill>
                <a:srgbClr val="FFFF00"/>
              </a:solidFill>
              <a:effectLst>
                <a:outerShdw blurRad="50800" algn="tl">
                  <a:srgbClr val="000000"/>
                </a:outerShdw>
              </a:effectLst>
              <a:latin typeface="+mj-lt"/>
              <a:cs typeface="Times New Roman" pitchFamily="18" charset="0"/>
            </a:endParaRPr>
          </a:p>
          <a:p>
            <a:pPr algn="ctr"/>
            <a:r>
              <a:rPr lang="en-US" sz="6000" b="1" dirty="0" err="1">
                <a:solidFill>
                  <a:srgbClr val="FFFF00"/>
                </a:solidFill>
                <a:effectLst>
                  <a:outerShdw blurRad="50800" algn="tl">
                    <a:srgbClr val="000000"/>
                  </a:outerShdw>
                </a:effectLst>
                <a:latin typeface="+mj-lt"/>
                <a:cs typeface="Times New Roman" pitchFamily="18" charset="0"/>
              </a:rPr>
              <a:t>Thánh</a:t>
            </a:r>
            <a:r>
              <a:rPr lang="en-US" sz="6000" b="1" dirty="0">
                <a:solidFill>
                  <a:srgbClr val="FFFF00"/>
                </a:solidFill>
                <a:effectLst>
                  <a:outerShdw blurRad="50800" algn="tl">
                    <a:srgbClr val="000000"/>
                  </a:outerShdw>
                </a:effectLst>
                <a:latin typeface="+mj-lt"/>
                <a:cs typeface="Times New Roman" pitchFamily="18" charset="0"/>
              </a:rPr>
              <a:t> </a:t>
            </a:r>
            <a:r>
              <a:rPr lang="en-US" sz="6000" b="1" dirty="0" err="1">
                <a:solidFill>
                  <a:srgbClr val="FFFF00"/>
                </a:solidFill>
                <a:effectLst>
                  <a:outerShdw blurRad="50800" algn="tl">
                    <a:srgbClr val="000000"/>
                  </a:outerShdw>
                </a:effectLst>
                <a:latin typeface="+mj-lt"/>
                <a:cs typeface="Times New Roman" pitchFamily="18" charset="0"/>
              </a:rPr>
              <a:t>Lễ</a:t>
            </a:r>
            <a:r>
              <a:rPr lang="en-US" sz="6000" b="1" dirty="0">
                <a:solidFill>
                  <a:srgbClr val="FFFF00"/>
                </a:solidFill>
                <a:effectLst>
                  <a:outerShdw blurRad="50800" algn="tl">
                    <a:srgbClr val="000000"/>
                  </a:outerShdw>
                </a:effectLst>
                <a:latin typeface="+mj-lt"/>
                <a:cs typeface="Times New Roman" pitchFamily="18" charset="0"/>
              </a:rPr>
              <a:t> </a:t>
            </a:r>
            <a:r>
              <a:rPr lang="en-US" sz="6000" b="1" dirty="0" err="1">
                <a:solidFill>
                  <a:srgbClr val="FFFF00"/>
                </a:solidFill>
                <a:effectLst>
                  <a:outerShdw blurRad="50800" algn="tl">
                    <a:srgbClr val="000000"/>
                  </a:outerShdw>
                </a:effectLst>
                <a:latin typeface="+mj-lt"/>
                <a:cs typeface="Times New Roman" pitchFamily="18" charset="0"/>
              </a:rPr>
              <a:t>Vọng</a:t>
            </a:r>
            <a:r>
              <a:rPr lang="en-US" sz="6000" b="1" dirty="0">
                <a:solidFill>
                  <a:srgbClr val="FFFF00"/>
                </a:solidFill>
                <a:effectLst>
                  <a:outerShdw blurRad="50800" algn="tl">
                    <a:srgbClr val="000000"/>
                  </a:outerShdw>
                </a:effectLst>
                <a:latin typeface="+mj-lt"/>
                <a:cs typeface="Times New Roman" pitchFamily="18" charset="0"/>
              </a:rPr>
              <a:t> </a:t>
            </a:r>
            <a:r>
              <a:rPr lang="en-US" sz="6000" b="1" dirty="0" err="1">
                <a:solidFill>
                  <a:srgbClr val="FFFF00"/>
                </a:solidFill>
                <a:effectLst>
                  <a:outerShdw blurRad="50800" algn="tl">
                    <a:srgbClr val="000000"/>
                  </a:outerShdw>
                </a:effectLst>
                <a:latin typeface="+mj-lt"/>
                <a:cs typeface="Times New Roman" pitchFamily="18" charset="0"/>
              </a:rPr>
              <a:t>Phục</a:t>
            </a:r>
            <a:r>
              <a:rPr lang="en-US" sz="6000" b="1" dirty="0">
                <a:solidFill>
                  <a:srgbClr val="FFFF00"/>
                </a:solidFill>
                <a:effectLst>
                  <a:outerShdw blurRad="50800" algn="tl">
                    <a:srgbClr val="000000"/>
                  </a:outerShdw>
                </a:effectLst>
                <a:latin typeface="+mj-lt"/>
                <a:cs typeface="Times New Roman" pitchFamily="18" charset="0"/>
              </a:rPr>
              <a:t> </a:t>
            </a:r>
            <a:r>
              <a:rPr lang="en-US" sz="6000" b="1" dirty="0" err="1">
                <a:solidFill>
                  <a:srgbClr val="FFFF00"/>
                </a:solidFill>
                <a:effectLst>
                  <a:outerShdw blurRad="50800" algn="tl">
                    <a:srgbClr val="000000"/>
                  </a:outerShdw>
                </a:effectLst>
                <a:latin typeface="+mj-lt"/>
                <a:cs typeface="Times New Roman" pitchFamily="18" charset="0"/>
              </a:rPr>
              <a:t>Sinh</a:t>
            </a:r>
            <a:endParaRPr lang="en-US" sz="6000" b="1" dirty="0">
              <a:solidFill>
                <a:srgbClr val="FFFF00"/>
              </a:solidFill>
              <a:effectLst>
                <a:outerShdw blurRad="50800" algn="tl">
                  <a:srgbClr val="000000"/>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32"/>
            <a:ext cx="9144000" cy="5139035"/>
          </a:xfrm>
          <a:prstGeom prst="rect">
            <a:avLst/>
          </a:prstGeom>
        </p:spPr>
      </p:pic>
    </p:spTree>
    <p:extLst>
      <p:ext uri="{BB962C8B-B14F-4D97-AF65-F5344CB8AC3E}">
        <p14:creationId xmlns:p14="http://schemas.microsoft.com/office/powerpoint/2010/main" val="14613068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1"/>
            <a:ext cx="9144000" cy="5143499"/>
          </a:xfrm>
        </p:spPr>
        <p:txBody>
          <a:bodyPr>
            <a:normAutofit/>
          </a:bodyPr>
          <a:lstStyle/>
          <a:p>
            <a:pPr algn="just" fontAlgn="base"/>
            <a:r>
              <a:rPr lang="vi-VN" sz="6000" dirty="0">
                <a:solidFill>
                  <a:srgbClr val="FFFF00"/>
                </a:solidFill>
                <a:effectLst>
                  <a:outerShdw blurRad="38100" dist="38100" dir="2700000" algn="tl">
                    <a:srgbClr val="000000">
                      <a:alpha val="43137"/>
                    </a:srgbClr>
                  </a:outerShdw>
                </a:effectLst>
                <a:latin typeface="+mn-lt"/>
                <a:cs typeface="Times New Roman" pitchFamily="18" charset="0"/>
              </a:rPr>
              <a:t>Pk2:</a:t>
            </a:r>
            <a:r>
              <a:rPr lang="vi-VN" sz="6000" dirty="0">
                <a:solidFill>
                  <a:schemeClr val="bg1"/>
                </a:solidFill>
                <a:effectLst>
                  <a:outerShdw blurRad="38100" dist="38100" dir="2700000" algn="tl">
                    <a:srgbClr val="000000">
                      <a:alpha val="43137"/>
                    </a:srgbClr>
                  </a:outerShdw>
                </a:effectLst>
                <a:latin typeface="+mn-lt"/>
                <a:cs typeface="Times New Roman" pitchFamily="18" charset="0"/>
              </a:rPr>
              <a:t> </a:t>
            </a:r>
            <a:r>
              <a:rPr lang="vi-VN" sz="6000" i="0" dirty="0">
                <a:solidFill>
                  <a:schemeClr val="bg1"/>
                </a:solidFill>
                <a:effectLst/>
                <a:latin typeface="+mn-lt"/>
              </a:rPr>
              <a:t>Lời của Chúa tạo trời cao xanh biếc, từ hơi thở của Ngài cơ binh hình thành. Nước đại dương, Ngài đã tóm thu vào bầu, </a:t>
            </a:r>
            <a:endParaRPr lang="vi-VN" sz="6000" i="1"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405888980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49"/>
            <a:ext cx="9144000" cy="5143499"/>
          </a:xfrm>
        </p:spPr>
        <p:txBody>
          <a:bodyPr>
            <a:normAutofit/>
          </a:bodyPr>
          <a:lstStyle/>
          <a:p>
            <a:pPr algn="just"/>
            <a:r>
              <a:rPr lang="vi-VN" sz="6000" dirty="0">
                <a:solidFill>
                  <a:srgbClr val="FF0000"/>
                </a:solidFill>
                <a:effectLst>
                  <a:outerShdw blurRad="38100" dist="38100" dir="2700000" algn="tl">
                    <a:srgbClr val="000000">
                      <a:alpha val="43137"/>
                    </a:srgbClr>
                  </a:outerShdw>
                </a:effectLst>
                <a:latin typeface="+mj-lt"/>
                <a:cs typeface="Times New Roman" pitchFamily="18" charset="0"/>
              </a:rPr>
              <a:t>**</a:t>
            </a:r>
            <a:r>
              <a:rPr lang="vi-VN" sz="6000"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6000" b="1" i="0" dirty="0">
                <a:solidFill>
                  <a:srgbClr val="003399"/>
                </a:solidFill>
                <a:effectLst/>
                <a:latin typeface="+mn-lt"/>
              </a:rPr>
              <a:t>Bình minh ơi vui lên với muôn người, hãy hân hoan tung gieo khắp nơi nơi ánh sang của ngày tái hồi tuyệt vời. Halleluia.</a:t>
            </a:r>
            <a:endParaRPr lang="vi-VN" sz="6000" i="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10169324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Autofit/>
          </a:bodyPr>
          <a:lstStyle/>
          <a:p>
            <a:pPr algn="just"/>
            <a:r>
              <a:rPr lang="vi-VN" sz="5400" dirty="0">
                <a:solidFill>
                  <a:srgbClr val="FF0000"/>
                </a:solidFill>
                <a:effectLst>
                  <a:outerShdw blurRad="38100" dist="38100" dir="2700000" algn="tl">
                    <a:srgbClr val="000000">
                      <a:alpha val="43137"/>
                    </a:srgbClr>
                  </a:outerShdw>
                </a:effectLst>
                <a:latin typeface="+mj-lt"/>
                <a:cs typeface="Times New Roman" pitchFamily="18" charset="0"/>
              </a:rPr>
              <a:t>ĐK: </a:t>
            </a:r>
            <a:r>
              <a:rPr lang="vi-VN" sz="5400" b="0" i="0" dirty="0">
                <a:solidFill>
                  <a:srgbClr val="003399"/>
                </a:solidFill>
                <a:effectLst/>
                <a:latin typeface="+mn-lt"/>
              </a:rPr>
              <a:t>Hãy hát lên đi người ơi người, hãy hát lên đi biển khơi sông dài. Mừng Vua Giêsu uy linh toàn thắng, Phục Sinh giải thoát muôn dân đọa đầy.</a:t>
            </a:r>
            <a:endParaRPr lang="vi-VN" sz="5400" i="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00938142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49"/>
            <a:ext cx="9144000" cy="5143499"/>
          </a:xfrm>
        </p:spPr>
        <p:txBody>
          <a:bodyPr>
            <a:normAutofit fontScale="90000"/>
          </a:bodyPr>
          <a:lstStyle/>
          <a:p>
            <a:pPr algn="just"/>
            <a:r>
              <a:rPr lang="vi-VN" sz="6000" dirty="0">
                <a:solidFill>
                  <a:srgbClr val="FF0000"/>
                </a:solidFill>
                <a:effectLst>
                  <a:outerShdw blurRad="38100" dist="38100" dir="2700000" algn="tl">
                    <a:srgbClr val="000000">
                      <a:alpha val="43137"/>
                    </a:srgbClr>
                  </a:outerShdw>
                </a:effectLst>
                <a:latin typeface="+mj-lt"/>
                <a:cs typeface="Times New Roman" pitchFamily="18" charset="0"/>
              </a:rPr>
              <a:t>**</a:t>
            </a:r>
            <a:r>
              <a:rPr lang="vi-VN" sz="6000"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6000" b="0" i="0" dirty="0">
                <a:solidFill>
                  <a:srgbClr val="003399"/>
                </a:solidFill>
                <a:effectLst/>
                <a:latin typeface="+mn-lt"/>
              </a:rPr>
              <a:t>Hãy đứng lên đi người ơi người, hãy nói lên đi từ nơi hận thù. Tình yêu hôm nay tiêu diệt sự chết, hồng ân Thiên Chúa phá tan xích xiềng.</a:t>
            </a:r>
            <a:endParaRPr lang="vi-VN" sz="6000" i="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210434998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rmAutofit/>
          </a:bodyPr>
          <a:lstStyle/>
          <a:p>
            <a:pPr algn="just"/>
            <a:r>
              <a:rPr lang="vi-VN" sz="6000" dirty="0">
                <a:solidFill>
                  <a:srgbClr val="FF0000"/>
                </a:solidFill>
                <a:effectLst>
                  <a:outerShdw blurRad="38100" dist="38100" dir="2700000" algn="tl">
                    <a:srgbClr val="000000">
                      <a:alpha val="43137"/>
                    </a:srgbClr>
                  </a:outerShdw>
                </a:effectLst>
                <a:latin typeface="+mn-lt"/>
                <a:cs typeface="Times New Roman" pitchFamily="18" charset="0"/>
              </a:rPr>
              <a:t>Pk2:</a:t>
            </a:r>
            <a:r>
              <a:rPr lang="vi-VN" sz="6000" dirty="0">
                <a:solidFill>
                  <a:srgbClr val="003399"/>
                </a:solidFill>
                <a:effectLst>
                  <a:outerShdw blurRad="38100" dist="38100" dir="2700000" algn="tl">
                    <a:srgbClr val="000000">
                      <a:alpha val="43137"/>
                    </a:srgbClr>
                  </a:outerShdw>
                </a:effectLst>
                <a:latin typeface="+mn-lt"/>
                <a:cs typeface="Times New Roman" pitchFamily="18" charset="0"/>
              </a:rPr>
              <a:t> </a:t>
            </a:r>
            <a:r>
              <a:rPr lang="vi-VN" sz="6000" b="1" i="0" dirty="0">
                <a:solidFill>
                  <a:srgbClr val="003399"/>
                </a:solidFill>
                <a:effectLst/>
                <a:latin typeface="+mn-lt"/>
              </a:rPr>
              <a:t>Triệu con tim mê say phút giây này, bước chân ai cô đơn hãy vui lên vì Chúa mang thân tội tù đã chết đi và sống lại.</a:t>
            </a:r>
            <a:endParaRPr lang="vi-VN" sz="6000" i="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233957357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49"/>
            <a:ext cx="9144000" cy="5143499"/>
          </a:xfrm>
        </p:spPr>
        <p:txBody>
          <a:bodyPr>
            <a:normAutofit/>
          </a:bodyPr>
          <a:lstStyle/>
          <a:p>
            <a:pPr algn="just"/>
            <a:r>
              <a:rPr lang="vi-VN" sz="6000" dirty="0">
                <a:solidFill>
                  <a:srgbClr val="FF0000"/>
                </a:solidFill>
                <a:effectLst>
                  <a:outerShdw blurRad="38100" dist="38100" dir="2700000" algn="tl">
                    <a:srgbClr val="000000">
                      <a:alpha val="43137"/>
                    </a:srgbClr>
                  </a:outerShdw>
                </a:effectLst>
                <a:latin typeface="+mj-lt"/>
                <a:cs typeface="Times New Roman" pitchFamily="18" charset="0"/>
              </a:rPr>
              <a:t>**</a:t>
            </a:r>
            <a:r>
              <a:rPr lang="vi-VN" sz="6000"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6000" b="1" i="0" dirty="0">
                <a:solidFill>
                  <a:srgbClr val="003399"/>
                </a:solidFill>
                <a:effectLst/>
                <a:latin typeface="+mn-lt"/>
              </a:rPr>
              <a:t>Ngàn nụ hoa tươi xinh kính dâng Ngài, phút tương lai xin Cha đoái thương ban sức sống thiêng liêng đêm ngày tràn đầy. Halleluia.</a:t>
            </a:r>
            <a:endParaRPr lang="vi-VN" sz="6000" i="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407229378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Autofit/>
          </a:bodyPr>
          <a:lstStyle/>
          <a:p>
            <a:pPr algn="just"/>
            <a:r>
              <a:rPr lang="vi-VN" sz="5400" dirty="0">
                <a:solidFill>
                  <a:srgbClr val="FF0000"/>
                </a:solidFill>
                <a:effectLst>
                  <a:outerShdw blurRad="38100" dist="38100" dir="2700000" algn="tl">
                    <a:srgbClr val="000000">
                      <a:alpha val="43137"/>
                    </a:srgbClr>
                  </a:outerShdw>
                </a:effectLst>
                <a:latin typeface="+mj-lt"/>
                <a:cs typeface="Times New Roman" pitchFamily="18" charset="0"/>
              </a:rPr>
              <a:t>ĐK: </a:t>
            </a:r>
            <a:r>
              <a:rPr lang="vi-VN" sz="5400" b="0" i="0" dirty="0">
                <a:solidFill>
                  <a:srgbClr val="003399"/>
                </a:solidFill>
                <a:effectLst/>
                <a:latin typeface="+mn-lt"/>
              </a:rPr>
              <a:t>Hãy hát lên đi người ơi người, hãy hát lên đi biển khơi sông dài. Mừng Vua Giêsu uy linh toàn thắng, Phục Sinh giải thoát muôn dân đọa đầy.</a:t>
            </a:r>
            <a:endParaRPr lang="vi-VN" sz="5400" i="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79043080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49"/>
            <a:ext cx="9144000" cy="5143499"/>
          </a:xfrm>
        </p:spPr>
        <p:txBody>
          <a:bodyPr>
            <a:normAutofit fontScale="90000"/>
          </a:bodyPr>
          <a:lstStyle/>
          <a:p>
            <a:pPr algn="just"/>
            <a:r>
              <a:rPr lang="vi-VN" sz="6000" dirty="0">
                <a:solidFill>
                  <a:srgbClr val="FF0000"/>
                </a:solidFill>
                <a:effectLst>
                  <a:outerShdw blurRad="38100" dist="38100" dir="2700000" algn="tl">
                    <a:srgbClr val="000000">
                      <a:alpha val="43137"/>
                    </a:srgbClr>
                  </a:outerShdw>
                </a:effectLst>
                <a:latin typeface="+mj-lt"/>
                <a:cs typeface="Times New Roman" pitchFamily="18" charset="0"/>
              </a:rPr>
              <a:t>**</a:t>
            </a:r>
            <a:r>
              <a:rPr lang="vi-VN" sz="6000"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6000" b="0" i="0" dirty="0">
                <a:solidFill>
                  <a:srgbClr val="003399"/>
                </a:solidFill>
                <a:effectLst/>
                <a:latin typeface="+mn-lt"/>
              </a:rPr>
              <a:t>Hãy đứng lên đi người ơi người, hãy nói lên đi từ nơi hận thù. Tình yêu hôm nay tiêu diệt sự chết, hồng ân Thiên Chúa phá tan xích xiềng.</a:t>
            </a:r>
            <a:endParaRPr lang="vi-VN" sz="6000" i="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8606729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1718"/>
            <a:ext cx="9144000" cy="5131782"/>
          </a:xfrm>
          <a:prstGeom prst="rect">
            <a:avLst/>
          </a:prstGeom>
        </p:spPr>
      </p:pic>
    </p:spTree>
    <p:extLst>
      <p:ext uri="{BB962C8B-B14F-4D97-AF65-F5344CB8AC3E}">
        <p14:creationId xmlns:p14="http://schemas.microsoft.com/office/powerpoint/2010/main" val="104569910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71450"/>
            <a:ext cx="9144000" cy="5143499"/>
          </a:xfrm>
        </p:spPr>
        <p:txBody>
          <a:bodyPr>
            <a:normAutofit/>
          </a:bodyPr>
          <a:lstStyle/>
          <a:p>
            <a:pPr algn="just"/>
            <a:endParaRPr lang="en-US" sz="72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8" y="0"/>
            <a:ext cx="9141023" cy="5143500"/>
          </a:xfrm>
          <a:prstGeom prst="rect">
            <a:avLst/>
          </a:prstGeom>
        </p:spPr>
      </p:pic>
    </p:spTree>
    <p:extLst>
      <p:ext uri="{BB962C8B-B14F-4D97-AF65-F5344CB8AC3E}">
        <p14:creationId xmlns:p14="http://schemas.microsoft.com/office/powerpoint/2010/main" val="370484237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rmAutofit/>
          </a:bodyPr>
          <a:lstStyle/>
          <a:p>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Ca Kết Lễ</a:t>
            </a:r>
            <a:b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br>
            <a:r>
              <a:rPr lang="vi-VN" sz="6000" b="1" dirty="0">
                <a:solidFill>
                  <a:srgbClr val="003399"/>
                </a:solidFill>
                <a:effectLst>
                  <a:outerShdw blurRad="38100" dist="38100" dir="2700000" algn="tl">
                    <a:srgbClr val="000000">
                      <a:alpha val="43137"/>
                    </a:srgbClr>
                  </a:outerShdw>
                </a:effectLst>
                <a:latin typeface="+mj-lt"/>
                <a:cs typeface="Times New Roman" pitchFamily="18" charset="0"/>
              </a:rPr>
              <a:t>Hát Mừng Phục Sinh</a:t>
            </a:r>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
            </a:r>
            <a:b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br>
            <a:r>
              <a:rPr lang="vi-VN" sz="4800" b="1" i="1" dirty="0">
                <a:solidFill>
                  <a:srgbClr val="FF0000"/>
                </a:solidFill>
                <a:effectLst>
                  <a:outerShdw blurRad="38100" dist="38100" dir="2700000" algn="tl">
                    <a:srgbClr val="000000">
                      <a:alpha val="43137"/>
                    </a:srgbClr>
                  </a:outerShdw>
                </a:effectLst>
                <a:latin typeface="+mj-lt"/>
                <a:cs typeface="Times New Roman" pitchFamily="18" charset="0"/>
              </a:rPr>
              <a:t>Lm. Quang Uy</a:t>
            </a:r>
            <a:endParaRPr lang="vi-VN" sz="4800" b="1" i="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6030076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1"/>
            <a:ext cx="9144000" cy="5143499"/>
          </a:xfrm>
        </p:spPr>
        <p:txBody>
          <a:bodyPr>
            <a:normAutofit/>
          </a:bodyPr>
          <a:lstStyle/>
          <a:p>
            <a:pPr algn="just"/>
            <a:r>
              <a:rPr lang="vi-VN" sz="6600" dirty="0">
                <a:solidFill>
                  <a:srgbClr val="FFFF00"/>
                </a:solidFill>
                <a:effectLst>
                  <a:outerShdw blurRad="38100" dist="38100" dir="2700000" algn="tl">
                    <a:srgbClr val="000000">
                      <a:alpha val="43137"/>
                    </a:srgbClr>
                  </a:outerShdw>
                </a:effectLst>
                <a:latin typeface="+mn-lt"/>
                <a:cs typeface="Times New Roman" pitchFamily="18" charset="0"/>
              </a:rPr>
              <a:t>**: </a:t>
            </a:r>
            <a:r>
              <a:rPr lang="vi-VN" sz="6600" dirty="0">
                <a:solidFill>
                  <a:schemeClr val="bg1"/>
                </a:solidFill>
                <a:latin typeface="+mn-lt"/>
                <a:cs typeface="Times New Roman" pitchFamily="18" charset="0"/>
              </a:rPr>
              <a:t>M</a:t>
            </a:r>
            <a:r>
              <a:rPr lang="vi-VN" sz="6600" i="0" dirty="0">
                <a:solidFill>
                  <a:schemeClr val="bg1"/>
                </a:solidFill>
                <a:effectLst/>
                <a:latin typeface="+mn-lt"/>
              </a:rPr>
              <a:t>uôn ngọn sóng cao ngất, Chúa dồn vào kho. Sự nghiệp Chúa sáng ngời khắp đất trời.</a:t>
            </a:r>
            <a:endParaRPr lang="vi-VN" sz="6600" i="1"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47595321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49"/>
            <a:ext cx="9144000" cy="5143499"/>
          </a:xfrm>
        </p:spPr>
        <p:txBody>
          <a:bodyPr>
            <a:normAutofit/>
          </a:bodyPr>
          <a:lstStyle/>
          <a:p>
            <a:pPr algn="just"/>
            <a:r>
              <a:rPr lang="vi-VN" sz="6000" b="1" dirty="0">
                <a:solidFill>
                  <a:srgbClr val="FF0000"/>
                </a:solidFill>
                <a:effectLst>
                  <a:outerShdw blurRad="38100" dist="38100" dir="2700000" algn="tl">
                    <a:srgbClr val="000000">
                      <a:alpha val="43137"/>
                    </a:srgbClr>
                  </a:outerShdw>
                </a:effectLst>
                <a:latin typeface="+mj-lt"/>
                <a:cs typeface="Times New Roman" pitchFamily="18" charset="0"/>
              </a:rPr>
              <a:t>Pk1:</a:t>
            </a:r>
            <a:r>
              <a:rPr lang="vi-VN" sz="60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5400" b="0" i="0" dirty="0">
                <a:solidFill>
                  <a:srgbClr val="003399"/>
                </a:solidFill>
                <a:effectLst/>
                <a:latin typeface="+mn-lt"/>
              </a:rPr>
              <a:t>Khắp bốn phương trời về đây tạ ơn Chúa Cha, đã đoái thương ban người con chí ái Giê - su, chết cho chúng con và đã sống lại rồi.</a:t>
            </a:r>
            <a:endParaRPr lang="vi-VN" sz="6000" b="1" i="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205256346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49"/>
            <a:ext cx="9144000" cy="5143499"/>
          </a:xfrm>
        </p:spPr>
        <p:txBody>
          <a:bodyPr>
            <a:normAutofit fontScale="90000"/>
          </a:bodyPr>
          <a:lstStyle/>
          <a:p>
            <a:pPr algn="just"/>
            <a:r>
              <a:rPr lang="vi-VN" sz="6000" b="0" i="0" u="sng" dirty="0">
                <a:solidFill>
                  <a:srgbClr val="FF0000"/>
                </a:solidFill>
                <a:effectLst/>
                <a:latin typeface="+mn-lt"/>
              </a:rPr>
              <a:t>**:</a:t>
            </a:r>
            <a:r>
              <a:rPr lang="vi-VN" sz="6000" b="0" i="0" dirty="0">
                <a:solidFill>
                  <a:srgbClr val="003399"/>
                </a:solidFill>
                <a:effectLst/>
                <a:latin typeface="+mn-lt"/>
              </a:rPr>
              <a:t> Này đây vũ trụ tấu vang khúc nhạc thánh ân, trần gian nay tràn ánh sáng. Này đây muôn loài hát khen chúc tụng Đức Vua là cứu </a:t>
            </a:r>
            <a:r>
              <a:rPr lang="vi-VN" sz="6000" dirty="0">
                <a:solidFill>
                  <a:srgbClr val="003399"/>
                </a:solidFill>
                <a:latin typeface="+mn-lt"/>
              </a:rPr>
              <a:t>C</a:t>
            </a:r>
            <a:r>
              <a:rPr lang="vi-VN" sz="6000" b="0" i="0" dirty="0">
                <a:solidFill>
                  <a:srgbClr val="003399"/>
                </a:solidFill>
                <a:effectLst/>
                <a:latin typeface="+mn-lt"/>
              </a:rPr>
              <a:t>húa cho ngàn dân.</a:t>
            </a:r>
            <a:endParaRPr lang="vi-VN" sz="6000" b="1" i="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22781251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rmAutofit/>
          </a:bodyPr>
          <a:lstStyle/>
          <a:p>
            <a:pPr algn="just"/>
            <a:r>
              <a:rPr lang="vi-VN" sz="6000" b="1" dirty="0">
                <a:solidFill>
                  <a:srgbClr val="FF0000"/>
                </a:solidFill>
                <a:effectLst>
                  <a:outerShdw blurRad="38100" dist="38100" dir="2700000" algn="tl">
                    <a:srgbClr val="000000">
                      <a:alpha val="43137"/>
                    </a:srgbClr>
                  </a:outerShdw>
                </a:effectLst>
                <a:latin typeface="+mn-lt"/>
                <a:cs typeface="Times New Roman" pitchFamily="18" charset="0"/>
              </a:rPr>
              <a:t>Pk2:</a:t>
            </a:r>
            <a:r>
              <a:rPr lang="vi-VN" sz="6000" b="1" dirty="0">
                <a:solidFill>
                  <a:srgbClr val="003399"/>
                </a:solidFill>
                <a:effectLst>
                  <a:outerShdw blurRad="38100" dist="38100" dir="2700000" algn="tl">
                    <a:srgbClr val="000000">
                      <a:alpha val="43137"/>
                    </a:srgbClr>
                  </a:outerShdw>
                </a:effectLst>
                <a:latin typeface="+mn-lt"/>
                <a:cs typeface="Times New Roman" pitchFamily="18" charset="0"/>
              </a:rPr>
              <a:t> </a:t>
            </a:r>
            <a:r>
              <a:rPr lang="vi-VN" sz="6000" b="0" i="0" dirty="0">
                <a:solidFill>
                  <a:srgbClr val="003399"/>
                </a:solidFill>
                <a:effectLst/>
                <a:latin typeface="+mn-lt"/>
              </a:rPr>
              <a:t>Cất bước ra đi để loan tin vui khắp nơi, Chúa đã sống lại từ trong cõi chết tối tăm, Chúa cho chúng con sự sống đến muôn đời.</a:t>
            </a:r>
            <a:endParaRPr lang="vi-VN" sz="6000" b="1" i="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2654429254"/>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49"/>
            <a:ext cx="9144000" cy="5143499"/>
          </a:xfrm>
        </p:spPr>
        <p:txBody>
          <a:bodyPr>
            <a:normAutofit fontScale="90000"/>
          </a:bodyPr>
          <a:lstStyle/>
          <a:p>
            <a:pPr algn="just"/>
            <a:r>
              <a:rPr lang="vi-VN" sz="6000" b="0" i="0" u="sng" dirty="0">
                <a:solidFill>
                  <a:srgbClr val="FF0000"/>
                </a:solidFill>
                <a:effectLst/>
                <a:latin typeface="+mn-lt"/>
              </a:rPr>
              <a:t>**:</a:t>
            </a:r>
            <a:r>
              <a:rPr lang="vi-VN" sz="6000" b="0" i="0" dirty="0">
                <a:solidFill>
                  <a:srgbClr val="003399"/>
                </a:solidFill>
                <a:effectLst/>
                <a:latin typeface="+mn-lt"/>
              </a:rPr>
              <a:t> Nguyện xin cho ngọn nến vui chói ngời sáng soi niềm tin trên toàn thế giới. Nguyện xin cho lửa mến yêu luôn bừng cháy lên tình thắm thiết nơi đoàn con.</a:t>
            </a:r>
            <a:endParaRPr lang="vi-VN" sz="6000" b="1" i="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23207201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49"/>
            <a:ext cx="9144000" cy="5143499"/>
          </a:xfrm>
        </p:spPr>
        <p:txBody>
          <a:bodyPr>
            <a:normAutofit fontScale="90000"/>
          </a:bodyPr>
          <a:lstStyle/>
          <a:p>
            <a:pPr algn="just"/>
            <a:r>
              <a:rPr lang="vi-VN" sz="6000" b="0" i="0" u="sng" dirty="0">
                <a:solidFill>
                  <a:srgbClr val="FF0000"/>
                </a:solidFill>
                <a:effectLst/>
                <a:latin typeface="+mn-lt"/>
              </a:rPr>
              <a:t>**:</a:t>
            </a:r>
            <a:r>
              <a:rPr lang="vi-VN" sz="6000" b="0" i="0" dirty="0">
                <a:solidFill>
                  <a:srgbClr val="003399"/>
                </a:solidFill>
                <a:effectLst/>
                <a:latin typeface="+mn-lt"/>
              </a:rPr>
              <a:t> Nguyện xin cho ngọn nến vui chói ngời sáng soi niềm tin trên toàn thế giới. Nguyện xin cho lửa mến yêu luôn bừng cháy lên tình thắm thiết nơi đoàn con.</a:t>
            </a:r>
            <a:endParaRPr lang="vi-VN" sz="6000" b="1" i="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33676246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71450"/>
            <a:ext cx="9144000" cy="5143499"/>
          </a:xfrm>
        </p:spPr>
        <p:txBody>
          <a:bodyPr>
            <a:normAutofit/>
          </a:bodyPr>
          <a:lstStyle/>
          <a:p>
            <a:pPr algn="just"/>
            <a:endParaRPr lang="en-US" sz="72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8" y="0"/>
            <a:ext cx="9141023" cy="5143500"/>
          </a:xfrm>
          <a:prstGeom prst="rect">
            <a:avLst/>
          </a:prstGeom>
        </p:spPr>
      </p:pic>
    </p:spTree>
    <p:extLst>
      <p:ext uri="{BB962C8B-B14F-4D97-AF65-F5344CB8AC3E}">
        <p14:creationId xmlns:p14="http://schemas.microsoft.com/office/powerpoint/2010/main" val="37048423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5250"/>
            <a:ext cx="9144000" cy="5143499"/>
          </a:xfrm>
        </p:spPr>
        <p:txBody>
          <a:bodyPr>
            <a:normAutofit/>
          </a:bodyPr>
          <a:lstStyle/>
          <a:p>
            <a:pPr algn="just"/>
            <a:r>
              <a:rPr lang="vi-VN" sz="6600" b="1" dirty="0">
                <a:solidFill>
                  <a:srgbClr val="FFFF00"/>
                </a:solidFill>
                <a:effectLst>
                  <a:outerShdw blurRad="38100" dist="38100" dir="2700000" algn="tl">
                    <a:srgbClr val="000000">
                      <a:alpha val="43137"/>
                    </a:srgbClr>
                  </a:outerShdw>
                </a:effectLst>
                <a:latin typeface="+mj-lt"/>
                <a:cs typeface="Times New Roman" pitchFamily="18" charset="0"/>
              </a:rPr>
              <a:t>ĐK:</a:t>
            </a:r>
            <a:r>
              <a:rPr lang="vi-VN"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6600" b="0" i="0" dirty="0">
                <a:solidFill>
                  <a:schemeClr val="bg1"/>
                </a:solidFill>
                <a:effectLst/>
                <a:latin typeface="+mn-lt"/>
              </a:rPr>
              <a:t>Khắp địa cầu dư đầy ân sủng của Chúa. Khắp gian trần tràn ngập ơn thánh của Ngài.</a:t>
            </a:r>
            <a:endParaRPr lang="vi-VN" sz="4800" b="1"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5617051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1"/>
            <a:ext cx="9144000" cy="5143499"/>
          </a:xfrm>
        </p:spPr>
        <p:txBody>
          <a:bodyPr>
            <a:normAutofit/>
          </a:bodyPr>
          <a:lstStyle/>
          <a:p>
            <a:pPr algn="just"/>
            <a:r>
              <a:rPr lang="vi-VN" sz="6600" b="1" dirty="0">
                <a:solidFill>
                  <a:srgbClr val="FFFF00"/>
                </a:solidFill>
                <a:effectLst>
                  <a:outerShdw blurRad="38100" dist="38100" dir="2700000" algn="tl">
                    <a:srgbClr val="000000">
                      <a:alpha val="43137"/>
                    </a:srgbClr>
                  </a:outerShdw>
                </a:effectLst>
                <a:latin typeface="+mn-lt"/>
                <a:cs typeface="Times New Roman" pitchFamily="18" charset="0"/>
              </a:rPr>
              <a:t>Pk3:</a:t>
            </a:r>
            <a:r>
              <a:rPr lang="vi-VN" sz="6600" b="1" dirty="0">
                <a:solidFill>
                  <a:schemeClr val="bg1"/>
                </a:solidFill>
                <a:effectLst>
                  <a:outerShdw blurRad="38100" dist="38100" dir="2700000" algn="tl">
                    <a:srgbClr val="000000">
                      <a:alpha val="43137"/>
                    </a:srgbClr>
                  </a:outerShdw>
                </a:effectLst>
                <a:latin typeface="+mn-lt"/>
                <a:cs typeface="Times New Roman" pitchFamily="18" charset="0"/>
              </a:rPr>
              <a:t> </a:t>
            </a:r>
            <a:r>
              <a:rPr lang="vi-VN" sz="6600" b="0" i="0" dirty="0">
                <a:solidFill>
                  <a:schemeClr val="bg1"/>
                </a:solidFill>
                <a:effectLst/>
                <a:latin typeface="+mn-lt"/>
              </a:rPr>
              <a:t>Thật hạnh phúc nước nào luôn tôn vinh Chúa làm Chúa-tể và làm Quân-vương của mình. </a:t>
            </a:r>
            <a:endParaRPr lang="vi-VN" sz="6600" b="1" i="1"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8432525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1"/>
            <a:ext cx="9144000" cy="5143499"/>
          </a:xfrm>
        </p:spPr>
        <p:txBody>
          <a:bodyPr>
            <a:normAutofit fontScale="90000"/>
          </a:bodyPr>
          <a:lstStyle/>
          <a:p>
            <a:pPr algn="just"/>
            <a:r>
              <a:rPr lang="vi-VN" sz="6600" b="1" dirty="0">
                <a:solidFill>
                  <a:srgbClr val="FFFF00"/>
                </a:solidFill>
                <a:effectLst>
                  <a:outerShdw blurRad="38100" dist="38100" dir="2700000" algn="tl">
                    <a:srgbClr val="000000">
                      <a:alpha val="43137"/>
                    </a:srgbClr>
                  </a:outerShdw>
                </a:effectLst>
                <a:latin typeface="+mn-lt"/>
                <a:cs typeface="Times New Roman" pitchFamily="18" charset="0"/>
              </a:rPr>
              <a:t>**: </a:t>
            </a:r>
            <a:r>
              <a:rPr lang="vi-VN" sz="6600" b="0" i="0" dirty="0">
                <a:solidFill>
                  <a:schemeClr val="bg1"/>
                </a:solidFill>
                <a:effectLst/>
                <a:latin typeface="+mn-lt"/>
              </a:rPr>
              <a:t>Ôi hạnh phúc cho hết các dân tộc nào được chọn riêng để làm cơ nghiệp của Chúa. Ngài dõi mắt luôn nhìn con cái Ngài.</a:t>
            </a:r>
            <a:endParaRPr lang="vi-VN" sz="6600" b="1" i="1"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7379669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5250"/>
            <a:ext cx="9144000" cy="5143499"/>
          </a:xfrm>
        </p:spPr>
        <p:txBody>
          <a:bodyPr>
            <a:normAutofit/>
          </a:bodyPr>
          <a:lstStyle/>
          <a:p>
            <a:pPr algn="just"/>
            <a:r>
              <a:rPr lang="vi-VN" sz="6600" b="1" dirty="0">
                <a:solidFill>
                  <a:srgbClr val="FFFF00"/>
                </a:solidFill>
                <a:effectLst>
                  <a:outerShdw blurRad="38100" dist="38100" dir="2700000" algn="tl">
                    <a:srgbClr val="000000">
                      <a:alpha val="43137"/>
                    </a:srgbClr>
                  </a:outerShdw>
                </a:effectLst>
                <a:latin typeface="+mj-lt"/>
                <a:cs typeface="Times New Roman" pitchFamily="18" charset="0"/>
              </a:rPr>
              <a:t>ĐK:</a:t>
            </a:r>
            <a:r>
              <a:rPr lang="vi-VN"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6600" b="0" i="0" dirty="0">
                <a:solidFill>
                  <a:schemeClr val="bg1"/>
                </a:solidFill>
                <a:effectLst/>
                <a:latin typeface="+mn-lt"/>
              </a:rPr>
              <a:t>Khắp địa cầu dư đầy ân sủng của Chúa. Khắp gian trần tràn ngập ơn thánh của Ngài.</a:t>
            </a:r>
            <a:endParaRPr lang="vi-VN" sz="4800" b="1"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8576927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Autofit/>
          </a:bodyPr>
          <a:lstStyle/>
          <a:p>
            <a:pPr algn="just"/>
            <a:r>
              <a:rPr lang="vi-VN" sz="6600" b="1" dirty="0">
                <a:solidFill>
                  <a:srgbClr val="FFFF00"/>
                </a:solidFill>
                <a:effectLst>
                  <a:outerShdw blurRad="38100" dist="38100" dir="2700000" algn="tl">
                    <a:srgbClr val="000000">
                      <a:alpha val="43137"/>
                    </a:srgbClr>
                  </a:outerShdw>
                </a:effectLst>
                <a:latin typeface="+mn-lt"/>
                <a:cs typeface="Times New Roman" pitchFamily="18" charset="0"/>
              </a:rPr>
              <a:t>Pk4:</a:t>
            </a:r>
            <a:r>
              <a:rPr lang="vi-VN" sz="6600" b="1" dirty="0">
                <a:solidFill>
                  <a:schemeClr val="bg1"/>
                </a:solidFill>
                <a:effectLst>
                  <a:outerShdw blurRad="38100" dist="38100" dir="2700000" algn="tl">
                    <a:srgbClr val="000000">
                      <a:alpha val="43137"/>
                    </a:srgbClr>
                  </a:outerShdw>
                </a:effectLst>
                <a:latin typeface="+mn-lt"/>
                <a:cs typeface="Times New Roman" pitchFamily="18" charset="0"/>
              </a:rPr>
              <a:t> </a:t>
            </a:r>
            <a:r>
              <a:rPr lang="vi-VN" sz="6600" b="0" i="0" dirty="0">
                <a:solidFill>
                  <a:schemeClr val="bg1"/>
                </a:solidFill>
                <a:effectLst/>
                <a:latin typeface="+mn-lt"/>
              </a:rPr>
              <a:t>Này hồn con ngày và đêm mong Chúa, vì chính Ngài là nguồn cứu giúp hộ phù. </a:t>
            </a:r>
            <a:endParaRPr lang="vi-VN" sz="6600" b="1" i="1"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0863700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1"/>
            <a:ext cx="9144000" cy="5143499"/>
          </a:xfrm>
        </p:spPr>
        <p:txBody>
          <a:bodyPr>
            <a:normAutofit/>
          </a:bodyPr>
          <a:lstStyle/>
          <a:p>
            <a:pPr algn="just"/>
            <a:r>
              <a:rPr lang="vi-VN" sz="5400" b="1" dirty="0">
                <a:solidFill>
                  <a:srgbClr val="FFFF00"/>
                </a:solidFill>
                <a:effectLst>
                  <a:outerShdw blurRad="38100" dist="38100" dir="2700000" algn="tl">
                    <a:srgbClr val="000000">
                      <a:alpha val="43137"/>
                    </a:srgbClr>
                  </a:outerShdw>
                </a:effectLst>
                <a:latin typeface="+mn-lt"/>
                <a:cs typeface="Times New Roman" pitchFamily="18" charset="0"/>
              </a:rPr>
              <a:t>**: </a:t>
            </a:r>
            <a:r>
              <a:rPr lang="vi-VN" sz="5400" b="0" i="0" dirty="0">
                <a:solidFill>
                  <a:schemeClr val="bg1"/>
                </a:solidFill>
                <a:effectLst/>
                <a:latin typeface="+mn-lt"/>
              </a:rPr>
              <a:t>Xin rủ thương ban xuống thánh ân đầy tràn trên mọi ai kiên vững với niềm thành tin, lòng mãi mãi trông cậy nơi Chúa Trời.</a:t>
            </a:r>
            <a:endParaRPr lang="vi-VN" sz="5400" b="1" i="1"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2608042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5250"/>
            <a:ext cx="9144000" cy="5143499"/>
          </a:xfrm>
        </p:spPr>
        <p:txBody>
          <a:bodyPr>
            <a:normAutofit/>
          </a:bodyPr>
          <a:lstStyle/>
          <a:p>
            <a:pPr algn="just"/>
            <a:r>
              <a:rPr lang="vi-VN" sz="6600" b="1" dirty="0">
                <a:solidFill>
                  <a:srgbClr val="FFFF00"/>
                </a:solidFill>
                <a:effectLst>
                  <a:outerShdw blurRad="38100" dist="38100" dir="2700000" algn="tl">
                    <a:srgbClr val="000000">
                      <a:alpha val="43137"/>
                    </a:srgbClr>
                  </a:outerShdw>
                </a:effectLst>
                <a:latin typeface="+mj-lt"/>
                <a:cs typeface="Times New Roman" pitchFamily="18" charset="0"/>
              </a:rPr>
              <a:t>ĐK:</a:t>
            </a:r>
            <a:r>
              <a:rPr lang="vi-VN"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6600" b="0" i="0" dirty="0">
                <a:solidFill>
                  <a:schemeClr val="bg1"/>
                </a:solidFill>
                <a:effectLst/>
                <a:latin typeface="+mn-lt"/>
              </a:rPr>
              <a:t>Khắp địa cầu dư đầy ân sủng của Chúa. Khắp gian trần tràn ngập ơn thánh của Ngài.</a:t>
            </a:r>
            <a:endParaRPr lang="vi-VN" sz="4800" b="1"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7103151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775"/>
            <a:ext cx="9144000" cy="5139950"/>
          </a:xfrm>
          <a:prstGeom prst="rect">
            <a:avLst/>
          </a:prstGeom>
        </p:spPr>
      </p:pic>
      <p:sp>
        <p:nvSpPr>
          <p:cNvPr id="5" name="TextBox 4"/>
          <p:cNvSpPr txBox="1"/>
          <p:nvPr/>
        </p:nvSpPr>
        <p:spPr>
          <a:xfrm>
            <a:off x="76200" y="2647950"/>
            <a:ext cx="3657600" cy="646331"/>
          </a:xfrm>
          <a:prstGeom prst="rect">
            <a:avLst/>
          </a:prstGeom>
          <a:noFill/>
        </p:spPr>
        <p:txBody>
          <a:bodyPr wrap="square" rtlCol="0">
            <a:spAutoFit/>
          </a:bodyPr>
          <a:lstStyle/>
          <a:p>
            <a:r>
              <a:rPr lang="en-US" sz="3600">
                <a:solidFill>
                  <a:srgbClr val="FFFF00"/>
                </a:solidFill>
              </a:rPr>
              <a:t>SÁCH XUẤT HÀNH</a:t>
            </a:r>
          </a:p>
        </p:txBody>
      </p:sp>
    </p:spTree>
    <p:extLst>
      <p:ext uri="{BB962C8B-B14F-4D97-AF65-F5344CB8AC3E}">
        <p14:creationId xmlns:p14="http://schemas.microsoft.com/office/powerpoint/2010/main" val="26368641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32727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71450"/>
            <a:ext cx="9144000" cy="5143499"/>
          </a:xfrm>
        </p:spPr>
        <p:txBody>
          <a:bodyPr>
            <a:normAutofit/>
          </a:bodyPr>
          <a:lstStyle/>
          <a:p>
            <a:r>
              <a:rPr lang="en-US" sz="8000" b="1" dirty="0" err="1">
                <a:solidFill>
                  <a:srgbClr val="FFFF00"/>
                </a:solidFill>
                <a:effectLst>
                  <a:outerShdw blurRad="38100" dist="38100" dir="2700000" algn="tl">
                    <a:srgbClr val="000000">
                      <a:alpha val="43137"/>
                    </a:srgbClr>
                  </a:outerShdw>
                </a:effectLst>
                <a:latin typeface="+mj-lt"/>
                <a:cs typeface="Times New Roman" pitchFamily="18" charset="0"/>
              </a:rPr>
              <a:t>Đáp</a:t>
            </a:r>
            <a:r>
              <a:rPr lang="en-US" sz="8000" b="1"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8000" b="1" dirty="0" err="1">
                <a:solidFill>
                  <a:srgbClr val="FFFF00"/>
                </a:solidFill>
                <a:effectLst>
                  <a:outerShdw blurRad="38100" dist="38100" dir="2700000" algn="tl">
                    <a:srgbClr val="000000">
                      <a:alpha val="43137"/>
                    </a:srgbClr>
                  </a:outerShdw>
                </a:effectLst>
                <a:latin typeface="+mj-lt"/>
                <a:cs typeface="Times New Roman" pitchFamily="18" charset="0"/>
              </a:rPr>
              <a:t>Ca</a:t>
            </a:r>
            <a:r>
              <a:rPr lang="en-US" sz="8000" b="1" dirty="0">
                <a:solidFill>
                  <a:srgbClr val="FFFF00"/>
                </a:solidFill>
                <a:effectLst>
                  <a:outerShdw blurRad="38100" dist="38100" dir="2700000" algn="tl">
                    <a:srgbClr val="000000">
                      <a:alpha val="43137"/>
                    </a:srgbClr>
                  </a:outerShdw>
                </a:effectLst>
                <a:latin typeface="+mj-lt"/>
                <a:cs typeface="Times New Roman" pitchFamily="18" charset="0"/>
              </a:rPr>
              <a:t> 2</a:t>
            </a:r>
            <a:br>
              <a:rPr lang="en-US" sz="8000" b="1" dirty="0">
                <a:solidFill>
                  <a:srgbClr val="FFFF00"/>
                </a:solidFill>
                <a:effectLst>
                  <a:outerShdw blurRad="38100" dist="38100" dir="2700000" algn="tl">
                    <a:srgbClr val="000000">
                      <a:alpha val="43137"/>
                    </a:srgbClr>
                  </a:outerShdw>
                </a:effectLst>
                <a:latin typeface="+mj-lt"/>
                <a:cs typeface="Times New Roman" pitchFamily="18" charset="0"/>
              </a:rPr>
            </a:br>
            <a:r>
              <a:rPr lang="en-US" sz="8000" b="1" dirty="0" err="1">
                <a:solidFill>
                  <a:srgbClr val="FFFF00"/>
                </a:solidFill>
                <a:effectLst>
                  <a:outerShdw blurRad="38100" dist="38100" dir="2700000" algn="tl">
                    <a:srgbClr val="000000">
                      <a:alpha val="43137"/>
                    </a:srgbClr>
                  </a:outerShdw>
                </a:effectLst>
                <a:latin typeface="+mj-lt"/>
                <a:cs typeface="Times New Roman" pitchFamily="18" charset="0"/>
              </a:rPr>
              <a:t>Xuất</a:t>
            </a:r>
            <a:r>
              <a:rPr lang="en-US" sz="8000" b="1"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8000" b="1" dirty="0" err="1">
                <a:solidFill>
                  <a:srgbClr val="FFFF00"/>
                </a:solidFill>
                <a:effectLst>
                  <a:outerShdw blurRad="38100" dist="38100" dir="2700000" algn="tl">
                    <a:srgbClr val="000000">
                      <a:alpha val="43137"/>
                    </a:srgbClr>
                  </a:outerShdw>
                </a:effectLst>
                <a:latin typeface="+mj-lt"/>
                <a:cs typeface="Times New Roman" pitchFamily="18" charset="0"/>
              </a:rPr>
              <a:t>Hành</a:t>
            </a:r>
            <a:r>
              <a:rPr lang="en-US" sz="8000" b="1" dirty="0">
                <a:solidFill>
                  <a:srgbClr val="FFFF00"/>
                </a:solidFill>
                <a:effectLst>
                  <a:outerShdw blurRad="38100" dist="38100" dir="2700000" algn="tl">
                    <a:srgbClr val="000000">
                      <a:alpha val="43137"/>
                    </a:srgbClr>
                  </a:outerShdw>
                </a:effectLst>
                <a:latin typeface="+mj-lt"/>
                <a:cs typeface="Times New Roman" pitchFamily="18" charset="0"/>
              </a:rPr>
              <a:t/>
            </a:r>
            <a:br>
              <a:rPr lang="en-US" sz="8000" b="1" dirty="0">
                <a:solidFill>
                  <a:srgbClr val="FFFF00"/>
                </a:solidFill>
                <a:effectLst>
                  <a:outerShdw blurRad="38100" dist="38100" dir="2700000" algn="tl">
                    <a:srgbClr val="000000">
                      <a:alpha val="43137"/>
                    </a:srgbClr>
                  </a:outerShdw>
                </a:effectLst>
                <a:latin typeface="+mj-lt"/>
                <a:cs typeface="Times New Roman" pitchFamily="18" charset="0"/>
              </a:rPr>
            </a:br>
            <a:r>
              <a:rPr lang="en-US" sz="6000" b="1" i="1" dirty="0" err="1">
                <a:solidFill>
                  <a:schemeClr val="bg1"/>
                </a:solidFill>
                <a:effectLst>
                  <a:outerShdw blurRad="38100" dist="38100" dir="2700000" algn="tl">
                    <a:srgbClr val="000000">
                      <a:alpha val="43137"/>
                    </a:srgbClr>
                  </a:outerShdw>
                </a:effectLst>
                <a:latin typeface="+mj-lt"/>
                <a:cs typeface="Times New Roman" pitchFamily="18" charset="0"/>
              </a:rPr>
              <a:t>Hoàng</a:t>
            </a:r>
            <a:r>
              <a:rPr lang="en-US" sz="6000" b="1" i="1" dirty="0">
                <a:solidFill>
                  <a:schemeClr val="bg1"/>
                </a:solidFill>
                <a:effectLst>
                  <a:outerShdw blurRad="38100" dist="38100" dir="2700000" algn="tl">
                    <a:srgbClr val="000000">
                      <a:alpha val="43137"/>
                    </a:srgbClr>
                  </a:outerShdw>
                </a:effectLst>
                <a:latin typeface="+mj-lt"/>
                <a:cs typeface="Times New Roman" pitchFamily="18" charset="0"/>
              </a:rPr>
              <a:t> Kim</a:t>
            </a:r>
            <a:endParaRPr lang="vi-VN" sz="6000" b="1"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9673988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49"/>
            <a:ext cx="9144000" cy="5143499"/>
          </a:xfrm>
        </p:spPr>
        <p:txBody>
          <a:bodyPr>
            <a:normAutofit/>
          </a:bodyPr>
          <a:lstStyle/>
          <a:p>
            <a:pPr algn="just"/>
            <a:r>
              <a:rPr lang="vi-VN" sz="6000" dirty="0">
                <a:solidFill>
                  <a:srgbClr val="FFFF00"/>
                </a:solidFill>
                <a:effectLst>
                  <a:outerShdw blurRad="38100" dist="38100" dir="2700000" algn="tl">
                    <a:srgbClr val="000000">
                      <a:alpha val="43137"/>
                    </a:srgbClr>
                  </a:outerShdw>
                </a:effectLst>
                <a:latin typeface="+mj-lt"/>
                <a:cs typeface="Times New Roman" pitchFamily="18" charset="0"/>
              </a:rPr>
              <a:t>Đk:</a:t>
            </a:r>
            <a:r>
              <a:rPr lang="vi-VN" sz="6000" dirty="0">
                <a:solidFill>
                  <a:schemeClr val="bg1"/>
                </a:solidFill>
                <a:effectLst>
                  <a:outerShdw blurRad="38100" dist="38100" dir="2700000" algn="tl">
                    <a:srgbClr val="000000">
                      <a:alpha val="43137"/>
                    </a:srgbClr>
                  </a:outerShdw>
                </a:effectLst>
                <a:latin typeface="+mj-lt"/>
                <a:cs typeface="Times New Roman" pitchFamily="18" charset="0"/>
              </a:rPr>
              <a:t> Vang lên muôn lời ca, Ta ca ngợi Chúa, vì uy danh Người cao cả. Chiến mã với kỵ binh, Ngài đã quăng chìm đáy biển (ư). </a:t>
            </a:r>
            <a:endParaRPr lang="vi-VN" sz="6000"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9330050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5250"/>
            <a:ext cx="9144000" cy="5143499"/>
          </a:xfrm>
        </p:spPr>
        <p:txBody>
          <a:bodyPr>
            <a:normAutofit/>
          </a:bodyPr>
          <a:lstStyle/>
          <a:p>
            <a:pPr algn="just"/>
            <a:r>
              <a:rPr lang="vi-VN" sz="7200" dirty="0">
                <a:solidFill>
                  <a:srgbClr val="FFFF00"/>
                </a:solidFill>
                <a:effectLst>
                  <a:outerShdw blurRad="38100" dist="38100" dir="2700000" algn="tl">
                    <a:srgbClr val="000000">
                      <a:alpha val="43137"/>
                    </a:srgbClr>
                  </a:outerShdw>
                </a:effectLst>
                <a:latin typeface="+mj-lt"/>
                <a:cs typeface="Times New Roman" pitchFamily="18" charset="0"/>
              </a:rPr>
              <a:t>Pk1:</a:t>
            </a:r>
            <a:r>
              <a:rPr lang="vi-VN" sz="7200" dirty="0">
                <a:solidFill>
                  <a:schemeClr val="bg1"/>
                </a:solidFill>
                <a:effectLst>
                  <a:outerShdw blurRad="38100" dist="38100" dir="2700000" algn="tl">
                    <a:srgbClr val="000000">
                      <a:alpha val="43137"/>
                    </a:srgbClr>
                  </a:outerShdw>
                </a:effectLst>
                <a:latin typeface="+mj-lt"/>
                <a:cs typeface="Times New Roman" pitchFamily="18" charset="0"/>
              </a:rPr>
              <a:t> Ấy sức mạnh tôi, lời ca nơi miệng tôi, là Chúa, nguồn cứu thoát của tôi.    </a:t>
            </a:r>
            <a:endParaRPr lang="vi-VN" sz="7200"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8484384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49"/>
            <a:ext cx="9144000" cy="5143499"/>
          </a:xfrm>
        </p:spPr>
        <p:txBody>
          <a:bodyPr>
            <a:normAutofit/>
          </a:bodyPr>
          <a:lstStyle/>
          <a:p>
            <a:pPr algn="just"/>
            <a:r>
              <a:rPr lang="vi-VN" sz="6000" dirty="0">
                <a:solidFill>
                  <a:srgbClr val="FFFF00"/>
                </a:solidFill>
                <a:effectLst>
                  <a:outerShdw blurRad="38100" dist="38100" dir="2700000" algn="tl">
                    <a:srgbClr val="000000">
                      <a:alpha val="43137"/>
                    </a:srgbClr>
                  </a:outerShdw>
                </a:effectLst>
                <a:latin typeface="+mj-lt"/>
                <a:cs typeface="Times New Roman" pitchFamily="18" charset="0"/>
              </a:rPr>
              <a:t>Đk:</a:t>
            </a:r>
            <a:r>
              <a:rPr lang="vi-VN" sz="6000" dirty="0">
                <a:solidFill>
                  <a:schemeClr val="bg1"/>
                </a:solidFill>
                <a:effectLst>
                  <a:outerShdw blurRad="38100" dist="38100" dir="2700000" algn="tl">
                    <a:srgbClr val="000000">
                      <a:alpha val="43137"/>
                    </a:srgbClr>
                  </a:outerShdw>
                </a:effectLst>
                <a:latin typeface="+mj-lt"/>
                <a:cs typeface="Times New Roman" pitchFamily="18" charset="0"/>
              </a:rPr>
              <a:t> Vang lên muôn lời ca, Ta ca ngợi Chúa, vì uy danh Người cao cả. Chiến mã với kỵ binh, Ngài đã quăng chìm đáy biển (ư). </a:t>
            </a:r>
            <a:endParaRPr lang="vi-VN" sz="6000"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0425108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5250"/>
            <a:ext cx="9144000" cy="5143499"/>
          </a:xfrm>
        </p:spPr>
        <p:txBody>
          <a:bodyPr>
            <a:normAutofit/>
          </a:bodyPr>
          <a:lstStyle/>
          <a:p>
            <a:pPr algn="just"/>
            <a:r>
              <a:rPr lang="vi-VN" sz="6600" dirty="0">
                <a:solidFill>
                  <a:srgbClr val="FFFF00"/>
                </a:solidFill>
                <a:effectLst>
                  <a:outerShdw blurRad="38100" dist="38100" dir="2700000" algn="tl">
                    <a:srgbClr val="000000">
                      <a:alpha val="43137"/>
                    </a:srgbClr>
                  </a:outerShdw>
                </a:effectLst>
                <a:latin typeface="+mj-lt"/>
                <a:cs typeface="Times New Roman" pitchFamily="18" charset="0"/>
              </a:rPr>
              <a:t>Pk2:</a:t>
            </a:r>
            <a:r>
              <a:rPr lang="vi-VN" sz="6600" dirty="0">
                <a:solidFill>
                  <a:schemeClr val="bg1"/>
                </a:solidFill>
                <a:effectLst>
                  <a:outerShdw blurRad="38100" dist="38100" dir="2700000" algn="tl">
                    <a:srgbClr val="000000">
                      <a:alpha val="43137"/>
                    </a:srgbClr>
                  </a:outerShdw>
                </a:effectLst>
                <a:latin typeface="+mj-lt"/>
                <a:cs typeface="Times New Roman" pitchFamily="18" charset="0"/>
              </a:rPr>
              <a:t> Thiên Chúa của tôi, tôi hát khen Người. Thần của tổ tiên tôi, tôi tán dương Người. </a:t>
            </a:r>
            <a:endParaRPr lang="vi-VN" sz="6600"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4652048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49"/>
            <a:ext cx="9144000" cy="5143499"/>
          </a:xfrm>
        </p:spPr>
        <p:txBody>
          <a:bodyPr>
            <a:normAutofit/>
          </a:bodyPr>
          <a:lstStyle/>
          <a:p>
            <a:pPr algn="just"/>
            <a:r>
              <a:rPr lang="vi-VN" sz="6000" dirty="0">
                <a:solidFill>
                  <a:srgbClr val="FFFF00"/>
                </a:solidFill>
                <a:effectLst>
                  <a:outerShdw blurRad="38100" dist="38100" dir="2700000" algn="tl">
                    <a:srgbClr val="000000">
                      <a:alpha val="43137"/>
                    </a:srgbClr>
                  </a:outerShdw>
                </a:effectLst>
                <a:latin typeface="+mj-lt"/>
                <a:cs typeface="Times New Roman" pitchFamily="18" charset="0"/>
              </a:rPr>
              <a:t>Đk:</a:t>
            </a:r>
            <a:r>
              <a:rPr lang="vi-VN" sz="6000" dirty="0">
                <a:solidFill>
                  <a:schemeClr val="bg1"/>
                </a:solidFill>
                <a:effectLst>
                  <a:outerShdw blurRad="38100" dist="38100" dir="2700000" algn="tl">
                    <a:srgbClr val="000000">
                      <a:alpha val="43137"/>
                    </a:srgbClr>
                  </a:outerShdw>
                </a:effectLst>
                <a:latin typeface="+mj-lt"/>
                <a:cs typeface="Times New Roman" pitchFamily="18" charset="0"/>
              </a:rPr>
              <a:t> Vang lên muôn lời ca, Ta ca ngợi Chúa, vì uy danh Người cao cả. Chiến mã với kỵ binh, Ngài đã quăng chìm đáy biển (ư). </a:t>
            </a:r>
            <a:endParaRPr lang="vi-VN" sz="6000"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5281081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5250"/>
            <a:ext cx="9144000" cy="5143499"/>
          </a:xfrm>
        </p:spPr>
        <p:txBody>
          <a:bodyPr>
            <a:normAutofit/>
          </a:bodyPr>
          <a:lstStyle/>
          <a:p>
            <a:pPr algn="just"/>
            <a:r>
              <a:rPr lang="vi-VN" sz="6600" dirty="0">
                <a:solidFill>
                  <a:srgbClr val="FFFF00"/>
                </a:solidFill>
                <a:effectLst>
                  <a:outerShdw blurRad="38100" dist="38100" dir="2700000" algn="tl">
                    <a:srgbClr val="000000">
                      <a:alpha val="43137"/>
                    </a:srgbClr>
                  </a:outerShdw>
                </a:effectLst>
                <a:latin typeface="+mj-lt"/>
                <a:cs typeface="Times New Roman" pitchFamily="18" charset="0"/>
              </a:rPr>
              <a:t>Pk3:</a:t>
            </a:r>
            <a:r>
              <a:rPr lang="vi-VN" sz="6600" dirty="0">
                <a:solidFill>
                  <a:schemeClr val="bg1"/>
                </a:solidFill>
                <a:effectLst>
                  <a:outerShdw blurRad="38100" dist="38100" dir="2700000" algn="tl">
                    <a:srgbClr val="000000">
                      <a:alpha val="43137"/>
                    </a:srgbClr>
                  </a:outerShdw>
                </a:effectLst>
                <a:latin typeface="+mj-lt"/>
                <a:cs typeface="Times New Roman" pitchFamily="18" charset="0"/>
              </a:rPr>
              <a:t> Chúa là, Đấng anh hùng chiến sĩ (</a:t>
            </a:r>
            <a:r>
              <a:rPr lang="vi-VN" sz="6600" i="1" dirty="0">
                <a:solidFill>
                  <a:schemeClr val="bg1"/>
                </a:solidFill>
                <a:effectLst>
                  <a:outerShdw blurRad="38100" dist="38100" dir="2700000" algn="tl">
                    <a:srgbClr val="000000">
                      <a:alpha val="43137"/>
                    </a:srgbClr>
                  </a:outerShdw>
                </a:effectLst>
                <a:latin typeface="+mj-lt"/>
                <a:cs typeface="Times New Roman" pitchFamily="18" charset="0"/>
              </a:rPr>
              <a:t>Đấng anh hùng chiến sĩ </a:t>
            </a:r>
            <a:r>
              <a:rPr lang="vi-VN" sz="6600" dirty="0">
                <a:solidFill>
                  <a:schemeClr val="bg1"/>
                </a:solidFill>
                <a:effectLst>
                  <a:outerShdw blurRad="38100" dist="38100" dir="2700000" algn="tl">
                    <a:srgbClr val="000000">
                      <a:alpha val="43137"/>
                    </a:srgbClr>
                  </a:outerShdw>
                </a:effectLst>
                <a:latin typeface="+mj-lt"/>
                <a:cs typeface="Times New Roman" pitchFamily="18" charset="0"/>
              </a:rPr>
              <a:t>). Danh Ngài là Đức Chúa, </a:t>
            </a:r>
            <a:br>
              <a:rPr lang="vi-VN" sz="6600" dirty="0">
                <a:solidFill>
                  <a:schemeClr val="bg1"/>
                </a:solidFill>
                <a:effectLst>
                  <a:outerShdw blurRad="38100" dist="38100" dir="2700000" algn="tl">
                    <a:srgbClr val="000000">
                      <a:alpha val="43137"/>
                    </a:srgbClr>
                  </a:outerShdw>
                </a:effectLst>
                <a:latin typeface="+mj-lt"/>
                <a:cs typeface="Times New Roman" pitchFamily="18" charset="0"/>
              </a:rPr>
            </a:br>
            <a:r>
              <a:rPr lang="vi-VN" sz="6600"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6600" i="1" dirty="0">
                <a:solidFill>
                  <a:schemeClr val="bg1"/>
                </a:solidFill>
                <a:effectLst>
                  <a:outerShdw blurRad="38100" dist="38100" dir="2700000" algn="tl">
                    <a:srgbClr val="000000">
                      <a:alpha val="43137"/>
                    </a:srgbClr>
                  </a:outerShdw>
                </a:effectLst>
                <a:latin typeface="+mj-lt"/>
                <a:cs typeface="Times New Roman" pitchFamily="18" charset="0"/>
              </a:rPr>
              <a:t>là Đức Chúa </a:t>
            </a:r>
            <a:r>
              <a:rPr lang="vi-VN" sz="6600" dirty="0">
                <a:solidFill>
                  <a:schemeClr val="bg1"/>
                </a:solidFill>
                <a:effectLst>
                  <a:outerShdw blurRad="38100" dist="38100" dir="2700000" algn="tl">
                    <a:srgbClr val="000000">
                      <a:alpha val="43137"/>
                    </a:srgbClr>
                  </a:outerShdw>
                </a:effectLst>
                <a:latin typeface="+mj-lt"/>
                <a:cs typeface="Times New Roman" pitchFamily="18" charset="0"/>
              </a:rPr>
              <a:t>). </a:t>
            </a:r>
            <a:endParaRPr lang="vi-VN" sz="6600"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1590200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49"/>
            <a:ext cx="9144000" cy="5143499"/>
          </a:xfrm>
        </p:spPr>
        <p:txBody>
          <a:bodyPr>
            <a:normAutofit/>
          </a:bodyPr>
          <a:lstStyle/>
          <a:p>
            <a:pPr algn="just"/>
            <a:r>
              <a:rPr lang="vi-VN" sz="6000" dirty="0">
                <a:solidFill>
                  <a:srgbClr val="FFFF00"/>
                </a:solidFill>
                <a:effectLst>
                  <a:outerShdw blurRad="38100" dist="38100" dir="2700000" algn="tl">
                    <a:srgbClr val="000000">
                      <a:alpha val="43137"/>
                    </a:srgbClr>
                  </a:outerShdw>
                </a:effectLst>
                <a:latin typeface="+mj-lt"/>
                <a:cs typeface="Times New Roman" pitchFamily="18" charset="0"/>
              </a:rPr>
              <a:t>Đk:</a:t>
            </a:r>
            <a:r>
              <a:rPr lang="vi-VN" sz="6000" dirty="0">
                <a:solidFill>
                  <a:schemeClr val="bg1"/>
                </a:solidFill>
                <a:effectLst>
                  <a:outerShdw blurRad="38100" dist="38100" dir="2700000" algn="tl">
                    <a:srgbClr val="000000">
                      <a:alpha val="43137"/>
                    </a:srgbClr>
                  </a:outerShdw>
                </a:effectLst>
                <a:latin typeface="+mj-lt"/>
                <a:cs typeface="Times New Roman" pitchFamily="18" charset="0"/>
              </a:rPr>
              <a:t> Vang lên muôn lời ca, Ta ca ngợi Chúa, vì uy danh Người cao cả. Chiến mã với kỵ binh, Ngài đã quăng chìm đáy biển (ư). </a:t>
            </a:r>
            <a:endParaRPr lang="vi-VN" sz="6000"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2661124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394758"/>
            <a:ext cx="9144000" cy="1938992"/>
          </a:xfrm>
          <a:prstGeom prst="rect">
            <a:avLst/>
          </a:prstGeom>
        </p:spPr>
        <p:txBody>
          <a:bodyPr wrap="square">
            <a:spAutoFit/>
          </a:bodyPr>
          <a:lstStyle/>
          <a:p>
            <a:pPr algn="ctr"/>
            <a:r>
              <a:rPr lang="en-US" sz="6000" b="1" dirty="0" err="1">
                <a:solidFill>
                  <a:srgbClr val="FFFF00"/>
                </a:solidFill>
                <a:effectLst>
                  <a:outerShdw blurRad="50800" algn="tl">
                    <a:srgbClr val="000000"/>
                  </a:outerShdw>
                </a:effectLst>
                <a:latin typeface="+mj-lt"/>
                <a:cs typeface="Times New Roman" pitchFamily="18" charset="0"/>
              </a:rPr>
              <a:t>Giáo</a:t>
            </a:r>
            <a:r>
              <a:rPr lang="en-US" sz="6000" b="1" dirty="0">
                <a:solidFill>
                  <a:srgbClr val="FFFF00"/>
                </a:solidFill>
                <a:effectLst>
                  <a:outerShdw blurRad="50800" algn="tl">
                    <a:srgbClr val="000000"/>
                  </a:outerShdw>
                </a:effectLst>
                <a:latin typeface="+mj-lt"/>
                <a:cs typeface="Times New Roman" pitchFamily="18" charset="0"/>
              </a:rPr>
              <a:t> </a:t>
            </a:r>
            <a:r>
              <a:rPr lang="en-US" sz="6000" b="1" dirty="0" err="1">
                <a:solidFill>
                  <a:srgbClr val="FFFF00"/>
                </a:solidFill>
                <a:effectLst>
                  <a:outerShdw blurRad="50800" algn="tl">
                    <a:srgbClr val="000000"/>
                  </a:outerShdw>
                </a:effectLst>
                <a:latin typeface="+mj-lt"/>
                <a:cs typeface="Times New Roman" pitchFamily="18" charset="0"/>
              </a:rPr>
              <a:t>Xứ</a:t>
            </a:r>
            <a:r>
              <a:rPr lang="en-US" sz="6000" b="1" dirty="0">
                <a:solidFill>
                  <a:srgbClr val="FFFF00"/>
                </a:solidFill>
                <a:effectLst>
                  <a:outerShdw blurRad="50800" algn="tl">
                    <a:srgbClr val="000000"/>
                  </a:outerShdw>
                </a:effectLst>
                <a:latin typeface="+mj-lt"/>
                <a:cs typeface="Times New Roman" pitchFamily="18" charset="0"/>
              </a:rPr>
              <a:t> </a:t>
            </a:r>
            <a:r>
              <a:rPr lang="en-US" sz="6000" b="1" dirty="0" err="1">
                <a:solidFill>
                  <a:srgbClr val="FFFF00"/>
                </a:solidFill>
                <a:effectLst>
                  <a:outerShdw blurRad="50800" algn="tl">
                    <a:srgbClr val="000000"/>
                  </a:outerShdw>
                </a:effectLst>
                <a:latin typeface="+mj-lt"/>
                <a:cs typeface="Times New Roman" pitchFamily="18" charset="0"/>
              </a:rPr>
              <a:t>Thiên</a:t>
            </a:r>
            <a:r>
              <a:rPr lang="en-US" sz="6000" b="1" dirty="0">
                <a:solidFill>
                  <a:srgbClr val="FFFF00"/>
                </a:solidFill>
                <a:effectLst>
                  <a:outerShdw blurRad="50800" algn="tl">
                    <a:srgbClr val="000000"/>
                  </a:outerShdw>
                </a:effectLst>
                <a:latin typeface="+mj-lt"/>
                <a:cs typeface="Times New Roman" pitchFamily="18" charset="0"/>
              </a:rPr>
              <a:t> </a:t>
            </a:r>
            <a:r>
              <a:rPr lang="en-US" sz="6000" b="1" dirty="0" err="1">
                <a:solidFill>
                  <a:srgbClr val="FFFF00"/>
                </a:solidFill>
                <a:effectLst>
                  <a:outerShdw blurRad="50800" algn="tl">
                    <a:srgbClr val="000000"/>
                  </a:outerShdw>
                </a:effectLst>
                <a:latin typeface="+mj-lt"/>
                <a:cs typeface="Times New Roman" pitchFamily="18" charset="0"/>
              </a:rPr>
              <a:t>Ân</a:t>
            </a:r>
            <a:endParaRPr lang="en-US" sz="6000" b="1" dirty="0">
              <a:solidFill>
                <a:srgbClr val="FFFF00"/>
              </a:solidFill>
              <a:effectLst>
                <a:outerShdw blurRad="50800" algn="tl">
                  <a:srgbClr val="000000"/>
                </a:outerShdw>
              </a:effectLst>
              <a:latin typeface="+mj-lt"/>
              <a:cs typeface="Times New Roman" pitchFamily="18" charset="0"/>
            </a:endParaRPr>
          </a:p>
          <a:p>
            <a:pPr algn="ctr"/>
            <a:r>
              <a:rPr lang="en-US" sz="6000" b="1" dirty="0" err="1">
                <a:solidFill>
                  <a:srgbClr val="FFFF00"/>
                </a:solidFill>
                <a:effectLst>
                  <a:outerShdw blurRad="50800" algn="tl">
                    <a:srgbClr val="000000"/>
                  </a:outerShdw>
                </a:effectLst>
                <a:latin typeface="+mj-lt"/>
                <a:cs typeface="Times New Roman" pitchFamily="18" charset="0"/>
              </a:rPr>
              <a:t>Thánh</a:t>
            </a:r>
            <a:r>
              <a:rPr lang="en-US" sz="6000" b="1" dirty="0">
                <a:solidFill>
                  <a:srgbClr val="FFFF00"/>
                </a:solidFill>
                <a:effectLst>
                  <a:outerShdw blurRad="50800" algn="tl">
                    <a:srgbClr val="000000"/>
                  </a:outerShdw>
                </a:effectLst>
                <a:latin typeface="+mj-lt"/>
                <a:cs typeface="Times New Roman" pitchFamily="18" charset="0"/>
              </a:rPr>
              <a:t> </a:t>
            </a:r>
            <a:r>
              <a:rPr lang="en-US" sz="6000" b="1" dirty="0" err="1">
                <a:solidFill>
                  <a:srgbClr val="FFFF00"/>
                </a:solidFill>
                <a:effectLst>
                  <a:outerShdw blurRad="50800" algn="tl">
                    <a:srgbClr val="000000"/>
                  </a:outerShdw>
                </a:effectLst>
                <a:latin typeface="+mj-lt"/>
                <a:cs typeface="Times New Roman" pitchFamily="18" charset="0"/>
              </a:rPr>
              <a:t>Lễ</a:t>
            </a:r>
            <a:r>
              <a:rPr lang="en-US" sz="6000" b="1" dirty="0">
                <a:solidFill>
                  <a:srgbClr val="FFFF00"/>
                </a:solidFill>
                <a:effectLst>
                  <a:outerShdw blurRad="50800" algn="tl">
                    <a:srgbClr val="000000"/>
                  </a:outerShdw>
                </a:effectLst>
                <a:latin typeface="+mj-lt"/>
                <a:cs typeface="Times New Roman" pitchFamily="18" charset="0"/>
              </a:rPr>
              <a:t> </a:t>
            </a:r>
            <a:r>
              <a:rPr lang="en-US" sz="6000" b="1" dirty="0" err="1">
                <a:solidFill>
                  <a:srgbClr val="FFFF00"/>
                </a:solidFill>
                <a:effectLst>
                  <a:outerShdw blurRad="50800" algn="tl">
                    <a:srgbClr val="000000"/>
                  </a:outerShdw>
                </a:effectLst>
                <a:latin typeface="+mj-lt"/>
                <a:cs typeface="Times New Roman" pitchFamily="18" charset="0"/>
              </a:rPr>
              <a:t>Vọng</a:t>
            </a:r>
            <a:r>
              <a:rPr lang="en-US" sz="6000" b="1" dirty="0">
                <a:solidFill>
                  <a:srgbClr val="FFFF00"/>
                </a:solidFill>
                <a:effectLst>
                  <a:outerShdw blurRad="50800" algn="tl">
                    <a:srgbClr val="000000"/>
                  </a:outerShdw>
                </a:effectLst>
                <a:latin typeface="+mj-lt"/>
                <a:cs typeface="Times New Roman" pitchFamily="18" charset="0"/>
              </a:rPr>
              <a:t> </a:t>
            </a:r>
            <a:r>
              <a:rPr lang="en-US" sz="6000" b="1" dirty="0" err="1">
                <a:solidFill>
                  <a:srgbClr val="FFFF00"/>
                </a:solidFill>
                <a:effectLst>
                  <a:outerShdw blurRad="50800" algn="tl">
                    <a:srgbClr val="000000"/>
                  </a:outerShdw>
                </a:effectLst>
                <a:latin typeface="+mj-lt"/>
                <a:cs typeface="Times New Roman" pitchFamily="18" charset="0"/>
              </a:rPr>
              <a:t>Phục</a:t>
            </a:r>
            <a:r>
              <a:rPr lang="en-US" sz="6000" b="1" dirty="0">
                <a:solidFill>
                  <a:srgbClr val="FFFF00"/>
                </a:solidFill>
                <a:effectLst>
                  <a:outerShdw blurRad="50800" algn="tl">
                    <a:srgbClr val="000000"/>
                  </a:outerShdw>
                </a:effectLst>
                <a:latin typeface="+mj-lt"/>
                <a:cs typeface="Times New Roman" pitchFamily="18" charset="0"/>
              </a:rPr>
              <a:t> </a:t>
            </a:r>
            <a:r>
              <a:rPr lang="en-US" sz="6000" b="1" dirty="0" err="1">
                <a:solidFill>
                  <a:srgbClr val="FFFF00"/>
                </a:solidFill>
                <a:effectLst>
                  <a:outerShdw blurRad="50800" algn="tl">
                    <a:srgbClr val="000000"/>
                  </a:outerShdw>
                </a:effectLst>
                <a:latin typeface="+mj-lt"/>
                <a:cs typeface="Times New Roman" pitchFamily="18" charset="0"/>
              </a:rPr>
              <a:t>Sinh</a:t>
            </a:r>
            <a:endParaRPr lang="en-US" sz="6000" b="1" dirty="0">
              <a:solidFill>
                <a:srgbClr val="FFFF00"/>
              </a:solidFill>
              <a:effectLst>
                <a:outerShdw blurRad="50800" algn="tl">
                  <a:srgbClr val="000000"/>
                </a:outerShdw>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TextBox 4"/>
          <p:cNvSpPr txBox="1"/>
          <p:nvPr/>
        </p:nvSpPr>
        <p:spPr>
          <a:xfrm>
            <a:off x="304800" y="284915"/>
            <a:ext cx="8458200" cy="954107"/>
          </a:xfrm>
          <a:prstGeom prst="rect">
            <a:avLst/>
          </a:prstGeom>
          <a:noFill/>
          <a:ln>
            <a:solidFill>
              <a:srgbClr val="FFFF00"/>
            </a:solidFill>
          </a:ln>
          <a:effectLst>
            <a:glow rad="228600">
              <a:schemeClr val="accent3">
                <a:satMod val="175000"/>
                <a:alpha val="40000"/>
              </a:schemeClr>
            </a:glow>
          </a:effectLst>
        </p:spPr>
        <p:txBody>
          <a:bodyPr wrap="square" rtlCol="0">
            <a:spAutoFit/>
          </a:bodyPr>
          <a:lstStyle/>
          <a:p>
            <a:r>
              <a:rPr lang="en-US" sz="2800">
                <a:solidFill>
                  <a:schemeClr val="bg1"/>
                </a:solidFill>
              </a:rPr>
              <a:t>HÃY ĐẾN VỚI TA THÌ NGƯƠI SẼ ĐƯỢC SỐNG.</a:t>
            </a:r>
          </a:p>
          <a:p>
            <a:r>
              <a:rPr lang="en-US" sz="2800">
                <a:solidFill>
                  <a:schemeClr val="bg1"/>
                </a:solidFill>
              </a:rPr>
              <a:t>TA SẼ LẬP VỚI CÁC NGƯƠI MỘT GIAO ƯỚC VĨNH CỮU</a:t>
            </a:r>
          </a:p>
        </p:txBody>
      </p:sp>
    </p:spTree>
    <p:extLst>
      <p:ext uri="{BB962C8B-B14F-4D97-AF65-F5344CB8AC3E}">
        <p14:creationId xmlns:p14="http://schemas.microsoft.com/office/powerpoint/2010/main" val="38328962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71450"/>
            <a:ext cx="9144000" cy="5143499"/>
          </a:xfrm>
        </p:spPr>
        <p:txBody>
          <a:bodyPr>
            <a:normAutofit/>
          </a:bodyPr>
          <a:lstStyle/>
          <a:p>
            <a:r>
              <a:rPr lang="en-US" sz="6600" b="1" dirty="0" err="1">
                <a:solidFill>
                  <a:srgbClr val="FFFF00"/>
                </a:solidFill>
                <a:effectLst>
                  <a:outerShdw blurRad="38100" dist="38100" dir="2700000" algn="tl">
                    <a:srgbClr val="000000">
                      <a:alpha val="43137"/>
                    </a:srgbClr>
                  </a:outerShdw>
                </a:effectLst>
                <a:latin typeface="+mj-lt"/>
                <a:cs typeface="Times New Roman" pitchFamily="18" charset="0"/>
              </a:rPr>
              <a:t>Đáp</a:t>
            </a:r>
            <a:r>
              <a:rPr lang="en-US" sz="6600" b="1" dirty="0">
                <a:solidFill>
                  <a:srgbClr val="FFFF00"/>
                </a:solidFill>
                <a:effectLst>
                  <a:outerShdw blurRad="38100" dist="38100" dir="2700000" algn="tl">
                    <a:srgbClr val="000000">
                      <a:alpha val="43137"/>
                    </a:srgbClr>
                  </a:outerShdw>
                </a:effectLst>
                <a:latin typeface="+mj-lt"/>
                <a:cs typeface="Times New Roman" pitchFamily="18" charset="0"/>
              </a:rPr>
              <a:t> Ca 3</a:t>
            </a:r>
            <a:br>
              <a:rPr lang="en-US" sz="6600" b="1" dirty="0">
                <a:solidFill>
                  <a:srgbClr val="FFFF00"/>
                </a:solidFill>
                <a:effectLst>
                  <a:outerShdw blurRad="38100" dist="38100" dir="2700000" algn="tl">
                    <a:srgbClr val="000000">
                      <a:alpha val="43137"/>
                    </a:srgbClr>
                  </a:outerShdw>
                </a:effectLst>
                <a:latin typeface="+mj-lt"/>
                <a:cs typeface="Times New Roman" pitchFamily="18" charset="0"/>
              </a:rPr>
            </a:br>
            <a:r>
              <a:rPr lang="en-US" sz="6600" b="1" dirty="0">
                <a:solidFill>
                  <a:srgbClr val="FFFF00"/>
                </a:solidFill>
                <a:effectLst>
                  <a:outerShdw blurRad="38100" dist="38100" dir="2700000" algn="tl">
                    <a:srgbClr val="000000">
                      <a:alpha val="43137"/>
                    </a:srgbClr>
                  </a:outerShdw>
                </a:effectLst>
                <a:cs typeface="Times New Roman" pitchFamily="18" charset="0"/>
              </a:rPr>
              <a:t>Is</a:t>
            </a:r>
            <a:r>
              <a:rPr lang="en-US" sz="6600" b="1" dirty="0">
                <a:solidFill>
                  <a:srgbClr val="FFFF00"/>
                </a:solidFill>
                <a:effectLst>
                  <a:outerShdw blurRad="38100" dist="38100" dir="2700000" algn="tl">
                    <a:srgbClr val="000000">
                      <a:alpha val="43137"/>
                    </a:srgbClr>
                  </a:outerShdw>
                </a:effectLst>
                <a:latin typeface="+mj-lt"/>
                <a:cs typeface="Times New Roman" pitchFamily="18" charset="0"/>
              </a:rPr>
              <a:t> 12</a:t>
            </a:r>
            <a:br>
              <a:rPr lang="en-US" sz="6600" b="1" dirty="0">
                <a:solidFill>
                  <a:srgbClr val="FFFF00"/>
                </a:solidFill>
                <a:effectLst>
                  <a:outerShdw blurRad="38100" dist="38100" dir="2700000" algn="tl">
                    <a:srgbClr val="000000">
                      <a:alpha val="43137"/>
                    </a:srgbClr>
                  </a:outerShdw>
                </a:effectLst>
                <a:latin typeface="+mj-lt"/>
                <a:cs typeface="Times New Roman" pitchFamily="18" charset="0"/>
              </a:rPr>
            </a:br>
            <a:r>
              <a:rPr lang="en-US" sz="4800" b="1" i="1" dirty="0">
                <a:solidFill>
                  <a:schemeClr val="bg1"/>
                </a:solidFill>
                <a:effectLst>
                  <a:outerShdw blurRad="38100" dist="38100" dir="2700000" algn="tl">
                    <a:srgbClr val="000000">
                      <a:alpha val="43137"/>
                    </a:srgbClr>
                  </a:outerShdw>
                </a:effectLst>
                <a:latin typeface="+mj-lt"/>
                <a:cs typeface="Times New Roman" pitchFamily="18" charset="0"/>
              </a:rPr>
              <a:t>Mi </a:t>
            </a:r>
            <a:r>
              <a:rPr lang="en-US" sz="4800" b="1" i="1" dirty="0" err="1">
                <a:solidFill>
                  <a:schemeClr val="bg1"/>
                </a:solidFill>
                <a:effectLst>
                  <a:outerShdw blurRad="38100" dist="38100" dir="2700000" algn="tl">
                    <a:srgbClr val="000000">
                      <a:alpha val="43137"/>
                    </a:srgbClr>
                  </a:outerShdw>
                </a:effectLst>
                <a:latin typeface="+mj-lt"/>
                <a:cs typeface="Times New Roman" pitchFamily="18" charset="0"/>
              </a:rPr>
              <a:t>Giáng</a:t>
            </a:r>
            <a:endParaRPr lang="vi-VN" sz="4800" b="1"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5431447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394758"/>
            <a:ext cx="9144000" cy="1938992"/>
          </a:xfrm>
          <a:prstGeom prst="rect">
            <a:avLst/>
          </a:prstGeom>
        </p:spPr>
        <p:txBody>
          <a:bodyPr wrap="square">
            <a:spAutoFit/>
          </a:bodyPr>
          <a:lstStyle/>
          <a:p>
            <a:pPr algn="ctr"/>
            <a:r>
              <a:rPr lang="en-US" sz="6000" b="1" dirty="0" err="1">
                <a:solidFill>
                  <a:srgbClr val="FFFF00"/>
                </a:solidFill>
                <a:effectLst>
                  <a:outerShdw blurRad="50800" algn="tl">
                    <a:srgbClr val="000000"/>
                  </a:outerShdw>
                </a:effectLst>
                <a:cs typeface="Times New Roman" pitchFamily="18" charset="0"/>
              </a:rPr>
              <a:t>Giáo</a:t>
            </a:r>
            <a:r>
              <a:rPr lang="en-US" sz="6000" b="1" dirty="0">
                <a:solidFill>
                  <a:srgbClr val="FFFF00"/>
                </a:solidFill>
                <a:effectLst>
                  <a:outerShdw blurRad="50800" algn="tl">
                    <a:srgbClr val="000000"/>
                  </a:outerShdw>
                </a:effectLst>
                <a:cs typeface="Times New Roman" pitchFamily="18" charset="0"/>
              </a:rPr>
              <a:t> </a:t>
            </a:r>
            <a:r>
              <a:rPr lang="en-US" sz="6000" b="1" dirty="0" err="1">
                <a:solidFill>
                  <a:srgbClr val="FFFF00"/>
                </a:solidFill>
                <a:effectLst>
                  <a:outerShdw blurRad="50800" algn="tl">
                    <a:srgbClr val="000000"/>
                  </a:outerShdw>
                </a:effectLst>
                <a:cs typeface="Times New Roman" pitchFamily="18" charset="0"/>
              </a:rPr>
              <a:t>Xứ</a:t>
            </a:r>
            <a:r>
              <a:rPr lang="en-US" sz="6000" b="1" dirty="0">
                <a:solidFill>
                  <a:srgbClr val="FFFF00"/>
                </a:solidFill>
                <a:effectLst>
                  <a:outerShdw blurRad="50800" algn="tl">
                    <a:srgbClr val="000000"/>
                  </a:outerShdw>
                </a:effectLst>
                <a:cs typeface="Times New Roman" pitchFamily="18" charset="0"/>
              </a:rPr>
              <a:t> </a:t>
            </a:r>
            <a:r>
              <a:rPr lang="en-US" sz="6000" b="1" dirty="0" err="1">
                <a:solidFill>
                  <a:srgbClr val="FFFF00"/>
                </a:solidFill>
                <a:effectLst>
                  <a:outerShdw blurRad="50800" algn="tl">
                    <a:srgbClr val="000000"/>
                  </a:outerShdw>
                </a:effectLst>
                <a:cs typeface="Times New Roman" pitchFamily="18" charset="0"/>
              </a:rPr>
              <a:t>Thiên</a:t>
            </a:r>
            <a:r>
              <a:rPr lang="en-US" sz="6000" b="1" dirty="0">
                <a:solidFill>
                  <a:srgbClr val="FFFF00"/>
                </a:solidFill>
                <a:effectLst>
                  <a:outerShdw blurRad="50800" algn="tl">
                    <a:srgbClr val="000000"/>
                  </a:outerShdw>
                </a:effectLst>
                <a:cs typeface="Times New Roman" pitchFamily="18" charset="0"/>
              </a:rPr>
              <a:t> </a:t>
            </a:r>
            <a:r>
              <a:rPr lang="en-US" sz="6000" b="1" dirty="0" err="1">
                <a:solidFill>
                  <a:srgbClr val="FFFF00"/>
                </a:solidFill>
                <a:effectLst>
                  <a:outerShdw blurRad="50800" algn="tl">
                    <a:srgbClr val="000000"/>
                  </a:outerShdw>
                </a:effectLst>
                <a:cs typeface="Times New Roman" pitchFamily="18" charset="0"/>
              </a:rPr>
              <a:t>Ân</a:t>
            </a:r>
            <a:endParaRPr lang="en-US" sz="6000" b="1" dirty="0">
              <a:solidFill>
                <a:srgbClr val="FFFF00"/>
              </a:solidFill>
              <a:effectLst>
                <a:outerShdw blurRad="50800" algn="tl">
                  <a:srgbClr val="000000"/>
                </a:outerShdw>
              </a:effectLst>
              <a:cs typeface="Times New Roman" pitchFamily="18" charset="0"/>
            </a:endParaRPr>
          </a:p>
          <a:p>
            <a:pPr algn="ctr"/>
            <a:r>
              <a:rPr lang="en-US" sz="6000" b="1" dirty="0" err="1">
                <a:solidFill>
                  <a:srgbClr val="FFFF00"/>
                </a:solidFill>
                <a:effectLst>
                  <a:outerShdw blurRad="50800" algn="tl">
                    <a:srgbClr val="000000"/>
                  </a:outerShdw>
                </a:effectLst>
                <a:cs typeface="Times New Roman" pitchFamily="18" charset="0"/>
              </a:rPr>
              <a:t>Thánh</a:t>
            </a:r>
            <a:r>
              <a:rPr lang="en-US" sz="6000" b="1" dirty="0">
                <a:solidFill>
                  <a:srgbClr val="FFFF00"/>
                </a:solidFill>
                <a:effectLst>
                  <a:outerShdw blurRad="50800" algn="tl">
                    <a:srgbClr val="000000"/>
                  </a:outerShdw>
                </a:effectLst>
                <a:cs typeface="Times New Roman" pitchFamily="18" charset="0"/>
              </a:rPr>
              <a:t> </a:t>
            </a:r>
            <a:r>
              <a:rPr lang="en-US" sz="6000" b="1" dirty="0" err="1">
                <a:solidFill>
                  <a:srgbClr val="FFFF00"/>
                </a:solidFill>
                <a:effectLst>
                  <a:outerShdw blurRad="50800" algn="tl">
                    <a:srgbClr val="000000"/>
                  </a:outerShdw>
                </a:effectLst>
                <a:cs typeface="Times New Roman" pitchFamily="18" charset="0"/>
              </a:rPr>
              <a:t>Lễ</a:t>
            </a:r>
            <a:r>
              <a:rPr lang="en-US" sz="6000" b="1" dirty="0">
                <a:solidFill>
                  <a:srgbClr val="FFFF00"/>
                </a:solidFill>
                <a:effectLst>
                  <a:outerShdw blurRad="50800" algn="tl">
                    <a:srgbClr val="000000"/>
                  </a:outerShdw>
                </a:effectLst>
                <a:cs typeface="Times New Roman" pitchFamily="18" charset="0"/>
              </a:rPr>
              <a:t> </a:t>
            </a:r>
            <a:r>
              <a:rPr lang="en-US" sz="6000" b="1" dirty="0" err="1">
                <a:solidFill>
                  <a:srgbClr val="FFFF00"/>
                </a:solidFill>
                <a:effectLst>
                  <a:outerShdw blurRad="50800" algn="tl">
                    <a:srgbClr val="000000"/>
                  </a:outerShdw>
                </a:effectLst>
                <a:cs typeface="Times New Roman" pitchFamily="18" charset="0"/>
              </a:rPr>
              <a:t>Vọng</a:t>
            </a:r>
            <a:r>
              <a:rPr lang="en-US" sz="6000" b="1" dirty="0">
                <a:solidFill>
                  <a:srgbClr val="FFFF00"/>
                </a:solidFill>
                <a:effectLst>
                  <a:outerShdw blurRad="50800" algn="tl">
                    <a:srgbClr val="000000"/>
                  </a:outerShdw>
                </a:effectLst>
                <a:cs typeface="Times New Roman" pitchFamily="18" charset="0"/>
              </a:rPr>
              <a:t> </a:t>
            </a:r>
            <a:r>
              <a:rPr lang="en-US" sz="6000" b="1" dirty="0" err="1">
                <a:solidFill>
                  <a:srgbClr val="FFFF00"/>
                </a:solidFill>
                <a:effectLst>
                  <a:outerShdw blurRad="50800" algn="tl">
                    <a:srgbClr val="000000"/>
                  </a:outerShdw>
                </a:effectLst>
                <a:cs typeface="Times New Roman" pitchFamily="18" charset="0"/>
              </a:rPr>
              <a:t>Phục</a:t>
            </a:r>
            <a:r>
              <a:rPr lang="en-US" sz="6000" b="1" dirty="0">
                <a:solidFill>
                  <a:srgbClr val="FFFF00"/>
                </a:solidFill>
                <a:effectLst>
                  <a:outerShdw blurRad="50800" algn="tl">
                    <a:srgbClr val="000000"/>
                  </a:outerShdw>
                </a:effectLst>
                <a:cs typeface="Times New Roman" pitchFamily="18" charset="0"/>
              </a:rPr>
              <a:t> </a:t>
            </a:r>
            <a:r>
              <a:rPr lang="en-US" sz="6000" b="1" dirty="0" err="1">
                <a:solidFill>
                  <a:srgbClr val="FFFF00"/>
                </a:solidFill>
                <a:effectLst>
                  <a:outerShdw blurRad="50800" algn="tl">
                    <a:srgbClr val="000000"/>
                  </a:outerShdw>
                </a:effectLst>
                <a:cs typeface="Times New Roman" pitchFamily="18" charset="0"/>
              </a:rPr>
              <a:t>Sinh</a:t>
            </a:r>
            <a:endParaRPr lang="en-US" sz="6000" b="1" dirty="0">
              <a:solidFill>
                <a:srgbClr val="FFFF00"/>
              </a:solidFill>
              <a:effectLst>
                <a:outerShdw blurRad="50800" algn="tl">
                  <a:srgbClr val="000000"/>
                </a:outerShdw>
              </a:effectLs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42" y="0"/>
            <a:ext cx="9109916" cy="5143500"/>
          </a:xfrm>
          <a:prstGeom prst="rect">
            <a:avLst/>
          </a:prstGeom>
        </p:spPr>
      </p:pic>
    </p:spTree>
    <p:extLst>
      <p:ext uri="{BB962C8B-B14F-4D97-AF65-F5344CB8AC3E}">
        <p14:creationId xmlns:p14="http://schemas.microsoft.com/office/powerpoint/2010/main" val="28078387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1"/>
            <a:ext cx="9144000" cy="5143499"/>
          </a:xfrm>
        </p:spPr>
        <p:txBody>
          <a:bodyPr>
            <a:normAutofit/>
          </a:bodyPr>
          <a:lstStyle/>
          <a:p>
            <a:pPr algn="just"/>
            <a:r>
              <a:rPr lang="vi-VN" sz="7200" dirty="0">
                <a:solidFill>
                  <a:srgbClr val="FFFF00"/>
                </a:solidFill>
                <a:effectLst>
                  <a:outerShdw blurRad="38100" dist="38100" dir="2700000" algn="tl">
                    <a:srgbClr val="000000">
                      <a:alpha val="43137"/>
                    </a:srgbClr>
                  </a:outerShdw>
                </a:effectLst>
                <a:latin typeface="+mj-lt"/>
                <a:cs typeface="Times New Roman" pitchFamily="18" charset="0"/>
              </a:rPr>
              <a:t>ĐK:</a:t>
            </a:r>
            <a:r>
              <a:rPr lang="vi-VN" sz="7200" dirty="0">
                <a:solidFill>
                  <a:schemeClr val="bg1"/>
                </a:solidFill>
                <a:effectLst>
                  <a:outerShdw blurRad="38100" dist="38100" dir="2700000" algn="tl">
                    <a:srgbClr val="000000">
                      <a:alpha val="43137"/>
                    </a:srgbClr>
                  </a:outerShdw>
                </a:effectLst>
                <a:latin typeface="+mj-lt"/>
                <a:cs typeface="Times New Roman" pitchFamily="18" charset="0"/>
              </a:rPr>
              <a:t> Các ngươi sẽ hân hoan, múc nước nơi suối Đấng Cứu Độ. </a:t>
            </a:r>
            <a:endParaRPr lang="vi-VN" sz="7200"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0417196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1"/>
            <a:ext cx="9144000" cy="5143499"/>
          </a:xfrm>
        </p:spPr>
        <p:txBody>
          <a:bodyPr>
            <a:normAutofit/>
          </a:bodyPr>
          <a:lstStyle/>
          <a:p>
            <a:pPr algn="just"/>
            <a:r>
              <a:rPr lang="vi-VN" sz="7200" dirty="0">
                <a:solidFill>
                  <a:srgbClr val="FFFF00"/>
                </a:solidFill>
                <a:effectLst>
                  <a:outerShdw blurRad="38100" dist="38100" dir="2700000" algn="tl">
                    <a:srgbClr val="000000">
                      <a:alpha val="43137"/>
                    </a:srgbClr>
                  </a:outerShdw>
                </a:effectLst>
                <a:latin typeface="+mj-lt"/>
                <a:cs typeface="Times New Roman" pitchFamily="18" charset="0"/>
              </a:rPr>
              <a:t>ĐK:</a:t>
            </a:r>
            <a:r>
              <a:rPr lang="vi-VN" sz="7200" dirty="0">
                <a:solidFill>
                  <a:schemeClr val="bg1"/>
                </a:solidFill>
                <a:effectLst>
                  <a:outerShdw blurRad="38100" dist="38100" dir="2700000" algn="tl">
                    <a:srgbClr val="000000">
                      <a:alpha val="43137"/>
                    </a:srgbClr>
                  </a:outerShdw>
                </a:effectLst>
                <a:latin typeface="+mj-lt"/>
                <a:cs typeface="Times New Roman" pitchFamily="18" charset="0"/>
              </a:rPr>
              <a:t> Các ngươi sẽ hân hoan, múc nước nơi suối Đấng Cứu Độ. </a:t>
            </a:r>
            <a:endParaRPr lang="vi-VN" sz="7200"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892219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1"/>
            <a:ext cx="9144000" cy="5143499"/>
          </a:xfrm>
        </p:spPr>
        <p:txBody>
          <a:bodyPr>
            <a:noAutofit/>
          </a:bodyPr>
          <a:lstStyle/>
          <a:p>
            <a:pPr algn="just"/>
            <a:r>
              <a:rPr lang="vi-VN" sz="6600" dirty="0">
                <a:solidFill>
                  <a:srgbClr val="FFFF00"/>
                </a:solidFill>
                <a:effectLst>
                  <a:outerShdw blurRad="38100" dist="38100" dir="2700000" algn="tl">
                    <a:srgbClr val="000000">
                      <a:alpha val="43137"/>
                    </a:srgbClr>
                  </a:outerShdw>
                </a:effectLst>
                <a:latin typeface="+mj-lt"/>
                <a:cs typeface="Times New Roman" pitchFamily="18" charset="0"/>
              </a:rPr>
              <a:t>Pk1:</a:t>
            </a:r>
            <a:r>
              <a:rPr lang="vi-VN" sz="6600" dirty="0">
                <a:solidFill>
                  <a:schemeClr val="bg1"/>
                </a:solidFill>
                <a:effectLst>
                  <a:outerShdw blurRad="38100" dist="38100" dir="2700000" algn="tl">
                    <a:srgbClr val="000000">
                      <a:alpha val="43137"/>
                    </a:srgbClr>
                  </a:outerShdw>
                </a:effectLst>
                <a:latin typeface="+mj-lt"/>
                <a:cs typeface="Times New Roman" pitchFamily="18" charset="0"/>
              </a:rPr>
              <a:t> Đây chính là Thiên Chúa</a:t>
            </a:r>
            <a:r>
              <a:rPr lang="vi-VN" sz="6600" dirty="0">
                <a:solidFill>
                  <a:schemeClr val="bg1"/>
                </a:solidFill>
                <a:effectLst>
                  <a:outerShdw blurRad="38100" dist="38100" dir="2700000" algn="tl">
                    <a:srgbClr val="000000">
                      <a:alpha val="43137"/>
                    </a:srgbClr>
                  </a:outerShdw>
                </a:effectLst>
                <a:cs typeface="Times New Roman" pitchFamily="18" charset="0"/>
              </a:rPr>
              <a:t> Đấng đã cứu độ tôi. Có Chúa là sức mạnh tôi còn hãi sợ chi? </a:t>
            </a:r>
            <a:endParaRPr lang="vi-VN" sz="6600"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8137262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1"/>
            <a:ext cx="9144000" cy="5143499"/>
          </a:xfrm>
        </p:spPr>
        <p:txBody>
          <a:bodyPr>
            <a:noAutofit/>
          </a:bodyPr>
          <a:lstStyle/>
          <a:p>
            <a:pPr algn="just"/>
            <a:r>
              <a:rPr lang="vi-VN" sz="6600" dirty="0">
                <a:solidFill>
                  <a:srgbClr val="FFFF00"/>
                </a:solidFill>
                <a:effectLst>
                  <a:outerShdw blurRad="38100" dist="38100" dir="2700000" algn="tl">
                    <a:srgbClr val="000000">
                      <a:alpha val="43137"/>
                    </a:srgbClr>
                  </a:outerShdw>
                </a:effectLst>
                <a:latin typeface="+mj-lt"/>
                <a:cs typeface="Times New Roman" pitchFamily="18" charset="0"/>
              </a:rPr>
              <a:t>**</a:t>
            </a:r>
            <a:r>
              <a:rPr lang="vi-VN" sz="6600" dirty="0">
                <a:solidFill>
                  <a:schemeClr val="bg1"/>
                </a:solidFill>
                <a:effectLst>
                  <a:outerShdw blurRad="38100" dist="38100" dir="2700000" algn="tl">
                    <a:srgbClr val="000000">
                      <a:alpha val="43137"/>
                    </a:srgbClr>
                  </a:outerShdw>
                </a:effectLst>
                <a:latin typeface="+mj-lt"/>
                <a:cs typeface="Times New Roman" pitchFamily="18" charset="0"/>
              </a:rPr>
              <a:t> Tôi mãi hoài ngợi khen, Chúa cứu độ đời tôi. Tôi hoan hỷ vui mừng múc nước tận nguồn ơn cứu độ.</a:t>
            </a:r>
            <a:endParaRPr lang="vi-VN" sz="6600"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9836664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1"/>
            <a:ext cx="9144000" cy="5143499"/>
          </a:xfrm>
        </p:spPr>
        <p:txBody>
          <a:bodyPr>
            <a:normAutofit/>
          </a:bodyPr>
          <a:lstStyle/>
          <a:p>
            <a:pPr algn="just"/>
            <a:r>
              <a:rPr lang="vi-VN" sz="7200" dirty="0">
                <a:solidFill>
                  <a:srgbClr val="FFFF00"/>
                </a:solidFill>
                <a:effectLst>
                  <a:outerShdw blurRad="38100" dist="38100" dir="2700000" algn="tl">
                    <a:srgbClr val="000000">
                      <a:alpha val="43137"/>
                    </a:srgbClr>
                  </a:outerShdw>
                </a:effectLst>
                <a:latin typeface="+mj-lt"/>
                <a:cs typeface="Times New Roman" pitchFamily="18" charset="0"/>
              </a:rPr>
              <a:t>ĐK:</a:t>
            </a:r>
            <a:r>
              <a:rPr lang="vi-VN" sz="7200" dirty="0">
                <a:solidFill>
                  <a:schemeClr val="bg1"/>
                </a:solidFill>
                <a:effectLst>
                  <a:outerShdw blurRad="38100" dist="38100" dir="2700000" algn="tl">
                    <a:srgbClr val="000000">
                      <a:alpha val="43137"/>
                    </a:srgbClr>
                  </a:outerShdw>
                </a:effectLst>
                <a:latin typeface="+mj-lt"/>
                <a:cs typeface="Times New Roman" pitchFamily="18" charset="0"/>
              </a:rPr>
              <a:t> Các ngươi sẽ hân hoan, múc nước nơi suối Đấng Cứu Độ. </a:t>
            </a:r>
            <a:endParaRPr lang="vi-VN" sz="7200"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0665464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5250"/>
            <a:ext cx="9144000" cy="5143499"/>
          </a:xfrm>
        </p:spPr>
        <p:txBody>
          <a:bodyPr>
            <a:normAutofit/>
          </a:bodyPr>
          <a:lstStyle/>
          <a:p>
            <a:pPr algn="just"/>
            <a:r>
              <a:rPr lang="vi-VN" sz="6200" dirty="0">
                <a:solidFill>
                  <a:srgbClr val="FFFF00"/>
                </a:solidFill>
                <a:effectLst>
                  <a:outerShdw blurRad="38100" dist="38100" dir="2700000" algn="tl">
                    <a:srgbClr val="000000">
                      <a:alpha val="43137"/>
                    </a:srgbClr>
                  </a:outerShdw>
                </a:effectLst>
                <a:latin typeface="+mj-lt"/>
                <a:cs typeface="Times New Roman" pitchFamily="18" charset="0"/>
              </a:rPr>
              <a:t>Pk2:</a:t>
            </a:r>
            <a:r>
              <a:rPr lang="vi-VN" sz="6200" dirty="0">
                <a:solidFill>
                  <a:schemeClr val="bg1"/>
                </a:solidFill>
                <a:effectLst>
                  <a:outerShdw blurRad="38100" dist="38100" dir="2700000" algn="tl">
                    <a:srgbClr val="000000">
                      <a:alpha val="43137"/>
                    </a:srgbClr>
                  </a:outerShdw>
                </a:effectLst>
                <a:latin typeface="+mj-lt"/>
                <a:cs typeface="Times New Roman" pitchFamily="18" charset="0"/>
              </a:rPr>
              <a:t>  Hãy cảm tạ Đức Chúa khẩn cầu với Thánh Danh. Loan vĩ nghiệp của Người cho toàn cõi trần gian.</a:t>
            </a:r>
            <a:endParaRPr lang="vi-VN" sz="6200"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9795295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5250"/>
            <a:ext cx="9144000" cy="5143499"/>
          </a:xfrm>
        </p:spPr>
        <p:txBody>
          <a:bodyPr>
            <a:normAutofit/>
          </a:bodyPr>
          <a:lstStyle/>
          <a:p>
            <a:pPr algn="just"/>
            <a:r>
              <a:rPr lang="vi-VN" sz="6000" dirty="0">
                <a:solidFill>
                  <a:srgbClr val="FFFF00"/>
                </a:solidFill>
                <a:effectLst>
                  <a:outerShdw blurRad="38100" dist="38100" dir="2700000" algn="tl">
                    <a:srgbClr val="000000">
                      <a:alpha val="43137"/>
                    </a:srgbClr>
                  </a:outerShdw>
                </a:effectLst>
                <a:latin typeface="+mj-lt"/>
                <a:cs typeface="Times New Roman" pitchFamily="18" charset="0"/>
              </a:rPr>
              <a:t>**</a:t>
            </a:r>
            <a:r>
              <a:rPr lang="vi-VN" sz="6000" dirty="0">
                <a:solidFill>
                  <a:schemeClr val="bg1"/>
                </a:solidFill>
                <a:effectLst>
                  <a:outerShdw blurRad="38100" dist="38100" dir="2700000" algn="tl">
                    <a:srgbClr val="000000">
                      <a:alpha val="43137"/>
                    </a:srgbClr>
                  </a:outerShdw>
                </a:effectLst>
                <a:latin typeface="+mj-lt"/>
                <a:cs typeface="Times New Roman" pitchFamily="18" charset="0"/>
              </a:rPr>
              <a:t> Danh Chúa thật vinh sáng, phép tắc Người quyền năng. Muôn vua chúa gian trần phải quy phục quyền uy của Người.</a:t>
            </a:r>
            <a:endParaRPr lang="vi-VN" sz="6000"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692470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1"/>
            <a:ext cx="9144000" cy="5143499"/>
          </a:xfrm>
        </p:spPr>
        <p:txBody>
          <a:bodyPr>
            <a:normAutofit/>
          </a:bodyPr>
          <a:lstStyle/>
          <a:p>
            <a:pPr algn="just"/>
            <a:r>
              <a:rPr lang="vi-VN" sz="7200" dirty="0">
                <a:solidFill>
                  <a:srgbClr val="FFFF00"/>
                </a:solidFill>
                <a:effectLst>
                  <a:outerShdw blurRad="38100" dist="38100" dir="2700000" algn="tl">
                    <a:srgbClr val="000000">
                      <a:alpha val="43137"/>
                    </a:srgbClr>
                  </a:outerShdw>
                </a:effectLst>
                <a:latin typeface="+mj-lt"/>
                <a:cs typeface="Times New Roman" pitchFamily="18" charset="0"/>
              </a:rPr>
              <a:t>ĐK:</a:t>
            </a:r>
            <a:r>
              <a:rPr lang="vi-VN" sz="7200" dirty="0">
                <a:solidFill>
                  <a:schemeClr val="bg1"/>
                </a:solidFill>
                <a:effectLst>
                  <a:outerShdw blurRad="38100" dist="38100" dir="2700000" algn="tl">
                    <a:srgbClr val="000000">
                      <a:alpha val="43137"/>
                    </a:srgbClr>
                  </a:outerShdw>
                </a:effectLst>
                <a:latin typeface="+mj-lt"/>
                <a:cs typeface="Times New Roman" pitchFamily="18" charset="0"/>
              </a:rPr>
              <a:t> Các ngươi sẽ hân hoan, múc nước nơi suối Đấng Cứu Độ. </a:t>
            </a:r>
            <a:endParaRPr lang="vi-VN" sz="7200"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8377768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rmAutofit/>
          </a:bodyPr>
          <a:lstStyle/>
          <a:p>
            <a:pPr algn="just"/>
            <a:r>
              <a:rPr lang="vi-VN" sz="6000" dirty="0">
                <a:solidFill>
                  <a:srgbClr val="FFFF00"/>
                </a:solidFill>
                <a:effectLst>
                  <a:outerShdw blurRad="38100" dist="38100" dir="2700000" algn="tl">
                    <a:srgbClr val="000000">
                      <a:alpha val="43137"/>
                    </a:srgbClr>
                  </a:outerShdw>
                </a:effectLst>
                <a:latin typeface="+mj-lt"/>
                <a:cs typeface="Times New Roman" pitchFamily="18" charset="0"/>
              </a:rPr>
              <a:t>Pk3:</a:t>
            </a:r>
            <a:r>
              <a:rPr lang="vi-VN" sz="6000" dirty="0">
                <a:solidFill>
                  <a:schemeClr val="bg1"/>
                </a:solidFill>
                <a:effectLst>
                  <a:outerShdw blurRad="38100" dist="38100" dir="2700000" algn="tl">
                    <a:srgbClr val="000000">
                      <a:alpha val="43137"/>
                    </a:srgbClr>
                  </a:outerShdw>
                </a:effectLst>
                <a:latin typeface="+mj-lt"/>
                <a:cs typeface="Times New Roman" pitchFamily="18" charset="0"/>
              </a:rPr>
              <a:t> Hãy hát mừng Thiên Chúa Đấng tạo tác bao kỳ công. Khắp thế gian quy phục uy quyền Chúa toàn năng.</a:t>
            </a:r>
            <a:endParaRPr lang="vi-VN" sz="6000"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1863882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1"/>
            <a:ext cx="9144000" cy="5143499"/>
          </a:xfrm>
        </p:spPr>
        <p:txBody>
          <a:bodyPr>
            <a:normAutofit/>
          </a:bodyPr>
          <a:lstStyle/>
          <a:p>
            <a:pPr algn="just"/>
            <a:r>
              <a:rPr lang="vi-VN" sz="6200" dirty="0">
                <a:solidFill>
                  <a:srgbClr val="FFFF00"/>
                </a:solidFill>
                <a:effectLst>
                  <a:outerShdw blurRad="38100" dist="38100" dir="2700000" algn="tl">
                    <a:srgbClr val="000000">
                      <a:alpha val="43137"/>
                    </a:srgbClr>
                  </a:outerShdw>
                </a:effectLst>
                <a:latin typeface="+mj-lt"/>
                <a:cs typeface="Times New Roman" pitchFamily="18" charset="0"/>
              </a:rPr>
              <a:t>**</a:t>
            </a:r>
            <a:r>
              <a:rPr lang="vi-VN" sz="6200" dirty="0">
                <a:solidFill>
                  <a:schemeClr val="bg1"/>
                </a:solidFill>
                <a:effectLst>
                  <a:outerShdw blurRad="38100" dist="38100" dir="2700000" algn="tl">
                    <a:srgbClr val="000000">
                      <a:alpha val="43137"/>
                    </a:srgbClr>
                  </a:outerShdw>
                </a:effectLst>
                <a:latin typeface="+mj-lt"/>
                <a:cs typeface="Times New Roman" pitchFamily="18" charset="0"/>
              </a:rPr>
              <a:t> Hãy reo hò mừng rỡ, Đấng Thánh của Si-on. Đức Chúa của Ích-diên rất oai hùng và luôn vĩ đại.</a:t>
            </a:r>
            <a:endParaRPr lang="vi-VN" sz="6200"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8799663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71450"/>
            <a:ext cx="9144000" cy="5143499"/>
          </a:xfrm>
        </p:spPr>
        <p:txBody>
          <a:bodyPr>
            <a:normAutofit/>
          </a:bodyPr>
          <a:lstStyle/>
          <a:p>
            <a:r>
              <a:rPr lang="en-US" sz="6600" b="1" dirty="0" err="1">
                <a:solidFill>
                  <a:srgbClr val="FFFF00"/>
                </a:solidFill>
                <a:effectLst>
                  <a:outerShdw blurRad="38100" dist="38100" dir="2700000" algn="tl">
                    <a:srgbClr val="000000">
                      <a:alpha val="43137"/>
                    </a:srgbClr>
                  </a:outerShdw>
                </a:effectLst>
                <a:latin typeface="+mj-lt"/>
                <a:cs typeface="Times New Roman" pitchFamily="18" charset="0"/>
              </a:rPr>
              <a:t>Đáp</a:t>
            </a:r>
            <a:r>
              <a:rPr lang="en-US" sz="6600" b="1" dirty="0">
                <a:solidFill>
                  <a:srgbClr val="FFFF00"/>
                </a:solidFill>
                <a:effectLst>
                  <a:outerShdw blurRad="38100" dist="38100" dir="2700000" algn="tl">
                    <a:srgbClr val="000000">
                      <a:alpha val="43137"/>
                    </a:srgbClr>
                  </a:outerShdw>
                </a:effectLst>
                <a:latin typeface="+mj-lt"/>
                <a:cs typeface="Times New Roman" pitchFamily="18" charset="0"/>
              </a:rPr>
              <a:t> Ca 1</a:t>
            </a:r>
            <a:br>
              <a:rPr lang="en-US" sz="6600" b="1" dirty="0">
                <a:solidFill>
                  <a:srgbClr val="FFFF00"/>
                </a:solidFill>
                <a:effectLst>
                  <a:outerShdw blurRad="38100" dist="38100" dir="2700000" algn="tl">
                    <a:srgbClr val="000000">
                      <a:alpha val="43137"/>
                    </a:srgbClr>
                  </a:outerShdw>
                </a:effectLst>
                <a:latin typeface="+mj-lt"/>
                <a:cs typeface="Times New Roman" pitchFamily="18" charset="0"/>
              </a:rPr>
            </a:br>
            <a:r>
              <a:rPr lang="en-US" sz="6600" b="1" dirty="0" err="1">
                <a:solidFill>
                  <a:srgbClr val="FFFF00"/>
                </a:solidFill>
                <a:effectLst>
                  <a:outerShdw blurRad="38100" dist="38100" dir="2700000" algn="tl">
                    <a:srgbClr val="000000">
                      <a:alpha val="43137"/>
                    </a:srgbClr>
                  </a:outerShdw>
                </a:effectLst>
                <a:latin typeface="+mj-lt"/>
                <a:cs typeface="Times New Roman" pitchFamily="18" charset="0"/>
              </a:rPr>
              <a:t>Thánh</a:t>
            </a:r>
            <a:r>
              <a:rPr lang="en-US" sz="6600" b="1"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FFFF00"/>
                </a:solidFill>
                <a:effectLst>
                  <a:outerShdw blurRad="38100" dist="38100" dir="2700000" algn="tl">
                    <a:srgbClr val="000000">
                      <a:alpha val="43137"/>
                    </a:srgbClr>
                  </a:outerShdw>
                </a:effectLst>
                <a:latin typeface="+mj-lt"/>
                <a:cs typeface="Times New Roman" pitchFamily="18" charset="0"/>
              </a:rPr>
              <a:t>Vịnh</a:t>
            </a:r>
            <a:r>
              <a:rPr lang="en-US" sz="6600" b="1" dirty="0">
                <a:solidFill>
                  <a:srgbClr val="FFFF00"/>
                </a:solidFill>
                <a:effectLst>
                  <a:outerShdw blurRad="38100" dist="38100" dir="2700000" algn="tl">
                    <a:srgbClr val="000000">
                      <a:alpha val="43137"/>
                    </a:srgbClr>
                  </a:outerShdw>
                </a:effectLst>
                <a:latin typeface="+mj-lt"/>
                <a:cs typeface="Times New Roman" pitchFamily="18" charset="0"/>
              </a:rPr>
              <a:t> 32</a:t>
            </a:r>
            <a:br>
              <a:rPr lang="en-US" sz="6600" b="1" dirty="0">
                <a:solidFill>
                  <a:srgbClr val="FFFF00"/>
                </a:solidFill>
                <a:effectLst>
                  <a:outerShdw blurRad="38100" dist="38100" dir="2700000" algn="tl">
                    <a:srgbClr val="000000">
                      <a:alpha val="43137"/>
                    </a:srgbClr>
                  </a:outerShdw>
                </a:effectLst>
                <a:latin typeface="+mj-lt"/>
                <a:cs typeface="Times New Roman" pitchFamily="18" charset="0"/>
              </a:rPr>
            </a:br>
            <a:r>
              <a:rPr lang="en-US" sz="4800" b="1" i="1" dirty="0">
                <a:solidFill>
                  <a:schemeClr val="bg1"/>
                </a:solidFill>
                <a:effectLst>
                  <a:outerShdw blurRad="38100" dist="38100" dir="2700000" algn="tl">
                    <a:srgbClr val="000000">
                      <a:alpha val="43137"/>
                    </a:srgbClr>
                  </a:outerShdw>
                </a:effectLst>
                <a:latin typeface="+mj-lt"/>
                <a:cs typeface="Times New Roman" pitchFamily="18" charset="0"/>
              </a:rPr>
              <a:t>Thanh </a:t>
            </a:r>
            <a:r>
              <a:rPr lang="en-US" sz="4800" b="1" i="1" dirty="0" err="1">
                <a:solidFill>
                  <a:schemeClr val="bg1"/>
                </a:solidFill>
                <a:effectLst>
                  <a:outerShdw blurRad="38100" dist="38100" dir="2700000" algn="tl">
                    <a:srgbClr val="000000">
                      <a:alpha val="43137"/>
                    </a:srgbClr>
                  </a:outerShdw>
                </a:effectLst>
                <a:latin typeface="+mj-lt"/>
                <a:cs typeface="Times New Roman" pitchFamily="18" charset="0"/>
              </a:rPr>
              <a:t>Lâm</a:t>
            </a:r>
            <a:r>
              <a:rPr lang="en-US" sz="4800" b="1" i="1" dirty="0">
                <a:solidFill>
                  <a:schemeClr val="bg1"/>
                </a:solidFill>
                <a:effectLst>
                  <a:outerShdw blurRad="38100" dist="38100" dir="2700000" algn="tl">
                    <a:srgbClr val="000000">
                      <a:alpha val="43137"/>
                    </a:srgbClr>
                  </a:outerShdw>
                </a:effectLst>
                <a:latin typeface="+mj-lt"/>
                <a:cs typeface="Times New Roman" pitchFamily="18" charset="0"/>
              </a:rPr>
              <a:t> </a:t>
            </a:r>
            <a:endParaRPr lang="vi-VN" sz="4800" b="1"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4126717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1"/>
            <a:ext cx="9144000" cy="5143499"/>
          </a:xfrm>
        </p:spPr>
        <p:txBody>
          <a:bodyPr>
            <a:normAutofit/>
          </a:bodyPr>
          <a:lstStyle/>
          <a:p>
            <a:pPr algn="just"/>
            <a:r>
              <a:rPr lang="vi-VN" sz="7200" dirty="0">
                <a:solidFill>
                  <a:srgbClr val="FFFF00"/>
                </a:solidFill>
                <a:effectLst>
                  <a:outerShdw blurRad="38100" dist="38100" dir="2700000" algn="tl">
                    <a:srgbClr val="000000">
                      <a:alpha val="43137"/>
                    </a:srgbClr>
                  </a:outerShdw>
                </a:effectLst>
                <a:latin typeface="+mj-lt"/>
                <a:cs typeface="Times New Roman" pitchFamily="18" charset="0"/>
              </a:rPr>
              <a:t>ĐK:</a:t>
            </a:r>
            <a:r>
              <a:rPr lang="vi-VN" sz="7200" dirty="0">
                <a:solidFill>
                  <a:schemeClr val="bg1"/>
                </a:solidFill>
                <a:effectLst>
                  <a:outerShdw blurRad="38100" dist="38100" dir="2700000" algn="tl">
                    <a:srgbClr val="000000">
                      <a:alpha val="43137"/>
                    </a:srgbClr>
                  </a:outerShdw>
                </a:effectLst>
                <a:latin typeface="+mj-lt"/>
                <a:cs typeface="Times New Roman" pitchFamily="18" charset="0"/>
              </a:rPr>
              <a:t> Các ngươi sẽ hân hoan, múc nước nơi suối Đấng Cứu Độ. </a:t>
            </a:r>
            <a:endParaRPr lang="vi-VN" sz="7200"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3384566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394758"/>
            <a:ext cx="9144000" cy="1938992"/>
          </a:xfrm>
          <a:prstGeom prst="rect">
            <a:avLst/>
          </a:prstGeom>
        </p:spPr>
        <p:txBody>
          <a:bodyPr wrap="square">
            <a:spAutoFit/>
          </a:bodyPr>
          <a:lstStyle/>
          <a:p>
            <a:pPr algn="ctr"/>
            <a:r>
              <a:rPr lang="en-US" sz="6000" b="1" dirty="0" err="1">
                <a:solidFill>
                  <a:srgbClr val="FFFF00"/>
                </a:solidFill>
                <a:effectLst>
                  <a:outerShdw blurRad="50800" algn="tl">
                    <a:srgbClr val="000000"/>
                  </a:outerShdw>
                </a:effectLst>
                <a:cs typeface="Times New Roman" pitchFamily="18" charset="0"/>
              </a:rPr>
              <a:t>Giáo</a:t>
            </a:r>
            <a:r>
              <a:rPr lang="en-US" sz="6000" b="1" dirty="0">
                <a:solidFill>
                  <a:srgbClr val="FFFF00"/>
                </a:solidFill>
                <a:effectLst>
                  <a:outerShdw blurRad="50800" algn="tl">
                    <a:srgbClr val="000000"/>
                  </a:outerShdw>
                </a:effectLst>
                <a:cs typeface="Times New Roman" pitchFamily="18" charset="0"/>
              </a:rPr>
              <a:t> </a:t>
            </a:r>
            <a:r>
              <a:rPr lang="en-US" sz="6000" b="1" dirty="0" err="1">
                <a:solidFill>
                  <a:srgbClr val="FFFF00"/>
                </a:solidFill>
                <a:effectLst>
                  <a:outerShdw blurRad="50800" algn="tl">
                    <a:srgbClr val="000000"/>
                  </a:outerShdw>
                </a:effectLst>
                <a:cs typeface="Times New Roman" pitchFamily="18" charset="0"/>
              </a:rPr>
              <a:t>Xứ</a:t>
            </a:r>
            <a:r>
              <a:rPr lang="en-US" sz="6000" b="1" dirty="0">
                <a:solidFill>
                  <a:srgbClr val="FFFF00"/>
                </a:solidFill>
                <a:effectLst>
                  <a:outerShdw blurRad="50800" algn="tl">
                    <a:srgbClr val="000000"/>
                  </a:outerShdw>
                </a:effectLst>
                <a:cs typeface="Times New Roman" pitchFamily="18" charset="0"/>
              </a:rPr>
              <a:t> </a:t>
            </a:r>
            <a:r>
              <a:rPr lang="en-US" sz="6000" b="1" dirty="0" err="1">
                <a:solidFill>
                  <a:srgbClr val="FFFF00"/>
                </a:solidFill>
                <a:effectLst>
                  <a:outerShdw blurRad="50800" algn="tl">
                    <a:srgbClr val="000000"/>
                  </a:outerShdw>
                </a:effectLst>
                <a:cs typeface="Times New Roman" pitchFamily="18" charset="0"/>
              </a:rPr>
              <a:t>Thiên</a:t>
            </a:r>
            <a:r>
              <a:rPr lang="en-US" sz="6000" b="1" dirty="0">
                <a:solidFill>
                  <a:srgbClr val="FFFF00"/>
                </a:solidFill>
                <a:effectLst>
                  <a:outerShdw blurRad="50800" algn="tl">
                    <a:srgbClr val="000000"/>
                  </a:outerShdw>
                </a:effectLst>
                <a:cs typeface="Times New Roman" pitchFamily="18" charset="0"/>
              </a:rPr>
              <a:t> </a:t>
            </a:r>
            <a:r>
              <a:rPr lang="en-US" sz="6000" b="1" dirty="0" err="1">
                <a:solidFill>
                  <a:srgbClr val="FFFF00"/>
                </a:solidFill>
                <a:effectLst>
                  <a:outerShdw blurRad="50800" algn="tl">
                    <a:srgbClr val="000000"/>
                  </a:outerShdw>
                </a:effectLst>
                <a:cs typeface="Times New Roman" pitchFamily="18" charset="0"/>
              </a:rPr>
              <a:t>Ân</a:t>
            </a:r>
            <a:endParaRPr lang="en-US" sz="6000" b="1" dirty="0">
              <a:solidFill>
                <a:srgbClr val="FFFF00"/>
              </a:solidFill>
              <a:effectLst>
                <a:outerShdw blurRad="50800" algn="tl">
                  <a:srgbClr val="000000"/>
                </a:outerShdw>
              </a:effectLst>
              <a:cs typeface="Times New Roman" pitchFamily="18" charset="0"/>
            </a:endParaRPr>
          </a:p>
          <a:p>
            <a:pPr algn="ctr"/>
            <a:r>
              <a:rPr lang="en-US" sz="6000" b="1" dirty="0" err="1">
                <a:solidFill>
                  <a:srgbClr val="FFFF00"/>
                </a:solidFill>
                <a:effectLst>
                  <a:outerShdw blurRad="50800" algn="tl">
                    <a:srgbClr val="000000"/>
                  </a:outerShdw>
                </a:effectLst>
                <a:cs typeface="Times New Roman" pitchFamily="18" charset="0"/>
              </a:rPr>
              <a:t>Thánh</a:t>
            </a:r>
            <a:r>
              <a:rPr lang="en-US" sz="6000" b="1" dirty="0">
                <a:solidFill>
                  <a:srgbClr val="FFFF00"/>
                </a:solidFill>
                <a:effectLst>
                  <a:outerShdw blurRad="50800" algn="tl">
                    <a:srgbClr val="000000"/>
                  </a:outerShdw>
                </a:effectLst>
                <a:cs typeface="Times New Roman" pitchFamily="18" charset="0"/>
              </a:rPr>
              <a:t> </a:t>
            </a:r>
            <a:r>
              <a:rPr lang="en-US" sz="6000" b="1" dirty="0" err="1">
                <a:solidFill>
                  <a:srgbClr val="FFFF00"/>
                </a:solidFill>
                <a:effectLst>
                  <a:outerShdw blurRad="50800" algn="tl">
                    <a:srgbClr val="000000"/>
                  </a:outerShdw>
                </a:effectLst>
                <a:cs typeface="Times New Roman" pitchFamily="18" charset="0"/>
              </a:rPr>
              <a:t>Lễ</a:t>
            </a:r>
            <a:r>
              <a:rPr lang="en-US" sz="6000" b="1" dirty="0">
                <a:solidFill>
                  <a:srgbClr val="FFFF00"/>
                </a:solidFill>
                <a:effectLst>
                  <a:outerShdw blurRad="50800" algn="tl">
                    <a:srgbClr val="000000"/>
                  </a:outerShdw>
                </a:effectLst>
                <a:cs typeface="Times New Roman" pitchFamily="18" charset="0"/>
              </a:rPr>
              <a:t> </a:t>
            </a:r>
            <a:r>
              <a:rPr lang="en-US" sz="6000" b="1" dirty="0" err="1">
                <a:solidFill>
                  <a:srgbClr val="FFFF00"/>
                </a:solidFill>
                <a:effectLst>
                  <a:outerShdw blurRad="50800" algn="tl">
                    <a:srgbClr val="000000"/>
                  </a:outerShdw>
                </a:effectLst>
                <a:cs typeface="Times New Roman" pitchFamily="18" charset="0"/>
              </a:rPr>
              <a:t>Vọng</a:t>
            </a:r>
            <a:r>
              <a:rPr lang="en-US" sz="6000" b="1" dirty="0">
                <a:solidFill>
                  <a:srgbClr val="FFFF00"/>
                </a:solidFill>
                <a:effectLst>
                  <a:outerShdw blurRad="50800" algn="tl">
                    <a:srgbClr val="000000"/>
                  </a:outerShdw>
                </a:effectLst>
                <a:cs typeface="Times New Roman" pitchFamily="18" charset="0"/>
              </a:rPr>
              <a:t> </a:t>
            </a:r>
            <a:r>
              <a:rPr lang="en-US" sz="6000" b="1" dirty="0" err="1">
                <a:solidFill>
                  <a:srgbClr val="FFFF00"/>
                </a:solidFill>
                <a:effectLst>
                  <a:outerShdw blurRad="50800" algn="tl">
                    <a:srgbClr val="000000"/>
                  </a:outerShdw>
                </a:effectLst>
                <a:cs typeface="Times New Roman" pitchFamily="18" charset="0"/>
              </a:rPr>
              <a:t>Phục</a:t>
            </a:r>
            <a:r>
              <a:rPr lang="en-US" sz="6000" b="1" dirty="0">
                <a:solidFill>
                  <a:srgbClr val="FFFF00"/>
                </a:solidFill>
                <a:effectLst>
                  <a:outerShdw blurRad="50800" algn="tl">
                    <a:srgbClr val="000000"/>
                  </a:outerShdw>
                </a:effectLst>
                <a:cs typeface="Times New Roman" pitchFamily="18" charset="0"/>
              </a:rPr>
              <a:t> </a:t>
            </a:r>
            <a:r>
              <a:rPr lang="en-US" sz="6000" b="1" dirty="0" err="1">
                <a:solidFill>
                  <a:srgbClr val="FFFF00"/>
                </a:solidFill>
                <a:effectLst>
                  <a:outerShdw blurRad="50800" algn="tl">
                    <a:srgbClr val="000000"/>
                  </a:outerShdw>
                </a:effectLst>
                <a:cs typeface="Times New Roman" pitchFamily="18" charset="0"/>
              </a:rPr>
              <a:t>Sinh</a:t>
            </a:r>
            <a:endParaRPr lang="en-US" sz="6000" b="1" dirty="0">
              <a:solidFill>
                <a:srgbClr val="FFFF00"/>
              </a:solidFill>
              <a:effectLst>
                <a:outerShdw blurRad="50800" algn="tl">
                  <a:srgbClr val="000000"/>
                </a:outerShdw>
              </a:effectLst>
              <a:cs typeface="Times New Roman"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1653865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1962150"/>
            <a:ext cx="9144000" cy="1107996"/>
          </a:xfrm>
          <a:prstGeom prst="rect">
            <a:avLst/>
          </a:prstGeom>
        </p:spPr>
        <p:txBody>
          <a:bodyPr wrap="square">
            <a:spAutoFit/>
          </a:bodyPr>
          <a:lstStyle/>
          <a:p>
            <a:pPr algn="ctr"/>
            <a:r>
              <a:rPr lang="en-US" sz="6600" b="1" dirty="0" err="1">
                <a:solidFill>
                  <a:srgbClr val="FF0000"/>
                </a:solidFill>
                <a:latin typeface="+mj-lt"/>
                <a:cs typeface="Times New Roman" pitchFamily="18" charset="0"/>
              </a:rPr>
              <a:t>Kinh</a:t>
            </a:r>
            <a:r>
              <a:rPr lang="en-US" sz="6600" b="1" dirty="0">
                <a:solidFill>
                  <a:srgbClr val="FF0000"/>
                </a:solidFill>
                <a:latin typeface="+mj-lt"/>
                <a:cs typeface="Times New Roman" pitchFamily="18" charset="0"/>
              </a:rPr>
              <a:t> </a:t>
            </a:r>
            <a:r>
              <a:rPr lang="en-US" sz="6600" b="1" dirty="0" err="1">
                <a:solidFill>
                  <a:srgbClr val="FF0000"/>
                </a:solidFill>
                <a:latin typeface="+mj-lt"/>
                <a:cs typeface="Times New Roman" pitchFamily="18" charset="0"/>
              </a:rPr>
              <a:t>Vinh</a:t>
            </a:r>
            <a:r>
              <a:rPr lang="en-US" sz="6600" b="1" dirty="0">
                <a:solidFill>
                  <a:srgbClr val="FF0000"/>
                </a:solidFill>
                <a:latin typeface="+mj-lt"/>
                <a:cs typeface="Times New Roman" pitchFamily="18" charset="0"/>
              </a:rPr>
              <a:t> </a:t>
            </a:r>
            <a:r>
              <a:rPr lang="en-US" sz="6600" b="1" dirty="0" err="1">
                <a:solidFill>
                  <a:srgbClr val="FF0000"/>
                </a:solidFill>
                <a:latin typeface="+mj-lt"/>
                <a:cs typeface="Times New Roman" pitchFamily="18" charset="0"/>
              </a:rPr>
              <a:t>Danh</a:t>
            </a:r>
            <a:endParaRPr lang="vi-VN" sz="6600" dirty="0">
              <a:solidFill>
                <a:prstClr val="black"/>
              </a:solidFill>
              <a:latin typeface="+mj-lt"/>
            </a:endParaRPr>
          </a:p>
        </p:txBody>
      </p:sp>
    </p:spTree>
    <p:extLst>
      <p:ext uri="{BB962C8B-B14F-4D97-AF65-F5344CB8AC3E}">
        <p14:creationId xmlns:p14="http://schemas.microsoft.com/office/powerpoint/2010/main" val="19123832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5250"/>
            <a:ext cx="9144000" cy="5143499"/>
          </a:xfrm>
        </p:spPr>
        <p:txBody>
          <a:bodyPr>
            <a:normAutofit/>
          </a:bodyPr>
          <a:lstStyle/>
          <a:p>
            <a:pPr algn="just"/>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Chủ tế: Vinh danh Thiên Chúa trên các tầng trời.</a:t>
            </a:r>
            <a:b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br>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A+B: </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Và bình an dưới thế cho người thiện tâm. </a:t>
            </a: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7798886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5400" b="1" dirty="0">
                <a:solidFill>
                  <a:srgbClr val="FF0000"/>
                </a:solidFill>
                <a:effectLst>
                  <a:outerShdw blurRad="38100" dist="38100" dir="2700000" algn="tl">
                    <a:srgbClr val="000000">
                      <a:alpha val="43137"/>
                    </a:srgbClr>
                  </a:outerShdw>
                </a:effectLst>
                <a:latin typeface="+mj-lt"/>
                <a:cs typeface="Times New Roman" pitchFamily="18" charset="0"/>
              </a:rPr>
              <a:t>A:</a:t>
            </a:r>
            <a:r>
              <a:rPr lang="vi-VN" sz="5400" b="1" dirty="0">
                <a:solidFill>
                  <a:srgbClr val="003399"/>
                </a:solidFill>
                <a:effectLst>
                  <a:outerShdw blurRad="38100" dist="38100" dir="2700000" algn="tl">
                    <a:srgbClr val="000000">
                      <a:alpha val="43137"/>
                    </a:srgbClr>
                  </a:outerShdw>
                </a:effectLst>
                <a:latin typeface="+mj-lt"/>
                <a:cs typeface="Times New Roman" pitchFamily="18" charset="0"/>
              </a:rPr>
              <a:t>Chúng con ca ngợi Chúa.</a:t>
            </a:r>
            <a:br>
              <a:rPr lang="vi-VN" sz="5400" b="1" dirty="0">
                <a:solidFill>
                  <a:srgbClr val="003399"/>
                </a:solidFill>
                <a:effectLst>
                  <a:outerShdw blurRad="38100" dist="38100" dir="2700000" algn="tl">
                    <a:srgbClr val="000000">
                      <a:alpha val="43137"/>
                    </a:srgbClr>
                  </a:outerShdw>
                </a:effectLst>
                <a:latin typeface="+mj-lt"/>
                <a:cs typeface="Times New Roman" pitchFamily="18" charset="0"/>
              </a:rPr>
            </a:br>
            <a:r>
              <a:rPr lang="vi-VN" sz="5400" b="1" dirty="0">
                <a:solidFill>
                  <a:srgbClr val="FF0000"/>
                </a:solidFill>
                <a:effectLst>
                  <a:outerShdw blurRad="38100" dist="38100" dir="2700000" algn="tl">
                    <a:srgbClr val="000000">
                      <a:alpha val="43137"/>
                    </a:srgbClr>
                  </a:outerShdw>
                </a:effectLst>
                <a:latin typeface="+mj-lt"/>
                <a:cs typeface="Times New Roman" pitchFamily="18" charset="0"/>
              </a:rPr>
              <a:t>B:</a:t>
            </a:r>
            <a:r>
              <a:rPr lang="vi-VN" sz="5400" b="1" dirty="0">
                <a:solidFill>
                  <a:srgbClr val="003399"/>
                </a:solidFill>
                <a:effectLst>
                  <a:outerShdw blurRad="38100" dist="38100" dir="2700000" algn="tl">
                    <a:srgbClr val="000000">
                      <a:alpha val="43137"/>
                    </a:srgbClr>
                  </a:outerShdw>
                </a:effectLst>
                <a:latin typeface="+mj-lt"/>
                <a:cs typeface="Times New Roman" pitchFamily="18" charset="0"/>
              </a:rPr>
              <a:t>Chúng con chúc tụng Chúa. </a:t>
            </a:r>
            <a:br>
              <a:rPr lang="vi-VN" sz="5400" b="1" dirty="0">
                <a:solidFill>
                  <a:srgbClr val="003399"/>
                </a:solidFill>
                <a:effectLst>
                  <a:outerShdw blurRad="38100" dist="38100" dir="2700000" algn="tl">
                    <a:srgbClr val="000000">
                      <a:alpha val="43137"/>
                    </a:srgbClr>
                  </a:outerShdw>
                </a:effectLst>
                <a:latin typeface="+mj-lt"/>
                <a:cs typeface="Times New Roman" pitchFamily="18" charset="0"/>
              </a:rPr>
            </a:br>
            <a:r>
              <a:rPr lang="vi-VN" sz="5400" b="1" dirty="0">
                <a:solidFill>
                  <a:srgbClr val="FF0000"/>
                </a:solidFill>
                <a:effectLst>
                  <a:outerShdw blurRad="38100" dist="38100" dir="2700000" algn="tl">
                    <a:srgbClr val="000000">
                      <a:alpha val="43137"/>
                    </a:srgbClr>
                  </a:outerShdw>
                </a:effectLst>
                <a:latin typeface="+mj-lt"/>
                <a:cs typeface="Times New Roman" pitchFamily="18" charset="0"/>
              </a:rPr>
              <a:t>A:</a:t>
            </a:r>
            <a:r>
              <a:rPr lang="vi-VN" sz="5400" b="1" dirty="0">
                <a:solidFill>
                  <a:srgbClr val="003399"/>
                </a:solidFill>
                <a:effectLst>
                  <a:outerShdw blurRad="38100" dist="38100" dir="2700000" algn="tl">
                    <a:srgbClr val="000000">
                      <a:alpha val="43137"/>
                    </a:srgbClr>
                  </a:outerShdw>
                </a:effectLst>
                <a:latin typeface="+mj-lt"/>
                <a:cs typeface="Times New Roman" pitchFamily="18" charset="0"/>
              </a:rPr>
              <a:t>Chúng con thờ lạy Chúa. </a:t>
            </a:r>
            <a:br>
              <a:rPr lang="vi-VN" sz="5400" b="1" dirty="0">
                <a:solidFill>
                  <a:srgbClr val="003399"/>
                </a:solidFill>
                <a:effectLst>
                  <a:outerShdw blurRad="38100" dist="38100" dir="2700000" algn="tl">
                    <a:srgbClr val="000000">
                      <a:alpha val="43137"/>
                    </a:srgbClr>
                  </a:outerShdw>
                </a:effectLst>
                <a:latin typeface="+mj-lt"/>
                <a:cs typeface="Times New Roman" pitchFamily="18" charset="0"/>
              </a:rPr>
            </a:br>
            <a:r>
              <a:rPr lang="vi-VN" sz="5400" b="1" dirty="0">
                <a:solidFill>
                  <a:srgbClr val="FF0000"/>
                </a:solidFill>
                <a:effectLst>
                  <a:outerShdw blurRad="38100" dist="38100" dir="2700000" algn="tl">
                    <a:srgbClr val="000000">
                      <a:alpha val="43137"/>
                    </a:srgbClr>
                  </a:outerShdw>
                </a:effectLst>
                <a:latin typeface="+mj-lt"/>
                <a:cs typeface="Times New Roman" pitchFamily="18" charset="0"/>
              </a:rPr>
              <a:t>B:</a:t>
            </a:r>
            <a:r>
              <a:rPr lang="vi-VN" sz="5400" b="1" dirty="0">
                <a:solidFill>
                  <a:srgbClr val="003399"/>
                </a:solidFill>
                <a:effectLst>
                  <a:outerShdw blurRad="38100" dist="38100" dir="2700000" algn="tl">
                    <a:srgbClr val="000000">
                      <a:alpha val="43137"/>
                    </a:srgbClr>
                  </a:outerShdw>
                </a:effectLst>
                <a:latin typeface="+mj-lt"/>
                <a:cs typeface="Times New Roman" pitchFamily="18" charset="0"/>
              </a:rPr>
              <a:t>Chúng con tôn vinh Chúa. </a:t>
            </a:r>
            <a:endParaRPr lang="en-US" sz="54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7190535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5400" b="1" dirty="0">
                <a:solidFill>
                  <a:srgbClr val="FF0000"/>
                </a:solidFill>
                <a:effectLst>
                  <a:outerShdw blurRad="38100" dist="38100" dir="2700000" algn="tl">
                    <a:srgbClr val="000000">
                      <a:alpha val="43137"/>
                    </a:srgbClr>
                  </a:outerShdw>
                </a:effectLst>
                <a:latin typeface="+mj-lt"/>
                <a:cs typeface="Times New Roman" pitchFamily="18" charset="0"/>
              </a:rPr>
              <a:t>A: </a:t>
            </a:r>
            <a:r>
              <a:rPr lang="vi-VN" sz="5400" b="1" dirty="0">
                <a:solidFill>
                  <a:srgbClr val="003399"/>
                </a:solidFill>
                <a:effectLst>
                  <a:outerShdw blurRad="38100" dist="38100" dir="2700000" algn="tl">
                    <a:srgbClr val="000000">
                      <a:alpha val="43137"/>
                    </a:srgbClr>
                  </a:outerShdw>
                </a:effectLst>
                <a:latin typeface="+mj-lt"/>
                <a:cs typeface="Times New Roman" pitchFamily="18" charset="0"/>
              </a:rPr>
              <a:t>Chúng con cảm tạ Chúa vì vinh quang cao cả Chúa.</a:t>
            </a:r>
            <a:br>
              <a:rPr lang="vi-VN" sz="5400" b="1" dirty="0">
                <a:solidFill>
                  <a:srgbClr val="003399"/>
                </a:solidFill>
                <a:effectLst>
                  <a:outerShdw blurRad="38100" dist="38100" dir="2700000" algn="tl">
                    <a:srgbClr val="000000">
                      <a:alpha val="43137"/>
                    </a:srgbClr>
                  </a:outerShdw>
                </a:effectLst>
                <a:latin typeface="+mj-lt"/>
                <a:cs typeface="Times New Roman" pitchFamily="18" charset="0"/>
              </a:rPr>
            </a:br>
            <a:r>
              <a:rPr lang="vi-VN" sz="5400" b="1" dirty="0">
                <a:solidFill>
                  <a:srgbClr val="FF0000"/>
                </a:solidFill>
                <a:effectLst>
                  <a:outerShdw blurRad="38100" dist="38100" dir="2700000" algn="tl">
                    <a:srgbClr val="000000">
                      <a:alpha val="43137"/>
                    </a:srgbClr>
                  </a:outerShdw>
                </a:effectLst>
                <a:latin typeface="+mj-lt"/>
                <a:cs typeface="Times New Roman" pitchFamily="18" charset="0"/>
              </a:rPr>
              <a:t>B: </a:t>
            </a:r>
            <a:r>
              <a:rPr lang="vi-VN" sz="5400" b="1" dirty="0">
                <a:solidFill>
                  <a:srgbClr val="003399"/>
                </a:solidFill>
                <a:effectLst>
                  <a:outerShdw blurRad="38100" dist="38100" dir="2700000" algn="tl">
                    <a:srgbClr val="000000">
                      <a:alpha val="43137"/>
                    </a:srgbClr>
                  </a:outerShdw>
                </a:effectLst>
                <a:latin typeface="+mj-lt"/>
                <a:cs typeface="Times New Roman" pitchFamily="18" charset="0"/>
              </a:rPr>
              <a:t>Lạy Chúa là Thiên Chúa, là Vua trên trời, là Chúa Cha toàn năng.</a:t>
            </a:r>
            <a:endParaRPr lang="en-US" sz="54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39535222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000" b="1" dirty="0">
                <a:solidFill>
                  <a:srgbClr val="FF0000"/>
                </a:solidFill>
                <a:effectLst>
                  <a:outerShdw blurRad="38100" dist="38100" dir="2700000" algn="tl">
                    <a:srgbClr val="000000">
                      <a:alpha val="43137"/>
                    </a:srgbClr>
                  </a:outerShdw>
                </a:effectLst>
                <a:latin typeface="+mj-lt"/>
              </a:rPr>
              <a:t>A: </a:t>
            </a:r>
            <a:r>
              <a:rPr lang="vi-VN" sz="6000" b="1" dirty="0">
                <a:solidFill>
                  <a:srgbClr val="003399"/>
                </a:solidFill>
                <a:effectLst>
                  <a:outerShdw blurRad="38100" dist="38100" dir="2700000" algn="tl">
                    <a:srgbClr val="000000">
                      <a:alpha val="43137"/>
                    </a:srgbClr>
                  </a:outerShdw>
                </a:effectLst>
                <a:latin typeface="+mj-lt"/>
              </a:rPr>
              <a:t>Lạy con một Thiên Chúa,            Chúa Giê-su Ki-tô.</a:t>
            </a:r>
            <a:br>
              <a:rPr lang="vi-VN" sz="6000" b="1" dirty="0">
                <a:solidFill>
                  <a:srgbClr val="003399"/>
                </a:solidFill>
                <a:effectLst>
                  <a:outerShdw blurRad="38100" dist="38100" dir="2700000" algn="tl">
                    <a:srgbClr val="000000">
                      <a:alpha val="43137"/>
                    </a:srgbClr>
                  </a:outerShdw>
                </a:effectLst>
                <a:latin typeface="+mj-lt"/>
              </a:rPr>
            </a:br>
            <a:r>
              <a:rPr lang="vi-VN" sz="6000" b="1" dirty="0">
                <a:solidFill>
                  <a:srgbClr val="FF0000"/>
                </a:solidFill>
                <a:effectLst>
                  <a:outerShdw blurRad="38100" dist="38100" dir="2700000" algn="tl">
                    <a:srgbClr val="000000">
                      <a:alpha val="43137"/>
                    </a:srgbClr>
                  </a:outerShdw>
                </a:effectLst>
                <a:latin typeface="+mj-lt"/>
              </a:rPr>
              <a:t>B: </a:t>
            </a:r>
            <a:r>
              <a:rPr lang="vi-VN" sz="6000" b="1" dirty="0">
                <a:solidFill>
                  <a:srgbClr val="003399"/>
                </a:solidFill>
                <a:effectLst>
                  <a:outerShdw blurRad="38100" dist="38100" dir="2700000" algn="tl">
                    <a:srgbClr val="000000">
                      <a:alpha val="43137"/>
                    </a:srgbClr>
                  </a:outerShdw>
                </a:effectLst>
                <a:latin typeface="+mj-lt"/>
              </a:rPr>
              <a:t>Lạy Chúa là Thiên Chúa, là Chiên Thiên Chúa là Con Đức Chúa Cha. </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1783253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000" b="1" dirty="0">
                <a:solidFill>
                  <a:srgbClr val="FF0000"/>
                </a:solidFill>
                <a:effectLst>
                  <a:outerShdw blurRad="38100" dist="38100" dir="2700000" algn="tl">
                    <a:srgbClr val="000000">
                      <a:alpha val="43137"/>
                    </a:srgbClr>
                  </a:outerShdw>
                </a:effectLst>
                <a:latin typeface="+mj-lt"/>
                <a:cs typeface="Times New Roman" pitchFamily="18" charset="0"/>
              </a:rPr>
              <a:t>A: </a:t>
            </a:r>
            <a:r>
              <a:rPr lang="vi-VN" sz="6000" b="1" dirty="0">
                <a:solidFill>
                  <a:srgbClr val="003399"/>
                </a:solidFill>
                <a:effectLst>
                  <a:outerShdw blurRad="38100" dist="38100" dir="2700000" algn="tl">
                    <a:srgbClr val="000000">
                      <a:alpha val="43137"/>
                    </a:srgbClr>
                  </a:outerShdw>
                </a:effectLst>
                <a:latin typeface="+mj-lt"/>
                <a:cs typeface="Times New Roman" pitchFamily="18" charset="0"/>
              </a:rPr>
              <a:t>Chúa xóa tội trần gian, xin thương xót chúng con.</a:t>
            </a:r>
            <a:br>
              <a:rPr lang="vi-VN" sz="6000" b="1" dirty="0">
                <a:solidFill>
                  <a:srgbClr val="003399"/>
                </a:solidFill>
                <a:effectLst>
                  <a:outerShdw blurRad="38100" dist="38100" dir="2700000" algn="tl">
                    <a:srgbClr val="000000">
                      <a:alpha val="43137"/>
                    </a:srgbClr>
                  </a:outerShdw>
                </a:effectLst>
                <a:latin typeface="+mj-lt"/>
                <a:cs typeface="Times New Roman" pitchFamily="18" charset="0"/>
              </a:rPr>
            </a:br>
            <a:r>
              <a:rPr lang="vi-VN" sz="6000" b="1" dirty="0">
                <a:solidFill>
                  <a:srgbClr val="FF0000"/>
                </a:solidFill>
                <a:effectLst>
                  <a:outerShdw blurRad="38100" dist="38100" dir="2700000" algn="tl">
                    <a:srgbClr val="000000">
                      <a:alpha val="43137"/>
                    </a:srgbClr>
                  </a:outerShdw>
                </a:effectLst>
                <a:latin typeface="+mj-lt"/>
                <a:cs typeface="Times New Roman" pitchFamily="18" charset="0"/>
              </a:rPr>
              <a:t>B: </a:t>
            </a:r>
            <a:r>
              <a:rPr lang="vi-VN" sz="6000" b="1" dirty="0">
                <a:solidFill>
                  <a:srgbClr val="003399"/>
                </a:solidFill>
                <a:effectLst>
                  <a:outerShdw blurRad="38100" dist="38100" dir="2700000" algn="tl">
                    <a:srgbClr val="000000">
                      <a:alpha val="43137"/>
                    </a:srgbClr>
                  </a:outerShdw>
                </a:effectLst>
                <a:latin typeface="+mj-lt"/>
                <a:cs typeface="Times New Roman" pitchFamily="18" charset="0"/>
              </a:rPr>
              <a:t>Chúa xóa tội trần gian, xin nhậm lời chúng con cầu khẩn. </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2108275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5250"/>
            <a:ext cx="9144000" cy="5143499"/>
          </a:xfrm>
        </p:spPr>
        <p:txBody>
          <a:bodyPr>
            <a:normAutofit/>
          </a:bodyPr>
          <a:lstStyle/>
          <a:p>
            <a:pPr algn="just"/>
            <a:r>
              <a:rPr lang="vi-VN" sz="6000" b="1" dirty="0">
                <a:solidFill>
                  <a:srgbClr val="FF0000"/>
                </a:solidFill>
                <a:effectLst>
                  <a:outerShdw blurRad="38100" dist="38100" dir="2700000" algn="tl">
                    <a:srgbClr val="000000">
                      <a:alpha val="43137"/>
                    </a:srgbClr>
                  </a:outerShdw>
                </a:effectLst>
                <a:latin typeface="+mj-lt"/>
                <a:cs typeface="Times New Roman" pitchFamily="18" charset="0"/>
              </a:rPr>
              <a:t>A: </a:t>
            </a:r>
            <a:r>
              <a:rPr lang="vi-VN" sz="6000" b="1" dirty="0">
                <a:solidFill>
                  <a:srgbClr val="003399"/>
                </a:solidFill>
                <a:effectLst>
                  <a:outerShdw blurRad="38100" dist="38100" dir="2700000" algn="tl">
                    <a:srgbClr val="000000">
                      <a:alpha val="43137"/>
                    </a:srgbClr>
                  </a:outerShdw>
                </a:effectLst>
                <a:latin typeface="+mj-lt"/>
                <a:cs typeface="Times New Roman" pitchFamily="18" charset="0"/>
              </a:rPr>
              <a:t>Chúa ngự bên hữu Đức Chúa Cha, xin thương xót chúng con.</a:t>
            </a:r>
            <a:br>
              <a:rPr lang="vi-VN" sz="6000" b="1" dirty="0">
                <a:solidFill>
                  <a:srgbClr val="003399"/>
                </a:solidFill>
                <a:effectLst>
                  <a:outerShdw blurRad="38100" dist="38100" dir="2700000" algn="tl">
                    <a:srgbClr val="000000">
                      <a:alpha val="43137"/>
                    </a:srgbClr>
                  </a:outerShdw>
                </a:effectLst>
                <a:latin typeface="+mj-lt"/>
                <a:cs typeface="Times New Roman" pitchFamily="18" charset="0"/>
              </a:rPr>
            </a:br>
            <a:r>
              <a:rPr lang="vi-VN" sz="6000" b="1" dirty="0">
                <a:solidFill>
                  <a:srgbClr val="FF0000"/>
                </a:solidFill>
                <a:effectLst>
                  <a:outerShdw blurRad="38100" dist="38100" dir="2700000" algn="tl">
                    <a:srgbClr val="000000">
                      <a:alpha val="43137"/>
                    </a:srgbClr>
                  </a:outerShdw>
                </a:effectLst>
                <a:latin typeface="+mj-lt"/>
                <a:cs typeface="Times New Roman" pitchFamily="18" charset="0"/>
              </a:rPr>
              <a:t>B: </a:t>
            </a:r>
            <a:r>
              <a:rPr lang="vi-VN" sz="6000" b="1" dirty="0">
                <a:solidFill>
                  <a:srgbClr val="003399"/>
                </a:solidFill>
                <a:effectLst>
                  <a:outerShdw blurRad="38100" dist="38100" dir="2700000" algn="tl">
                    <a:srgbClr val="000000">
                      <a:alpha val="43137"/>
                    </a:srgbClr>
                  </a:outerShdw>
                </a:effectLst>
                <a:latin typeface="+mj-lt"/>
                <a:cs typeface="Times New Roman" pitchFamily="18" charset="0"/>
              </a:rPr>
              <a:t>Vì lạy Chúa Giê-su Ki-tô, chỉ có Chúa là Đấng Thánh.</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70420135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b="1" dirty="0">
                <a:solidFill>
                  <a:srgbClr val="003399"/>
                </a:solidFill>
                <a:effectLst>
                  <a:outerShdw blurRad="38100" dist="38100" dir="2700000" algn="tl">
                    <a:srgbClr val="000000">
                      <a:alpha val="43137"/>
                    </a:srgbClr>
                  </a:outerShdw>
                </a:effectLst>
                <a:latin typeface="+mj-lt"/>
              </a:rPr>
              <a:t>Chỉ có Chúa là Chúa, chỉ có Chúa là đấng tối cao.</a:t>
            </a:r>
            <a:br>
              <a:rPr lang="vi-VN" sz="5400" b="1" dirty="0">
                <a:solidFill>
                  <a:srgbClr val="003399"/>
                </a:solidFill>
                <a:effectLst>
                  <a:outerShdw blurRad="38100" dist="38100" dir="2700000" algn="tl">
                    <a:srgbClr val="000000">
                      <a:alpha val="43137"/>
                    </a:srgbClr>
                  </a:outerShdw>
                </a:effectLst>
                <a:latin typeface="+mj-lt"/>
              </a:rPr>
            </a:br>
            <a:r>
              <a:rPr lang="vi-VN" sz="5400" b="1" dirty="0">
                <a:solidFill>
                  <a:srgbClr val="FF0000"/>
                </a:solidFill>
                <a:effectLst>
                  <a:outerShdw blurRad="38100" dist="38100" dir="2700000" algn="tl">
                    <a:srgbClr val="000000">
                      <a:alpha val="43137"/>
                    </a:srgbClr>
                  </a:outerShdw>
                </a:effectLst>
                <a:latin typeface="+mj-lt"/>
              </a:rPr>
              <a:t>A+B: </a:t>
            </a:r>
            <a:r>
              <a:rPr lang="vi-VN" sz="5400" b="1" dirty="0">
                <a:solidFill>
                  <a:srgbClr val="003399"/>
                </a:solidFill>
                <a:effectLst>
                  <a:outerShdw blurRad="38100" dist="38100" dir="2700000" algn="tl">
                    <a:srgbClr val="000000">
                      <a:alpha val="43137"/>
                    </a:srgbClr>
                  </a:outerShdw>
                </a:effectLst>
                <a:latin typeface="+mj-lt"/>
              </a:rPr>
              <a:t>Cùng Đức Chúa Thánh Thần trong vinh quang Đức Chúa Cha. </a:t>
            </a:r>
            <a:r>
              <a:rPr lang="vi-VN" sz="5400" b="1" dirty="0">
                <a:solidFill>
                  <a:srgbClr val="FF0000"/>
                </a:solidFill>
                <a:effectLst>
                  <a:outerShdw blurRad="38100" dist="38100" dir="2700000" algn="tl">
                    <a:srgbClr val="000000">
                      <a:alpha val="43137"/>
                    </a:srgbClr>
                  </a:outerShdw>
                </a:effectLst>
                <a:latin typeface="+mj-lt"/>
              </a:rPr>
              <a:t>Amen. </a:t>
            </a:r>
            <a:endParaRPr lang="en-US" sz="54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1734682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5250"/>
            <a:ext cx="9144000" cy="5143499"/>
          </a:xfrm>
        </p:spPr>
        <p:txBody>
          <a:bodyPr>
            <a:normAutofit fontScale="90000"/>
          </a:bodyPr>
          <a:lstStyle/>
          <a:p>
            <a:pPr algn="just" fontAlgn="base"/>
            <a:r>
              <a:rPr lang="vi-VN" sz="6600" b="1" dirty="0">
                <a:solidFill>
                  <a:srgbClr val="FFFF00"/>
                </a:solidFill>
                <a:effectLst>
                  <a:outerShdw blurRad="38100" dist="38100" dir="2700000" algn="tl">
                    <a:srgbClr val="000000">
                      <a:alpha val="43137"/>
                    </a:srgbClr>
                  </a:outerShdw>
                </a:effectLst>
                <a:latin typeface="+mj-lt"/>
                <a:cs typeface="Times New Roman" pitchFamily="18" charset="0"/>
              </a:rPr>
              <a:t>ĐK:</a:t>
            </a:r>
            <a:r>
              <a:rPr lang="vi-VN"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7200" b="0" i="0" dirty="0">
                <a:solidFill>
                  <a:schemeClr val="bg1"/>
                </a:solidFill>
                <a:effectLst/>
                <a:latin typeface="+mn-lt"/>
              </a:rPr>
              <a:t>Khắp địa cầu dư đầy ân sủng của Chúa. Khắp gian trần tràn ngập ơn thánh của Ngài.</a:t>
            </a:r>
            <a:endParaRPr lang="vi-VN" sz="4800" b="1" i="1"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26632618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394758"/>
            <a:ext cx="9144000" cy="1938992"/>
          </a:xfrm>
          <a:prstGeom prst="rect">
            <a:avLst/>
          </a:prstGeom>
        </p:spPr>
        <p:txBody>
          <a:bodyPr wrap="square">
            <a:spAutoFit/>
          </a:bodyPr>
          <a:lstStyle/>
          <a:p>
            <a:pPr algn="ctr"/>
            <a:r>
              <a:rPr lang="en-US" sz="6000" b="1" dirty="0" err="1">
                <a:solidFill>
                  <a:srgbClr val="FFFF00"/>
                </a:solidFill>
                <a:effectLst>
                  <a:outerShdw blurRad="50800" algn="tl">
                    <a:srgbClr val="000000"/>
                  </a:outerShdw>
                </a:effectLst>
                <a:cs typeface="Times New Roman" pitchFamily="18" charset="0"/>
              </a:rPr>
              <a:t>Giáo</a:t>
            </a:r>
            <a:r>
              <a:rPr lang="en-US" sz="6000" b="1" dirty="0">
                <a:solidFill>
                  <a:srgbClr val="FFFF00"/>
                </a:solidFill>
                <a:effectLst>
                  <a:outerShdw blurRad="50800" algn="tl">
                    <a:srgbClr val="000000"/>
                  </a:outerShdw>
                </a:effectLst>
                <a:cs typeface="Times New Roman" pitchFamily="18" charset="0"/>
              </a:rPr>
              <a:t> </a:t>
            </a:r>
            <a:r>
              <a:rPr lang="en-US" sz="6000" b="1" dirty="0" err="1">
                <a:solidFill>
                  <a:srgbClr val="FFFF00"/>
                </a:solidFill>
                <a:effectLst>
                  <a:outerShdw blurRad="50800" algn="tl">
                    <a:srgbClr val="000000"/>
                  </a:outerShdw>
                </a:effectLst>
                <a:cs typeface="Times New Roman" pitchFamily="18" charset="0"/>
              </a:rPr>
              <a:t>Xứ</a:t>
            </a:r>
            <a:r>
              <a:rPr lang="en-US" sz="6000" b="1" dirty="0">
                <a:solidFill>
                  <a:srgbClr val="FFFF00"/>
                </a:solidFill>
                <a:effectLst>
                  <a:outerShdw blurRad="50800" algn="tl">
                    <a:srgbClr val="000000"/>
                  </a:outerShdw>
                </a:effectLst>
                <a:cs typeface="Times New Roman" pitchFamily="18" charset="0"/>
              </a:rPr>
              <a:t> </a:t>
            </a:r>
            <a:r>
              <a:rPr lang="en-US" sz="6000" b="1" dirty="0" err="1">
                <a:solidFill>
                  <a:srgbClr val="FFFF00"/>
                </a:solidFill>
                <a:effectLst>
                  <a:outerShdw blurRad="50800" algn="tl">
                    <a:srgbClr val="000000"/>
                  </a:outerShdw>
                </a:effectLst>
                <a:cs typeface="Times New Roman" pitchFamily="18" charset="0"/>
              </a:rPr>
              <a:t>Thiên</a:t>
            </a:r>
            <a:r>
              <a:rPr lang="en-US" sz="6000" b="1" dirty="0">
                <a:solidFill>
                  <a:srgbClr val="FFFF00"/>
                </a:solidFill>
                <a:effectLst>
                  <a:outerShdw blurRad="50800" algn="tl">
                    <a:srgbClr val="000000"/>
                  </a:outerShdw>
                </a:effectLst>
                <a:cs typeface="Times New Roman" pitchFamily="18" charset="0"/>
              </a:rPr>
              <a:t> </a:t>
            </a:r>
            <a:r>
              <a:rPr lang="en-US" sz="6000" b="1" dirty="0" err="1">
                <a:solidFill>
                  <a:srgbClr val="FFFF00"/>
                </a:solidFill>
                <a:effectLst>
                  <a:outerShdw blurRad="50800" algn="tl">
                    <a:srgbClr val="000000"/>
                  </a:outerShdw>
                </a:effectLst>
                <a:cs typeface="Times New Roman" pitchFamily="18" charset="0"/>
              </a:rPr>
              <a:t>Ân</a:t>
            </a:r>
            <a:endParaRPr lang="en-US" sz="6000" b="1" dirty="0">
              <a:solidFill>
                <a:srgbClr val="FFFF00"/>
              </a:solidFill>
              <a:effectLst>
                <a:outerShdw blurRad="50800" algn="tl">
                  <a:srgbClr val="000000"/>
                </a:outerShdw>
              </a:effectLst>
              <a:cs typeface="Times New Roman" pitchFamily="18" charset="0"/>
            </a:endParaRPr>
          </a:p>
          <a:p>
            <a:pPr algn="ctr"/>
            <a:r>
              <a:rPr lang="en-US" sz="6000" b="1" dirty="0" err="1">
                <a:solidFill>
                  <a:srgbClr val="FFFF00"/>
                </a:solidFill>
                <a:effectLst>
                  <a:outerShdw blurRad="50800" algn="tl">
                    <a:srgbClr val="000000"/>
                  </a:outerShdw>
                </a:effectLst>
                <a:cs typeface="Times New Roman" pitchFamily="18" charset="0"/>
              </a:rPr>
              <a:t>Thánh</a:t>
            </a:r>
            <a:r>
              <a:rPr lang="en-US" sz="6000" b="1" dirty="0">
                <a:solidFill>
                  <a:srgbClr val="FFFF00"/>
                </a:solidFill>
                <a:effectLst>
                  <a:outerShdw blurRad="50800" algn="tl">
                    <a:srgbClr val="000000"/>
                  </a:outerShdw>
                </a:effectLst>
                <a:cs typeface="Times New Roman" pitchFamily="18" charset="0"/>
              </a:rPr>
              <a:t> </a:t>
            </a:r>
            <a:r>
              <a:rPr lang="en-US" sz="6000" b="1" dirty="0" err="1">
                <a:solidFill>
                  <a:srgbClr val="FFFF00"/>
                </a:solidFill>
                <a:effectLst>
                  <a:outerShdw blurRad="50800" algn="tl">
                    <a:srgbClr val="000000"/>
                  </a:outerShdw>
                </a:effectLst>
                <a:cs typeface="Times New Roman" pitchFamily="18" charset="0"/>
              </a:rPr>
              <a:t>Lễ</a:t>
            </a:r>
            <a:r>
              <a:rPr lang="en-US" sz="6000" b="1" dirty="0">
                <a:solidFill>
                  <a:srgbClr val="FFFF00"/>
                </a:solidFill>
                <a:effectLst>
                  <a:outerShdw blurRad="50800" algn="tl">
                    <a:srgbClr val="000000"/>
                  </a:outerShdw>
                </a:effectLst>
                <a:cs typeface="Times New Roman" pitchFamily="18" charset="0"/>
              </a:rPr>
              <a:t> </a:t>
            </a:r>
            <a:r>
              <a:rPr lang="en-US" sz="6000" b="1" dirty="0" err="1">
                <a:solidFill>
                  <a:srgbClr val="FFFF00"/>
                </a:solidFill>
                <a:effectLst>
                  <a:outerShdw blurRad="50800" algn="tl">
                    <a:srgbClr val="000000"/>
                  </a:outerShdw>
                </a:effectLst>
                <a:cs typeface="Times New Roman" pitchFamily="18" charset="0"/>
              </a:rPr>
              <a:t>Vọng</a:t>
            </a:r>
            <a:r>
              <a:rPr lang="en-US" sz="6000" b="1" dirty="0">
                <a:solidFill>
                  <a:srgbClr val="FFFF00"/>
                </a:solidFill>
                <a:effectLst>
                  <a:outerShdw blurRad="50800" algn="tl">
                    <a:srgbClr val="000000"/>
                  </a:outerShdw>
                </a:effectLst>
                <a:cs typeface="Times New Roman" pitchFamily="18" charset="0"/>
              </a:rPr>
              <a:t> </a:t>
            </a:r>
            <a:r>
              <a:rPr lang="en-US" sz="6000" b="1" dirty="0" err="1">
                <a:solidFill>
                  <a:srgbClr val="FFFF00"/>
                </a:solidFill>
                <a:effectLst>
                  <a:outerShdw blurRad="50800" algn="tl">
                    <a:srgbClr val="000000"/>
                  </a:outerShdw>
                </a:effectLst>
                <a:cs typeface="Times New Roman" pitchFamily="18" charset="0"/>
              </a:rPr>
              <a:t>Phục</a:t>
            </a:r>
            <a:r>
              <a:rPr lang="en-US" sz="6000" b="1" dirty="0">
                <a:solidFill>
                  <a:srgbClr val="FFFF00"/>
                </a:solidFill>
                <a:effectLst>
                  <a:outerShdw blurRad="50800" algn="tl">
                    <a:srgbClr val="000000"/>
                  </a:outerShdw>
                </a:effectLst>
                <a:cs typeface="Times New Roman" pitchFamily="18" charset="0"/>
              </a:rPr>
              <a:t> </a:t>
            </a:r>
            <a:r>
              <a:rPr lang="en-US" sz="6000" b="1" dirty="0" err="1">
                <a:solidFill>
                  <a:srgbClr val="FFFF00"/>
                </a:solidFill>
                <a:effectLst>
                  <a:outerShdw blurRad="50800" algn="tl">
                    <a:srgbClr val="000000"/>
                  </a:outerShdw>
                </a:effectLst>
                <a:cs typeface="Times New Roman" pitchFamily="18" charset="0"/>
              </a:rPr>
              <a:t>Sinh</a:t>
            </a:r>
            <a:endParaRPr lang="en-US" sz="6000" b="1" dirty="0">
              <a:solidFill>
                <a:srgbClr val="FFFF00"/>
              </a:solidFill>
              <a:effectLst>
                <a:outerShdw blurRad="50800" algn="tl">
                  <a:srgbClr val="000000"/>
                </a:outerShdw>
              </a:effectLs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0870889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85750"/>
            <a:ext cx="9144000" cy="5143499"/>
          </a:xfrm>
        </p:spPr>
        <p:txBody>
          <a:bodyPr>
            <a:normAutofit/>
          </a:bodyPr>
          <a:lstStyle/>
          <a:p>
            <a:r>
              <a:rPr lang="en-US" sz="6600" b="1" dirty="0" err="1">
                <a:solidFill>
                  <a:srgbClr val="FF0000"/>
                </a:solidFill>
                <a:latin typeface="+mj-lt"/>
                <a:cs typeface="Times New Roman" pitchFamily="18" charset="0"/>
              </a:rPr>
              <a:t>Đáp</a:t>
            </a:r>
            <a:r>
              <a:rPr lang="en-US" sz="6600" b="1" dirty="0">
                <a:solidFill>
                  <a:srgbClr val="FF0000"/>
                </a:solidFill>
                <a:latin typeface="+mj-lt"/>
                <a:cs typeface="Times New Roman" pitchFamily="18" charset="0"/>
              </a:rPr>
              <a:t> Ca                    </a:t>
            </a:r>
            <a:r>
              <a:rPr lang="en-US" sz="6600" b="1" dirty="0" err="1">
                <a:solidFill>
                  <a:srgbClr val="FF0000"/>
                </a:solidFill>
                <a:latin typeface="+mj-lt"/>
                <a:cs typeface="Times New Roman" pitchFamily="18" charset="0"/>
              </a:rPr>
              <a:t>Thánh</a:t>
            </a:r>
            <a:r>
              <a:rPr lang="en-US" sz="6600" b="1" dirty="0">
                <a:solidFill>
                  <a:srgbClr val="FF0000"/>
                </a:solidFill>
                <a:latin typeface="+mj-lt"/>
                <a:cs typeface="Times New Roman" pitchFamily="18" charset="0"/>
              </a:rPr>
              <a:t> </a:t>
            </a:r>
            <a:r>
              <a:rPr lang="en-US" sz="6600" b="1" dirty="0" err="1">
                <a:solidFill>
                  <a:srgbClr val="FF0000"/>
                </a:solidFill>
                <a:latin typeface="+mj-lt"/>
                <a:cs typeface="Times New Roman" pitchFamily="18" charset="0"/>
              </a:rPr>
              <a:t>Vịnh</a:t>
            </a:r>
            <a:r>
              <a:rPr lang="en-US" sz="6600" b="1" dirty="0">
                <a:solidFill>
                  <a:srgbClr val="FF0000"/>
                </a:solidFill>
                <a:latin typeface="+mj-lt"/>
                <a:cs typeface="Times New Roman" pitchFamily="18" charset="0"/>
              </a:rPr>
              <a:t> 117             03 </a:t>
            </a:r>
            <a:r>
              <a:rPr lang="en-US" sz="6600" b="1" dirty="0" err="1">
                <a:solidFill>
                  <a:srgbClr val="FF0000"/>
                </a:solidFill>
                <a:latin typeface="+mj-lt"/>
                <a:cs typeface="Times New Roman" pitchFamily="18" charset="0"/>
              </a:rPr>
              <a:t>Câu</a:t>
            </a:r>
            <a:r>
              <a:rPr lang="en-US" sz="6600" b="1" dirty="0">
                <a:solidFill>
                  <a:srgbClr val="FF0000"/>
                </a:solidFill>
                <a:latin typeface="+mj-lt"/>
                <a:cs typeface="Times New Roman" pitchFamily="18" charset="0"/>
              </a:rPr>
              <a:t/>
            </a:r>
            <a:br>
              <a:rPr lang="en-US" sz="6600" b="1" dirty="0">
                <a:solidFill>
                  <a:srgbClr val="FF0000"/>
                </a:solidFill>
                <a:latin typeface="+mj-lt"/>
                <a:cs typeface="Times New Roman" pitchFamily="18" charset="0"/>
              </a:rPr>
            </a:br>
            <a:endParaRPr lang="en-US" sz="6600" b="1" dirty="0">
              <a:solidFill>
                <a:srgbClr val="FF0000"/>
              </a:solidFill>
              <a:latin typeface="+mj-lt"/>
              <a:cs typeface="Times New Roman" pitchFamily="18" charset="0"/>
            </a:endParaRPr>
          </a:p>
        </p:txBody>
      </p:sp>
    </p:spTree>
    <p:extLst>
      <p:ext uri="{BB962C8B-B14F-4D97-AF65-F5344CB8AC3E}">
        <p14:creationId xmlns:p14="http://schemas.microsoft.com/office/powerpoint/2010/main" val="148756574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5250"/>
            <a:ext cx="9144000" cy="5143499"/>
          </a:xfrm>
        </p:spPr>
        <p:txBody>
          <a:bodyPr>
            <a:noAutofit/>
          </a:bodyPr>
          <a:lstStyle/>
          <a:p>
            <a:pPr algn="just">
              <a:lnSpc>
                <a:spcPct val="150000"/>
              </a:lnSpc>
            </a:pPr>
            <a:r>
              <a:rPr lang="vi-VN" sz="7300" b="1" dirty="0">
                <a:solidFill>
                  <a:srgbClr val="FF0000"/>
                </a:solidFill>
                <a:effectLst>
                  <a:outerShdw blurRad="38100" dist="38100" dir="2700000" algn="tl">
                    <a:srgbClr val="000000">
                      <a:alpha val="43137"/>
                    </a:srgbClr>
                  </a:outerShdw>
                </a:effectLst>
                <a:latin typeface="+mn-lt"/>
                <a:cs typeface="Times New Roman" pitchFamily="18" charset="0"/>
              </a:rPr>
              <a:t>Đk:</a:t>
            </a:r>
            <a:r>
              <a:rPr lang="en-US" sz="7300" b="0" i="0" dirty="0">
                <a:solidFill>
                  <a:srgbClr val="003399"/>
                </a:solidFill>
                <a:effectLst/>
                <a:latin typeface="+mn-lt"/>
              </a:rPr>
              <a:t>Ha-le-</a:t>
            </a:r>
            <a:r>
              <a:rPr lang="en-US" sz="7300" b="0" i="0" dirty="0" err="1">
                <a:solidFill>
                  <a:srgbClr val="003399"/>
                </a:solidFill>
                <a:effectLst/>
                <a:latin typeface="+mn-lt"/>
              </a:rPr>
              <a:t>lu</a:t>
            </a:r>
            <a:r>
              <a:rPr lang="en-US" sz="7300" b="0" i="0" dirty="0">
                <a:solidFill>
                  <a:srgbClr val="003399"/>
                </a:solidFill>
                <a:effectLst/>
                <a:latin typeface="+mn-lt"/>
              </a:rPr>
              <a:t>-</a:t>
            </a:r>
            <a:r>
              <a:rPr lang="en-US" sz="7300" b="0" i="0" dirty="0" err="1">
                <a:solidFill>
                  <a:srgbClr val="003399"/>
                </a:solidFill>
                <a:effectLst/>
                <a:latin typeface="+mn-lt"/>
              </a:rPr>
              <a:t>ia.</a:t>
            </a:r>
            <a:r>
              <a:rPr lang="en-US" sz="7300" b="0" i="0" dirty="0">
                <a:solidFill>
                  <a:srgbClr val="003399"/>
                </a:solidFill>
                <a:effectLst/>
                <a:latin typeface="+mn-lt"/>
              </a:rPr>
              <a:t> </a:t>
            </a:r>
            <a:br>
              <a:rPr lang="en-US" sz="7300" b="0" i="0" dirty="0">
                <a:solidFill>
                  <a:srgbClr val="003399"/>
                </a:solidFill>
                <a:effectLst/>
                <a:latin typeface="+mn-lt"/>
              </a:rPr>
            </a:br>
            <a:r>
              <a:rPr lang="en-US" sz="7300" b="0" i="0" dirty="0">
                <a:solidFill>
                  <a:srgbClr val="003399"/>
                </a:solidFill>
                <a:effectLst/>
                <a:latin typeface="+mn-lt"/>
              </a:rPr>
              <a:t>Ha-le-</a:t>
            </a:r>
            <a:r>
              <a:rPr lang="en-US" sz="7300" b="0" i="0" dirty="0" err="1">
                <a:solidFill>
                  <a:srgbClr val="003399"/>
                </a:solidFill>
                <a:effectLst/>
                <a:latin typeface="+mn-lt"/>
              </a:rPr>
              <a:t>lu</a:t>
            </a:r>
            <a:r>
              <a:rPr lang="en-US" sz="7300" b="0" i="0" dirty="0">
                <a:solidFill>
                  <a:srgbClr val="003399"/>
                </a:solidFill>
                <a:effectLst/>
                <a:latin typeface="+mn-lt"/>
              </a:rPr>
              <a:t>-</a:t>
            </a:r>
            <a:r>
              <a:rPr lang="en-US" sz="7300" b="0" i="0" dirty="0" err="1">
                <a:solidFill>
                  <a:srgbClr val="003399"/>
                </a:solidFill>
                <a:effectLst/>
                <a:latin typeface="+mn-lt"/>
              </a:rPr>
              <a:t>ia.</a:t>
            </a:r>
            <a:r>
              <a:rPr lang="en-US" sz="7300" b="0" i="0" dirty="0">
                <a:solidFill>
                  <a:srgbClr val="003399"/>
                </a:solidFill>
                <a:effectLst/>
                <a:latin typeface="+mn-lt"/>
              </a:rPr>
              <a:t> Ha-le-</a:t>
            </a:r>
            <a:r>
              <a:rPr lang="en-US" sz="7300" b="0" i="0" dirty="0" err="1">
                <a:solidFill>
                  <a:srgbClr val="003399"/>
                </a:solidFill>
                <a:effectLst/>
                <a:latin typeface="+mn-lt"/>
              </a:rPr>
              <a:t>lu</a:t>
            </a:r>
            <a:r>
              <a:rPr lang="en-US" sz="7300" b="0" i="0" dirty="0">
                <a:solidFill>
                  <a:srgbClr val="003399"/>
                </a:solidFill>
                <a:effectLst/>
                <a:latin typeface="+mn-lt"/>
              </a:rPr>
              <a:t>-</a:t>
            </a:r>
            <a:r>
              <a:rPr lang="en-US" sz="7300" b="0" i="0" dirty="0" err="1">
                <a:solidFill>
                  <a:srgbClr val="003399"/>
                </a:solidFill>
                <a:effectLst/>
                <a:latin typeface="+mn-lt"/>
              </a:rPr>
              <a:t>ia.</a:t>
            </a:r>
            <a:endParaRPr lang="vi-VN" sz="7300" b="1" i="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53888602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rmAutofit fontScale="90000"/>
          </a:bodyPr>
          <a:lstStyle/>
          <a:p>
            <a:pPr algn="just"/>
            <a:r>
              <a:rPr lang="vi-VN" sz="6000" b="1" dirty="0">
                <a:solidFill>
                  <a:srgbClr val="FF0000"/>
                </a:solidFill>
                <a:effectLst>
                  <a:outerShdw blurRad="38100" dist="38100" dir="2700000" algn="tl">
                    <a:srgbClr val="000000">
                      <a:alpha val="43137"/>
                    </a:srgbClr>
                  </a:outerShdw>
                </a:effectLst>
                <a:latin typeface="+mj-lt"/>
                <a:cs typeface="Times New Roman" pitchFamily="18" charset="0"/>
              </a:rPr>
              <a:t>Pk1: </a:t>
            </a:r>
            <a:r>
              <a:rPr lang="vi-VN" sz="6000" b="0" i="0" dirty="0">
                <a:solidFill>
                  <a:srgbClr val="003399"/>
                </a:solidFill>
                <a:effectLst/>
                <a:latin typeface="+mn-lt"/>
              </a:rPr>
              <a:t>Nói lên rằng Chúa ta từ ái khoan nhân muôn ngàn năm tình luôn son sắt! Cất cao lời hát lên nhà Is-ra-en. Tình Ngài luôn muôn đời son sắt.</a:t>
            </a:r>
            <a:endParaRPr lang="vi-VN" sz="6000" b="1" i="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00094010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5250"/>
            <a:ext cx="9144000" cy="5143499"/>
          </a:xfrm>
        </p:spPr>
        <p:txBody>
          <a:bodyPr>
            <a:noAutofit/>
          </a:bodyPr>
          <a:lstStyle/>
          <a:p>
            <a:pPr algn="just">
              <a:lnSpc>
                <a:spcPct val="150000"/>
              </a:lnSpc>
            </a:pPr>
            <a:r>
              <a:rPr lang="vi-VN" sz="7300" b="1" dirty="0">
                <a:solidFill>
                  <a:srgbClr val="FF0000"/>
                </a:solidFill>
                <a:effectLst>
                  <a:outerShdw blurRad="38100" dist="38100" dir="2700000" algn="tl">
                    <a:srgbClr val="000000">
                      <a:alpha val="43137"/>
                    </a:srgbClr>
                  </a:outerShdw>
                </a:effectLst>
                <a:latin typeface="+mn-lt"/>
                <a:cs typeface="Times New Roman" pitchFamily="18" charset="0"/>
              </a:rPr>
              <a:t>Đk:</a:t>
            </a:r>
            <a:r>
              <a:rPr lang="en-US" sz="7300" b="0" i="0" dirty="0">
                <a:solidFill>
                  <a:srgbClr val="003399"/>
                </a:solidFill>
                <a:effectLst/>
                <a:latin typeface="+mn-lt"/>
              </a:rPr>
              <a:t>Ha-le-</a:t>
            </a:r>
            <a:r>
              <a:rPr lang="en-US" sz="7300" b="0" i="0" dirty="0" err="1">
                <a:solidFill>
                  <a:srgbClr val="003399"/>
                </a:solidFill>
                <a:effectLst/>
                <a:latin typeface="+mn-lt"/>
              </a:rPr>
              <a:t>lu</a:t>
            </a:r>
            <a:r>
              <a:rPr lang="en-US" sz="7300" b="0" i="0" dirty="0">
                <a:solidFill>
                  <a:srgbClr val="003399"/>
                </a:solidFill>
                <a:effectLst/>
                <a:latin typeface="+mn-lt"/>
              </a:rPr>
              <a:t>-</a:t>
            </a:r>
            <a:r>
              <a:rPr lang="en-US" sz="7300" b="0" i="0" dirty="0" err="1">
                <a:solidFill>
                  <a:srgbClr val="003399"/>
                </a:solidFill>
                <a:effectLst/>
                <a:latin typeface="+mn-lt"/>
              </a:rPr>
              <a:t>ia.</a:t>
            </a:r>
            <a:r>
              <a:rPr lang="en-US" sz="7300" b="0" i="0" dirty="0">
                <a:solidFill>
                  <a:srgbClr val="003399"/>
                </a:solidFill>
                <a:effectLst/>
                <a:latin typeface="+mn-lt"/>
              </a:rPr>
              <a:t> </a:t>
            </a:r>
            <a:br>
              <a:rPr lang="en-US" sz="7300" b="0" i="0" dirty="0">
                <a:solidFill>
                  <a:srgbClr val="003399"/>
                </a:solidFill>
                <a:effectLst/>
                <a:latin typeface="+mn-lt"/>
              </a:rPr>
            </a:br>
            <a:r>
              <a:rPr lang="en-US" sz="7300" b="0" i="0" dirty="0">
                <a:solidFill>
                  <a:srgbClr val="003399"/>
                </a:solidFill>
                <a:effectLst/>
                <a:latin typeface="+mn-lt"/>
              </a:rPr>
              <a:t>Ha-le-</a:t>
            </a:r>
            <a:r>
              <a:rPr lang="en-US" sz="7300" b="0" i="0" dirty="0" err="1">
                <a:solidFill>
                  <a:srgbClr val="003399"/>
                </a:solidFill>
                <a:effectLst/>
                <a:latin typeface="+mn-lt"/>
              </a:rPr>
              <a:t>lu</a:t>
            </a:r>
            <a:r>
              <a:rPr lang="en-US" sz="7300" b="0" i="0" dirty="0">
                <a:solidFill>
                  <a:srgbClr val="003399"/>
                </a:solidFill>
                <a:effectLst/>
                <a:latin typeface="+mn-lt"/>
              </a:rPr>
              <a:t>-</a:t>
            </a:r>
            <a:r>
              <a:rPr lang="en-US" sz="7300" b="0" i="0" dirty="0" err="1">
                <a:solidFill>
                  <a:srgbClr val="003399"/>
                </a:solidFill>
                <a:effectLst/>
                <a:latin typeface="+mn-lt"/>
              </a:rPr>
              <a:t>ia.</a:t>
            </a:r>
            <a:r>
              <a:rPr lang="en-US" sz="7300" b="0" i="0" dirty="0">
                <a:solidFill>
                  <a:srgbClr val="003399"/>
                </a:solidFill>
                <a:effectLst/>
                <a:latin typeface="+mn-lt"/>
              </a:rPr>
              <a:t> Ha-le-</a:t>
            </a:r>
            <a:r>
              <a:rPr lang="en-US" sz="7300" b="0" i="0" dirty="0" err="1">
                <a:solidFill>
                  <a:srgbClr val="003399"/>
                </a:solidFill>
                <a:effectLst/>
                <a:latin typeface="+mn-lt"/>
              </a:rPr>
              <a:t>lu</a:t>
            </a:r>
            <a:r>
              <a:rPr lang="en-US" sz="7300" b="0" i="0" dirty="0">
                <a:solidFill>
                  <a:srgbClr val="003399"/>
                </a:solidFill>
                <a:effectLst/>
                <a:latin typeface="+mn-lt"/>
              </a:rPr>
              <a:t>-</a:t>
            </a:r>
            <a:r>
              <a:rPr lang="en-US" sz="7300" b="0" i="0" dirty="0" err="1">
                <a:solidFill>
                  <a:srgbClr val="003399"/>
                </a:solidFill>
                <a:effectLst/>
                <a:latin typeface="+mn-lt"/>
              </a:rPr>
              <a:t>ia.</a:t>
            </a:r>
            <a:endParaRPr lang="vi-VN" sz="7300" b="1" i="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236119331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rmAutofit/>
          </a:bodyPr>
          <a:lstStyle/>
          <a:p>
            <a:pPr algn="just"/>
            <a:r>
              <a:rPr lang="vi-VN" sz="5400" b="1" dirty="0">
                <a:solidFill>
                  <a:srgbClr val="FF0000"/>
                </a:solidFill>
                <a:effectLst>
                  <a:outerShdw blurRad="38100" dist="38100" dir="2700000" algn="tl">
                    <a:srgbClr val="000000">
                      <a:alpha val="43137"/>
                    </a:srgbClr>
                  </a:outerShdw>
                </a:effectLst>
                <a:latin typeface="+mn-lt"/>
                <a:cs typeface="Times New Roman" pitchFamily="18" charset="0"/>
              </a:rPr>
              <a:t>Pk2: </a:t>
            </a:r>
            <a:r>
              <a:rPr lang="en-US" sz="5400" b="0" i="0" dirty="0" err="1">
                <a:solidFill>
                  <a:srgbClr val="003399"/>
                </a:solidFill>
                <a:effectLst/>
                <a:latin typeface="+mn-lt"/>
              </a:rPr>
              <a:t>Giữa</a:t>
            </a:r>
            <a:r>
              <a:rPr lang="en-US" sz="5400" b="0" i="0" dirty="0">
                <a:solidFill>
                  <a:srgbClr val="003399"/>
                </a:solidFill>
                <a:effectLst/>
                <a:latin typeface="+mn-lt"/>
              </a:rPr>
              <a:t> u </a:t>
            </a:r>
            <a:r>
              <a:rPr lang="en-US" sz="5400" b="0" i="0" dirty="0" err="1">
                <a:solidFill>
                  <a:srgbClr val="003399"/>
                </a:solidFill>
                <a:effectLst/>
                <a:latin typeface="+mn-lt"/>
              </a:rPr>
              <a:t>sầu</a:t>
            </a:r>
            <a:r>
              <a:rPr lang="en-US" sz="5400" b="0" i="0" dirty="0">
                <a:solidFill>
                  <a:srgbClr val="003399"/>
                </a:solidFill>
                <a:effectLst/>
                <a:latin typeface="+mn-lt"/>
              </a:rPr>
              <a:t> </a:t>
            </a:r>
            <a:r>
              <a:rPr lang="en-US" sz="5400" b="0" i="0" dirty="0" err="1">
                <a:solidFill>
                  <a:srgbClr val="003399"/>
                </a:solidFill>
                <a:effectLst/>
                <a:latin typeface="+mn-lt"/>
              </a:rPr>
              <a:t>tiếng</a:t>
            </a:r>
            <a:r>
              <a:rPr lang="en-US" sz="5400" b="0" i="0" dirty="0">
                <a:solidFill>
                  <a:srgbClr val="003399"/>
                </a:solidFill>
                <a:effectLst/>
                <a:latin typeface="+mn-lt"/>
              </a:rPr>
              <a:t> con </a:t>
            </a:r>
            <a:r>
              <a:rPr lang="en-US" sz="5400" b="0" i="0" dirty="0" err="1">
                <a:solidFill>
                  <a:srgbClr val="003399"/>
                </a:solidFill>
                <a:effectLst/>
                <a:latin typeface="+mn-lt"/>
              </a:rPr>
              <a:t>cầu</a:t>
            </a:r>
            <a:r>
              <a:rPr lang="en-US" sz="5400" b="0" i="0" dirty="0">
                <a:solidFill>
                  <a:srgbClr val="003399"/>
                </a:solidFill>
                <a:effectLst/>
                <a:latin typeface="+mn-lt"/>
              </a:rPr>
              <a:t> </a:t>
            </a:r>
            <a:r>
              <a:rPr lang="en-US" sz="5400" b="0" i="0" dirty="0" err="1">
                <a:solidFill>
                  <a:srgbClr val="003399"/>
                </a:solidFill>
                <a:effectLst/>
                <a:latin typeface="+mn-lt"/>
              </a:rPr>
              <a:t>Chúa</a:t>
            </a:r>
            <a:r>
              <a:rPr lang="en-US" sz="5400" b="0" i="0" dirty="0">
                <a:solidFill>
                  <a:srgbClr val="003399"/>
                </a:solidFill>
                <a:effectLst/>
                <a:latin typeface="+mn-lt"/>
              </a:rPr>
              <a:t> </a:t>
            </a:r>
            <a:r>
              <a:rPr lang="en-US" sz="5400" b="0" i="0" dirty="0" err="1">
                <a:solidFill>
                  <a:srgbClr val="003399"/>
                </a:solidFill>
                <a:effectLst/>
                <a:latin typeface="+mn-lt"/>
              </a:rPr>
              <a:t>ra</a:t>
            </a:r>
            <a:r>
              <a:rPr lang="en-US" sz="5400" b="0" i="0" dirty="0">
                <a:solidFill>
                  <a:srgbClr val="003399"/>
                </a:solidFill>
                <a:effectLst/>
                <a:latin typeface="+mn-lt"/>
              </a:rPr>
              <a:t> </a:t>
            </a:r>
            <a:r>
              <a:rPr lang="en-US" sz="5400" b="0" i="0" dirty="0" err="1">
                <a:solidFill>
                  <a:srgbClr val="003399"/>
                </a:solidFill>
                <a:effectLst/>
                <a:latin typeface="+mn-lt"/>
              </a:rPr>
              <a:t>tay</a:t>
            </a:r>
            <a:r>
              <a:rPr lang="en-US" sz="5400" b="0" i="0" dirty="0">
                <a:solidFill>
                  <a:srgbClr val="003399"/>
                </a:solidFill>
                <a:effectLst/>
                <a:latin typeface="+mn-lt"/>
              </a:rPr>
              <a:t>. </a:t>
            </a:r>
            <a:r>
              <a:rPr lang="en-US" sz="5400" b="0" i="0" dirty="0" err="1">
                <a:solidFill>
                  <a:srgbClr val="003399"/>
                </a:solidFill>
                <a:effectLst/>
                <a:latin typeface="+mn-lt"/>
              </a:rPr>
              <a:t>Ôi</a:t>
            </a:r>
            <a:r>
              <a:rPr lang="en-US" sz="5400" b="0" i="0" dirty="0">
                <a:solidFill>
                  <a:srgbClr val="003399"/>
                </a:solidFill>
                <a:effectLst/>
                <a:latin typeface="+mn-lt"/>
              </a:rPr>
              <a:t> </a:t>
            </a:r>
            <a:r>
              <a:rPr lang="en-US" sz="5400" b="0" i="0" dirty="0" err="1">
                <a:solidFill>
                  <a:srgbClr val="003399"/>
                </a:solidFill>
                <a:effectLst/>
                <a:latin typeface="+mn-lt"/>
              </a:rPr>
              <a:t>quyền</a:t>
            </a:r>
            <a:r>
              <a:rPr lang="en-US" sz="5400" b="0" i="0" dirty="0">
                <a:solidFill>
                  <a:srgbClr val="003399"/>
                </a:solidFill>
                <a:effectLst/>
                <a:latin typeface="+mn-lt"/>
              </a:rPr>
              <a:t> </a:t>
            </a:r>
            <a:r>
              <a:rPr lang="en-US" sz="5400" b="0" i="0" dirty="0" err="1">
                <a:solidFill>
                  <a:srgbClr val="003399"/>
                </a:solidFill>
                <a:effectLst/>
                <a:latin typeface="+mn-lt"/>
              </a:rPr>
              <a:t>năng</a:t>
            </a:r>
            <a:r>
              <a:rPr lang="en-US" sz="5400" b="0" i="0" dirty="0">
                <a:solidFill>
                  <a:srgbClr val="003399"/>
                </a:solidFill>
                <a:effectLst/>
                <a:latin typeface="+mn-lt"/>
              </a:rPr>
              <a:t> </a:t>
            </a:r>
            <a:r>
              <a:rPr lang="en-US" sz="5400" b="0" i="0" dirty="0" err="1">
                <a:solidFill>
                  <a:srgbClr val="003399"/>
                </a:solidFill>
                <a:effectLst/>
                <a:latin typeface="+mn-lt"/>
              </a:rPr>
              <a:t>Ngài</a:t>
            </a:r>
            <a:r>
              <a:rPr lang="en-US" sz="5400" b="0" i="0" dirty="0">
                <a:solidFill>
                  <a:srgbClr val="003399"/>
                </a:solidFill>
                <a:effectLst/>
                <a:latin typeface="+mn-lt"/>
              </a:rPr>
              <a:t> </a:t>
            </a:r>
            <a:r>
              <a:rPr lang="en-US" sz="5400" b="0" i="0" dirty="0" err="1">
                <a:solidFill>
                  <a:srgbClr val="003399"/>
                </a:solidFill>
                <a:effectLst/>
                <a:latin typeface="+mn-lt"/>
              </a:rPr>
              <a:t>thương</a:t>
            </a:r>
            <a:r>
              <a:rPr lang="en-US" sz="5400" b="0" i="0" dirty="0">
                <a:solidFill>
                  <a:srgbClr val="003399"/>
                </a:solidFill>
                <a:effectLst/>
                <a:latin typeface="+mn-lt"/>
              </a:rPr>
              <a:t> </a:t>
            </a:r>
            <a:r>
              <a:rPr lang="en-US" sz="5400" b="0" i="0" dirty="0" err="1">
                <a:solidFill>
                  <a:srgbClr val="003399"/>
                </a:solidFill>
                <a:effectLst/>
                <a:latin typeface="+mn-lt"/>
              </a:rPr>
              <a:t>cứu</a:t>
            </a:r>
            <a:r>
              <a:rPr lang="en-US" sz="5400" b="0" i="0" dirty="0">
                <a:solidFill>
                  <a:srgbClr val="003399"/>
                </a:solidFill>
                <a:effectLst/>
                <a:latin typeface="+mn-lt"/>
              </a:rPr>
              <a:t> </a:t>
            </a:r>
            <a:r>
              <a:rPr lang="en-US" sz="5400" b="0" i="0" dirty="0" err="1">
                <a:solidFill>
                  <a:srgbClr val="003399"/>
                </a:solidFill>
                <a:effectLst/>
                <a:latin typeface="+mn-lt"/>
              </a:rPr>
              <a:t>đáp</a:t>
            </a:r>
            <a:r>
              <a:rPr lang="en-US" sz="5400" b="0" i="0" dirty="0">
                <a:solidFill>
                  <a:srgbClr val="003399"/>
                </a:solidFill>
                <a:effectLst/>
                <a:latin typeface="+mn-lt"/>
              </a:rPr>
              <a:t>. </a:t>
            </a:r>
            <a:r>
              <a:rPr lang="en-US" sz="5400" b="0" i="0" dirty="0" err="1">
                <a:solidFill>
                  <a:srgbClr val="003399"/>
                </a:solidFill>
                <a:effectLst/>
                <a:latin typeface="+mn-lt"/>
              </a:rPr>
              <a:t>Chúa</a:t>
            </a:r>
            <a:r>
              <a:rPr lang="en-US" sz="5400" b="0" i="0" dirty="0">
                <a:solidFill>
                  <a:srgbClr val="003399"/>
                </a:solidFill>
                <a:effectLst/>
                <a:latin typeface="+mn-lt"/>
              </a:rPr>
              <a:t> </a:t>
            </a:r>
            <a:r>
              <a:rPr lang="en-US" sz="5400" b="0" i="0" dirty="0" err="1">
                <a:solidFill>
                  <a:srgbClr val="003399"/>
                </a:solidFill>
                <a:effectLst/>
                <a:latin typeface="+mn-lt"/>
              </a:rPr>
              <a:t>trong</a:t>
            </a:r>
            <a:r>
              <a:rPr lang="en-US" sz="5400" b="0" i="0" dirty="0">
                <a:solidFill>
                  <a:srgbClr val="003399"/>
                </a:solidFill>
                <a:effectLst/>
                <a:latin typeface="+mn-lt"/>
              </a:rPr>
              <a:t> </a:t>
            </a:r>
            <a:r>
              <a:rPr lang="en-US" sz="5400" b="0" i="0" dirty="0" err="1">
                <a:solidFill>
                  <a:srgbClr val="003399"/>
                </a:solidFill>
                <a:effectLst/>
                <a:latin typeface="+mn-lt"/>
              </a:rPr>
              <a:t>đời</a:t>
            </a:r>
            <a:r>
              <a:rPr lang="en-US" sz="5400" b="0" i="0" dirty="0">
                <a:solidFill>
                  <a:srgbClr val="003399"/>
                </a:solidFill>
                <a:effectLst/>
                <a:latin typeface="+mn-lt"/>
              </a:rPr>
              <a:t> </a:t>
            </a:r>
            <a:r>
              <a:rPr lang="en-US" sz="5400" b="0" i="0" dirty="0" err="1">
                <a:solidFill>
                  <a:srgbClr val="003399"/>
                </a:solidFill>
                <a:effectLst/>
                <a:latin typeface="+mn-lt"/>
              </a:rPr>
              <a:t>Chúa</a:t>
            </a:r>
            <a:r>
              <a:rPr lang="en-US" sz="5400" b="0" i="0" dirty="0">
                <a:solidFill>
                  <a:srgbClr val="003399"/>
                </a:solidFill>
                <a:effectLst/>
                <a:latin typeface="+mn-lt"/>
              </a:rPr>
              <a:t> </a:t>
            </a:r>
            <a:r>
              <a:rPr lang="en-US" sz="5400" b="0" i="0" dirty="0" err="1">
                <a:solidFill>
                  <a:srgbClr val="003399"/>
                </a:solidFill>
                <a:effectLst/>
                <a:latin typeface="+mn-lt"/>
              </a:rPr>
              <a:t>luôn</a:t>
            </a:r>
            <a:r>
              <a:rPr lang="en-US" sz="5400" b="0" i="0" dirty="0">
                <a:solidFill>
                  <a:srgbClr val="003399"/>
                </a:solidFill>
                <a:effectLst/>
                <a:latin typeface="+mn-lt"/>
              </a:rPr>
              <a:t> hang </a:t>
            </a:r>
            <a:r>
              <a:rPr lang="en-US" sz="5400" b="0" i="0" dirty="0" err="1">
                <a:solidFill>
                  <a:srgbClr val="003399"/>
                </a:solidFill>
                <a:effectLst/>
                <a:latin typeface="+mn-lt"/>
              </a:rPr>
              <a:t>ở</a:t>
            </a:r>
            <a:r>
              <a:rPr lang="en-US" sz="5400" b="0" i="0" dirty="0">
                <a:solidFill>
                  <a:srgbClr val="003399"/>
                </a:solidFill>
                <a:effectLst/>
                <a:latin typeface="+mn-lt"/>
              </a:rPr>
              <a:t> </a:t>
            </a:r>
            <a:r>
              <a:rPr lang="en-US" sz="5400" b="0" i="0" dirty="0" err="1">
                <a:solidFill>
                  <a:srgbClr val="003399"/>
                </a:solidFill>
                <a:effectLst/>
                <a:latin typeface="+mn-lt"/>
              </a:rPr>
              <a:t>bên</a:t>
            </a:r>
            <a:r>
              <a:rPr lang="en-US" sz="5400" b="0" i="0" dirty="0">
                <a:solidFill>
                  <a:srgbClr val="003399"/>
                </a:solidFill>
                <a:effectLst/>
                <a:latin typeface="+mn-lt"/>
              </a:rPr>
              <a:t> con. </a:t>
            </a:r>
            <a:r>
              <a:rPr lang="en-US" sz="5400" b="0" i="0" dirty="0" err="1">
                <a:solidFill>
                  <a:srgbClr val="003399"/>
                </a:solidFill>
                <a:effectLst/>
                <a:latin typeface="+mn-lt"/>
              </a:rPr>
              <a:t>Còn</a:t>
            </a:r>
            <a:r>
              <a:rPr lang="en-US" sz="5400" b="0" i="0" dirty="0">
                <a:solidFill>
                  <a:srgbClr val="003399"/>
                </a:solidFill>
                <a:effectLst/>
                <a:latin typeface="+mn-lt"/>
              </a:rPr>
              <a:t> </a:t>
            </a:r>
            <a:r>
              <a:rPr lang="en-US" sz="5400" b="0" i="0" dirty="0" err="1">
                <a:solidFill>
                  <a:srgbClr val="003399"/>
                </a:solidFill>
                <a:effectLst/>
                <a:latin typeface="+mn-lt"/>
              </a:rPr>
              <a:t>sợ</a:t>
            </a:r>
            <a:r>
              <a:rPr lang="en-US" sz="5400" b="0" i="0" dirty="0">
                <a:solidFill>
                  <a:srgbClr val="003399"/>
                </a:solidFill>
                <a:effectLst/>
                <a:latin typeface="+mn-lt"/>
              </a:rPr>
              <a:t> chi </a:t>
            </a:r>
            <a:r>
              <a:rPr lang="en-US" sz="5400" b="0" i="0" dirty="0" err="1">
                <a:solidFill>
                  <a:srgbClr val="003399"/>
                </a:solidFill>
                <a:effectLst/>
                <a:latin typeface="+mn-lt"/>
              </a:rPr>
              <a:t>quân</a:t>
            </a:r>
            <a:r>
              <a:rPr lang="en-US" sz="5400" b="0" i="0" dirty="0">
                <a:solidFill>
                  <a:srgbClr val="003399"/>
                </a:solidFill>
                <a:effectLst/>
                <a:latin typeface="+mn-lt"/>
              </a:rPr>
              <a:t> </a:t>
            </a:r>
            <a:r>
              <a:rPr lang="en-US" sz="5400" b="0" i="0" dirty="0" err="1">
                <a:solidFill>
                  <a:srgbClr val="003399"/>
                </a:solidFill>
                <a:effectLst/>
                <a:latin typeface="+mn-lt"/>
              </a:rPr>
              <a:t>thù</a:t>
            </a:r>
            <a:r>
              <a:rPr lang="en-US" sz="5400" b="0" i="0" dirty="0">
                <a:solidFill>
                  <a:srgbClr val="003399"/>
                </a:solidFill>
                <a:effectLst/>
                <a:latin typeface="+mn-lt"/>
              </a:rPr>
              <a:t> </a:t>
            </a:r>
            <a:r>
              <a:rPr lang="en-US" sz="5400" b="0" i="0" dirty="0" err="1">
                <a:solidFill>
                  <a:srgbClr val="003399"/>
                </a:solidFill>
                <a:effectLst/>
                <a:latin typeface="+mn-lt"/>
              </a:rPr>
              <a:t>giăng</a:t>
            </a:r>
            <a:r>
              <a:rPr lang="en-US" sz="5400" b="0" i="0" dirty="0">
                <a:solidFill>
                  <a:srgbClr val="003399"/>
                </a:solidFill>
                <a:effectLst/>
                <a:latin typeface="+mn-lt"/>
              </a:rPr>
              <a:t> </a:t>
            </a:r>
            <a:r>
              <a:rPr lang="en-US" sz="5400" b="0" i="0" dirty="0" err="1">
                <a:solidFill>
                  <a:srgbClr val="003399"/>
                </a:solidFill>
                <a:effectLst/>
                <a:latin typeface="+mn-lt"/>
              </a:rPr>
              <a:t>lối</a:t>
            </a:r>
            <a:r>
              <a:rPr lang="en-US" sz="5400" b="0" i="0" dirty="0">
                <a:solidFill>
                  <a:srgbClr val="003399"/>
                </a:solidFill>
                <a:effectLst/>
                <a:latin typeface="+mn-lt"/>
              </a:rPr>
              <a:t>.</a:t>
            </a:r>
            <a:endParaRPr lang="vi-VN" sz="5400" b="1" i="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29049043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5250"/>
            <a:ext cx="9144000" cy="5143499"/>
          </a:xfrm>
        </p:spPr>
        <p:txBody>
          <a:bodyPr>
            <a:noAutofit/>
          </a:bodyPr>
          <a:lstStyle/>
          <a:p>
            <a:pPr algn="just">
              <a:lnSpc>
                <a:spcPct val="150000"/>
              </a:lnSpc>
            </a:pPr>
            <a:r>
              <a:rPr lang="vi-VN" sz="7300" b="1" dirty="0">
                <a:solidFill>
                  <a:srgbClr val="FF0000"/>
                </a:solidFill>
                <a:effectLst>
                  <a:outerShdw blurRad="38100" dist="38100" dir="2700000" algn="tl">
                    <a:srgbClr val="000000">
                      <a:alpha val="43137"/>
                    </a:srgbClr>
                  </a:outerShdw>
                </a:effectLst>
                <a:latin typeface="+mn-lt"/>
                <a:cs typeface="Times New Roman" pitchFamily="18" charset="0"/>
              </a:rPr>
              <a:t>Đk:</a:t>
            </a:r>
            <a:r>
              <a:rPr lang="en-US" sz="7300" b="0" i="0" dirty="0">
                <a:solidFill>
                  <a:srgbClr val="003399"/>
                </a:solidFill>
                <a:effectLst/>
                <a:latin typeface="+mn-lt"/>
              </a:rPr>
              <a:t>Ha-le-</a:t>
            </a:r>
            <a:r>
              <a:rPr lang="en-US" sz="7300" b="0" i="0" dirty="0" err="1">
                <a:solidFill>
                  <a:srgbClr val="003399"/>
                </a:solidFill>
                <a:effectLst/>
                <a:latin typeface="+mn-lt"/>
              </a:rPr>
              <a:t>lu</a:t>
            </a:r>
            <a:r>
              <a:rPr lang="en-US" sz="7300" b="0" i="0" dirty="0">
                <a:solidFill>
                  <a:srgbClr val="003399"/>
                </a:solidFill>
                <a:effectLst/>
                <a:latin typeface="+mn-lt"/>
              </a:rPr>
              <a:t>-</a:t>
            </a:r>
            <a:r>
              <a:rPr lang="en-US" sz="7300" b="0" i="0" dirty="0" err="1">
                <a:solidFill>
                  <a:srgbClr val="003399"/>
                </a:solidFill>
                <a:effectLst/>
                <a:latin typeface="+mn-lt"/>
              </a:rPr>
              <a:t>ia.</a:t>
            </a:r>
            <a:r>
              <a:rPr lang="en-US" sz="7300" b="0" i="0" dirty="0">
                <a:solidFill>
                  <a:srgbClr val="003399"/>
                </a:solidFill>
                <a:effectLst/>
                <a:latin typeface="+mn-lt"/>
              </a:rPr>
              <a:t> </a:t>
            </a:r>
            <a:br>
              <a:rPr lang="en-US" sz="7300" b="0" i="0" dirty="0">
                <a:solidFill>
                  <a:srgbClr val="003399"/>
                </a:solidFill>
                <a:effectLst/>
                <a:latin typeface="+mn-lt"/>
              </a:rPr>
            </a:br>
            <a:r>
              <a:rPr lang="en-US" sz="7300" b="0" i="0" dirty="0">
                <a:solidFill>
                  <a:srgbClr val="003399"/>
                </a:solidFill>
                <a:effectLst/>
                <a:latin typeface="+mn-lt"/>
              </a:rPr>
              <a:t>Ha-le-</a:t>
            </a:r>
            <a:r>
              <a:rPr lang="en-US" sz="7300" b="0" i="0" dirty="0" err="1">
                <a:solidFill>
                  <a:srgbClr val="003399"/>
                </a:solidFill>
                <a:effectLst/>
                <a:latin typeface="+mn-lt"/>
              </a:rPr>
              <a:t>lu</a:t>
            </a:r>
            <a:r>
              <a:rPr lang="en-US" sz="7300" b="0" i="0" dirty="0">
                <a:solidFill>
                  <a:srgbClr val="003399"/>
                </a:solidFill>
                <a:effectLst/>
                <a:latin typeface="+mn-lt"/>
              </a:rPr>
              <a:t>-</a:t>
            </a:r>
            <a:r>
              <a:rPr lang="en-US" sz="7300" b="0" i="0" dirty="0" err="1">
                <a:solidFill>
                  <a:srgbClr val="003399"/>
                </a:solidFill>
                <a:effectLst/>
                <a:latin typeface="+mn-lt"/>
              </a:rPr>
              <a:t>ia.</a:t>
            </a:r>
            <a:r>
              <a:rPr lang="en-US" sz="7300" b="0" i="0" dirty="0">
                <a:solidFill>
                  <a:srgbClr val="003399"/>
                </a:solidFill>
                <a:effectLst/>
                <a:latin typeface="+mn-lt"/>
              </a:rPr>
              <a:t> Ha-le-</a:t>
            </a:r>
            <a:r>
              <a:rPr lang="en-US" sz="7300" b="0" i="0" dirty="0" err="1">
                <a:solidFill>
                  <a:srgbClr val="003399"/>
                </a:solidFill>
                <a:effectLst/>
                <a:latin typeface="+mn-lt"/>
              </a:rPr>
              <a:t>lu</a:t>
            </a:r>
            <a:r>
              <a:rPr lang="en-US" sz="7300" b="0" i="0" dirty="0">
                <a:solidFill>
                  <a:srgbClr val="003399"/>
                </a:solidFill>
                <a:effectLst/>
                <a:latin typeface="+mn-lt"/>
              </a:rPr>
              <a:t>-</a:t>
            </a:r>
            <a:r>
              <a:rPr lang="en-US" sz="7300" b="0" i="0" dirty="0" err="1">
                <a:solidFill>
                  <a:srgbClr val="003399"/>
                </a:solidFill>
                <a:effectLst/>
                <a:latin typeface="+mn-lt"/>
              </a:rPr>
              <a:t>ia.</a:t>
            </a:r>
            <a:endParaRPr lang="vi-VN" sz="7300" b="1" i="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33868651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rmAutofit fontScale="90000"/>
          </a:bodyPr>
          <a:lstStyle/>
          <a:p>
            <a:pPr algn="just"/>
            <a:r>
              <a:rPr lang="vi-VN" sz="6000" b="1" dirty="0">
                <a:solidFill>
                  <a:srgbClr val="FF0000"/>
                </a:solidFill>
                <a:effectLst>
                  <a:outerShdw blurRad="38100" dist="38100" dir="2700000" algn="tl">
                    <a:srgbClr val="000000">
                      <a:alpha val="43137"/>
                    </a:srgbClr>
                  </a:outerShdw>
                </a:effectLst>
                <a:latin typeface="+mj-lt"/>
                <a:cs typeface="Times New Roman" pitchFamily="18" charset="0"/>
              </a:rPr>
              <a:t>Pk3: </a:t>
            </a:r>
            <a:r>
              <a:rPr lang="vi-VN" sz="6000" b="0" i="0" dirty="0">
                <a:solidFill>
                  <a:srgbClr val="003399"/>
                </a:solidFill>
                <a:effectLst/>
                <a:latin typeface="+mn-lt"/>
              </a:rPr>
              <a:t>Chúa luôn là sức con và tiếng con ca. Xin tung hô Ngài Đấng Cứu Thế. Sống cho Ngài sẽ không còn chết hư vô. Đời truyền rao công trình Thiên Chúa.</a:t>
            </a:r>
            <a:endParaRPr lang="vi-VN" sz="6000" b="1" i="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01078491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5250"/>
            <a:ext cx="9144000" cy="5143499"/>
          </a:xfrm>
        </p:spPr>
        <p:txBody>
          <a:bodyPr>
            <a:noAutofit/>
          </a:bodyPr>
          <a:lstStyle/>
          <a:p>
            <a:pPr algn="just">
              <a:lnSpc>
                <a:spcPct val="150000"/>
              </a:lnSpc>
            </a:pPr>
            <a:r>
              <a:rPr lang="vi-VN" sz="7300" b="1" dirty="0">
                <a:solidFill>
                  <a:srgbClr val="FF0000"/>
                </a:solidFill>
                <a:effectLst>
                  <a:outerShdw blurRad="38100" dist="38100" dir="2700000" algn="tl">
                    <a:srgbClr val="000000">
                      <a:alpha val="43137"/>
                    </a:srgbClr>
                  </a:outerShdw>
                </a:effectLst>
                <a:latin typeface="+mn-lt"/>
                <a:cs typeface="Times New Roman" pitchFamily="18" charset="0"/>
              </a:rPr>
              <a:t>Đk:</a:t>
            </a:r>
            <a:r>
              <a:rPr lang="en-US" sz="7300" b="0" i="0" dirty="0">
                <a:solidFill>
                  <a:srgbClr val="003399"/>
                </a:solidFill>
                <a:effectLst/>
                <a:latin typeface="+mn-lt"/>
              </a:rPr>
              <a:t>Ha-le-</a:t>
            </a:r>
            <a:r>
              <a:rPr lang="en-US" sz="7300" b="0" i="0" dirty="0" err="1">
                <a:solidFill>
                  <a:srgbClr val="003399"/>
                </a:solidFill>
                <a:effectLst/>
                <a:latin typeface="+mn-lt"/>
              </a:rPr>
              <a:t>lu</a:t>
            </a:r>
            <a:r>
              <a:rPr lang="en-US" sz="7300" b="0" i="0" dirty="0">
                <a:solidFill>
                  <a:srgbClr val="003399"/>
                </a:solidFill>
                <a:effectLst/>
                <a:latin typeface="+mn-lt"/>
              </a:rPr>
              <a:t>-</a:t>
            </a:r>
            <a:r>
              <a:rPr lang="en-US" sz="7300" b="0" i="0" dirty="0" err="1">
                <a:solidFill>
                  <a:srgbClr val="003399"/>
                </a:solidFill>
                <a:effectLst/>
                <a:latin typeface="+mn-lt"/>
              </a:rPr>
              <a:t>ia.</a:t>
            </a:r>
            <a:r>
              <a:rPr lang="en-US" sz="7300" b="0" i="0" dirty="0">
                <a:solidFill>
                  <a:srgbClr val="003399"/>
                </a:solidFill>
                <a:effectLst/>
                <a:latin typeface="+mn-lt"/>
              </a:rPr>
              <a:t> </a:t>
            </a:r>
            <a:br>
              <a:rPr lang="en-US" sz="7300" b="0" i="0" dirty="0">
                <a:solidFill>
                  <a:srgbClr val="003399"/>
                </a:solidFill>
                <a:effectLst/>
                <a:latin typeface="+mn-lt"/>
              </a:rPr>
            </a:br>
            <a:r>
              <a:rPr lang="en-US" sz="7300" b="0" i="0" dirty="0">
                <a:solidFill>
                  <a:srgbClr val="003399"/>
                </a:solidFill>
                <a:effectLst/>
                <a:latin typeface="+mn-lt"/>
              </a:rPr>
              <a:t>Ha-le-</a:t>
            </a:r>
            <a:r>
              <a:rPr lang="en-US" sz="7300" b="0" i="0" dirty="0" err="1">
                <a:solidFill>
                  <a:srgbClr val="003399"/>
                </a:solidFill>
                <a:effectLst/>
                <a:latin typeface="+mn-lt"/>
              </a:rPr>
              <a:t>lu</a:t>
            </a:r>
            <a:r>
              <a:rPr lang="en-US" sz="7300" b="0" i="0" dirty="0">
                <a:solidFill>
                  <a:srgbClr val="003399"/>
                </a:solidFill>
                <a:effectLst/>
                <a:latin typeface="+mn-lt"/>
              </a:rPr>
              <a:t>-</a:t>
            </a:r>
            <a:r>
              <a:rPr lang="en-US" sz="7300" b="0" i="0" dirty="0" err="1">
                <a:solidFill>
                  <a:srgbClr val="003399"/>
                </a:solidFill>
                <a:effectLst/>
                <a:latin typeface="+mn-lt"/>
              </a:rPr>
              <a:t>ia.</a:t>
            </a:r>
            <a:r>
              <a:rPr lang="en-US" sz="7300" b="0" i="0" dirty="0">
                <a:solidFill>
                  <a:srgbClr val="003399"/>
                </a:solidFill>
                <a:effectLst/>
                <a:latin typeface="+mn-lt"/>
              </a:rPr>
              <a:t> Ha-le-</a:t>
            </a:r>
            <a:r>
              <a:rPr lang="en-US" sz="7300" b="0" i="0" dirty="0" err="1">
                <a:solidFill>
                  <a:srgbClr val="003399"/>
                </a:solidFill>
                <a:effectLst/>
                <a:latin typeface="+mn-lt"/>
              </a:rPr>
              <a:t>lu</a:t>
            </a:r>
            <a:r>
              <a:rPr lang="en-US" sz="7300" b="0" i="0" dirty="0">
                <a:solidFill>
                  <a:srgbClr val="003399"/>
                </a:solidFill>
                <a:effectLst/>
                <a:latin typeface="+mn-lt"/>
              </a:rPr>
              <a:t>-</a:t>
            </a:r>
            <a:r>
              <a:rPr lang="en-US" sz="7300" b="0" i="0" dirty="0" err="1">
                <a:solidFill>
                  <a:srgbClr val="003399"/>
                </a:solidFill>
                <a:effectLst/>
                <a:latin typeface="+mn-lt"/>
              </a:rPr>
              <a:t>ia.</a:t>
            </a:r>
            <a:endParaRPr lang="vi-VN" sz="7300" b="1" i="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44871243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71450"/>
            <a:ext cx="9144000" cy="5143499"/>
          </a:xfrm>
        </p:spPr>
        <p:txBody>
          <a:bodyPr>
            <a:normAutofit/>
          </a:bodyPr>
          <a:lstStyle/>
          <a:p>
            <a:pPr algn="just"/>
            <a:endParaRPr lang="en-US" sz="72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8" y="0"/>
            <a:ext cx="9141023" cy="5143500"/>
          </a:xfrm>
          <a:prstGeom prst="rect">
            <a:avLst/>
          </a:prstGeom>
        </p:spPr>
      </p:pic>
    </p:spTree>
    <p:extLst>
      <p:ext uri="{BB962C8B-B14F-4D97-AF65-F5344CB8AC3E}">
        <p14:creationId xmlns:p14="http://schemas.microsoft.com/office/powerpoint/2010/main" val="18984748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5250"/>
            <a:ext cx="9144000" cy="5143499"/>
          </a:xfrm>
        </p:spPr>
        <p:txBody>
          <a:bodyPr>
            <a:normAutofit fontScale="90000"/>
          </a:bodyPr>
          <a:lstStyle/>
          <a:p>
            <a:pPr algn="just" fontAlgn="base"/>
            <a:r>
              <a:rPr lang="vi-VN" sz="6600" b="1" dirty="0">
                <a:solidFill>
                  <a:srgbClr val="FFFF00"/>
                </a:solidFill>
                <a:effectLst>
                  <a:outerShdw blurRad="38100" dist="38100" dir="2700000" algn="tl">
                    <a:srgbClr val="000000">
                      <a:alpha val="43137"/>
                    </a:srgbClr>
                  </a:outerShdw>
                </a:effectLst>
                <a:latin typeface="+mj-lt"/>
                <a:cs typeface="Times New Roman" pitchFamily="18" charset="0"/>
              </a:rPr>
              <a:t>ĐK:</a:t>
            </a:r>
            <a:r>
              <a:rPr lang="vi-VN"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7200" b="0" i="0" dirty="0">
                <a:solidFill>
                  <a:schemeClr val="bg1"/>
                </a:solidFill>
                <a:effectLst/>
                <a:latin typeface="+mn-lt"/>
              </a:rPr>
              <a:t>Khắp địa cầu dư đầy ân sủng của Chúa. Khắp gian trần tràn ngập ơn thánh của Ngài.</a:t>
            </a:r>
            <a:endParaRPr lang="vi-VN" sz="4800" b="1" i="1"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13976070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1718"/>
            <a:ext cx="9144000" cy="5131782"/>
          </a:xfrm>
          <a:prstGeom prst="rect">
            <a:avLst/>
          </a:prstGeom>
        </p:spPr>
      </p:pic>
    </p:spTree>
    <p:extLst>
      <p:ext uri="{BB962C8B-B14F-4D97-AF65-F5344CB8AC3E}">
        <p14:creationId xmlns:p14="http://schemas.microsoft.com/office/powerpoint/2010/main" val="189847485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394758"/>
            <a:ext cx="9144000" cy="2554545"/>
          </a:xfrm>
          <a:prstGeom prst="rect">
            <a:avLst/>
          </a:prstGeom>
        </p:spPr>
        <p:txBody>
          <a:bodyPr wrap="square">
            <a:spAutoFit/>
          </a:bodyPr>
          <a:lstStyle/>
          <a:p>
            <a:pPr lvl="1" algn="ctr"/>
            <a:r>
              <a:rPr lang="en-US" sz="8000" b="1">
                <a:solidFill>
                  <a:srgbClr val="FF0000"/>
                </a:solidFill>
                <a:effectLst>
                  <a:outerShdw blurRad="50800" algn="tl">
                    <a:srgbClr val="000000"/>
                  </a:outerShdw>
                </a:effectLst>
                <a:latin typeface="+mj-lt"/>
                <a:cs typeface="Times New Roman" pitchFamily="18" charset="0"/>
              </a:rPr>
              <a:t>Tuyên Xưng</a:t>
            </a:r>
          </a:p>
          <a:p>
            <a:pPr lvl="1" algn="ctr"/>
            <a:r>
              <a:rPr lang="en-US" sz="8000" b="1">
                <a:solidFill>
                  <a:srgbClr val="FF0000"/>
                </a:solidFill>
                <a:effectLst>
                  <a:outerShdw blurRad="50800" algn="tl">
                    <a:srgbClr val="000000"/>
                  </a:outerShdw>
                </a:effectLst>
                <a:latin typeface="+mj-lt"/>
                <a:cs typeface="Times New Roman" pitchFamily="18" charset="0"/>
              </a:rPr>
              <a:t>Đức Tin</a:t>
            </a:r>
            <a:endParaRPr lang="en-US" sz="8000" b="1" dirty="0">
              <a:solidFill>
                <a:srgbClr val="FF0000"/>
              </a:solidFill>
              <a:effectLst>
                <a:outerShdw blurRad="50800" algn="tl">
                  <a:srgbClr val="000000"/>
                </a:outerShdw>
              </a:effectLst>
              <a:latin typeface="+mj-lt"/>
              <a:cs typeface="Times New Roman" pitchFamily="18" charset="0"/>
            </a:endParaRPr>
          </a:p>
        </p:txBody>
      </p:sp>
    </p:spTree>
    <p:extLst>
      <p:ext uri="{BB962C8B-B14F-4D97-AF65-F5344CB8AC3E}">
        <p14:creationId xmlns:p14="http://schemas.microsoft.com/office/powerpoint/2010/main" val="348628489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394758"/>
            <a:ext cx="9144000" cy="1846659"/>
          </a:xfrm>
          <a:prstGeom prst="rect">
            <a:avLst/>
          </a:prstGeom>
        </p:spPr>
        <p:txBody>
          <a:bodyPr wrap="square">
            <a:spAutoFit/>
          </a:bodyPr>
          <a:lstStyle/>
          <a:p>
            <a:pPr algn="ctr"/>
            <a:r>
              <a:rPr lang="en-US" sz="5400" b="1" dirty="0" err="1">
                <a:solidFill>
                  <a:srgbClr val="FF0000"/>
                </a:solidFill>
                <a:effectLst>
                  <a:outerShdw blurRad="50800" algn="tl">
                    <a:srgbClr val="000000"/>
                  </a:outerShdw>
                </a:effectLst>
                <a:latin typeface="+mj-lt"/>
                <a:cs typeface="Times New Roman" pitchFamily="18" charset="0"/>
              </a:rPr>
              <a:t>Nghi</a:t>
            </a:r>
            <a:r>
              <a:rPr lang="en-US" sz="5400" b="1" dirty="0">
                <a:solidFill>
                  <a:srgbClr val="FF0000"/>
                </a:solidFill>
                <a:effectLst>
                  <a:outerShdw blurRad="50800" algn="tl">
                    <a:srgbClr val="000000"/>
                  </a:outerShdw>
                </a:effectLst>
                <a:latin typeface="+mj-lt"/>
                <a:cs typeface="Times New Roman" pitchFamily="18" charset="0"/>
              </a:rPr>
              <a:t> </a:t>
            </a:r>
            <a:r>
              <a:rPr lang="en-US" sz="5400" b="1" dirty="0" err="1">
                <a:solidFill>
                  <a:srgbClr val="FF0000"/>
                </a:solidFill>
                <a:effectLst>
                  <a:outerShdw blurRad="50800" algn="tl">
                    <a:srgbClr val="000000"/>
                  </a:outerShdw>
                </a:effectLst>
                <a:latin typeface="+mj-lt"/>
                <a:cs typeface="Times New Roman" pitchFamily="18" charset="0"/>
              </a:rPr>
              <a:t>Thức</a:t>
            </a:r>
            <a:r>
              <a:rPr lang="en-US" sz="5400" b="1" dirty="0">
                <a:solidFill>
                  <a:srgbClr val="FF0000"/>
                </a:solidFill>
                <a:effectLst>
                  <a:outerShdw blurRad="50800" algn="tl">
                    <a:srgbClr val="000000"/>
                  </a:outerShdw>
                </a:effectLst>
                <a:latin typeface="+mj-lt"/>
                <a:cs typeface="Times New Roman" pitchFamily="18" charset="0"/>
              </a:rPr>
              <a:t> </a:t>
            </a:r>
            <a:r>
              <a:rPr lang="en-US" sz="5400" b="1" dirty="0" err="1">
                <a:solidFill>
                  <a:srgbClr val="FF0000"/>
                </a:solidFill>
                <a:effectLst>
                  <a:outerShdw blurRad="50800" algn="tl">
                    <a:srgbClr val="000000"/>
                  </a:outerShdw>
                </a:effectLst>
                <a:latin typeface="+mj-lt"/>
                <a:cs typeface="Times New Roman" pitchFamily="18" charset="0"/>
              </a:rPr>
              <a:t>Rảy</a:t>
            </a:r>
            <a:r>
              <a:rPr lang="en-US" sz="5400" b="1" dirty="0">
                <a:solidFill>
                  <a:srgbClr val="FF0000"/>
                </a:solidFill>
                <a:effectLst>
                  <a:outerShdw blurRad="50800" algn="tl">
                    <a:srgbClr val="000000"/>
                  </a:outerShdw>
                </a:effectLst>
                <a:latin typeface="+mj-lt"/>
                <a:cs typeface="Times New Roman" pitchFamily="18" charset="0"/>
              </a:rPr>
              <a:t> </a:t>
            </a:r>
            <a:r>
              <a:rPr lang="en-US" sz="5400" b="1" dirty="0" err="1">
                <a:solidFill>
                  <a:srgbClr val="FF0000"/>
                </a:solidFill>
                <a:effectLst>
                  <a:outerShdw blurRad="50800" algn="tl">
                    <a:srgbClr val="000000"/>
                  </a:outerShdw>
                </a:effectLst>
                <a:latin typeface="+mj-lt"/>
                <a:cs typeface="Times New Roman" pitchFamily="18" charset="0"/>
              </a:rPr>
              <a:t>Nước</a:t>
            </a:r>
            <a:r>
              <a:rPr lang="en-US" sz="5400" b="1" dirty="0">
                <a:solidFill>
                  <a:srgbClr val="FF0000"/>
                </a:solidFill>
                <a:effectLst>
                  <a:outerShdw blurRad="50800" algn="tl">
                    <a:srgbClr val="000000"/>
                  </a:outerShdw>
                </a:effectLst>
                <a:latin typeface="+mj-lt"/>
                <a:cs typeface="Times New Roman" pitchFamily="18" charset="0"/>
              </a:rPr>
              <a:t> </a:t>
            </a:r>
            <a:r>
              <a:rPr lang="en-US" sz="5400" b="1" dirty="0" err="1">
                <a:solidFill>
                  <a:srgbClr val="FF0000"/>
                </a:solidFill>
                <a:effectLst>
                  <a:outerShdw blurRad="50800" algn="tl">
                    <a:srgbClr val="000000"/>
                  </a:outerShdw>
                </a:effectLst>
                <a:latin typeface="+mj-lt"/>
                <a:cs typeface="Times New Roman" pitchFamily="18" charset="0"/>
              </a:rPr>
              <a:t>Thánh</a:t>
            </a:r>
            <a:endParaRPr lang="en-US" sz="5400" b="1" dirty="0">
              <a:solidFill>
                <a:srgbClr val="FF0000"/>
              </a:solidFill>
              <a:effectLst>
                <a:outerShdw blurRad="50800" algn="tl">
                  <a:srgbClr val="000000"/>
                </a:outerShdw>
              </a:effectLst>
              <a:latin typeface="+mj-lt"/>
              <a:cs typeface="Times New Roman" pitchFamily="18" charset="0"/>
            </a:endParaRPr>
          </a:p>
          <a:p>
            <a:pPr algn="ctr"/>
            <a:r>
              <a:rPr lang="en-US" sz="6000" b="1" dirty="0" err="1">
                <a:solidFill>
                  <a:srgbClr val="FF0000"/>
                </a:solidFill>
                <a:effectLst>
                  <a:outerShdw blurRad="50800" algn="tl">
                    <a:srgbClr val="000000"/>
                  </a:outerShdw>
                </a:effectLst>
                <a:latin typeface="+mj-lt"/>
                <a:cs typeface="Times New Roman" pitchFamily="18" charset="0"/>
              </a:rPr>
              <a:t>Tôi</a:t>
            </a:r>
            <a:r>
              <a:rPr lang="en-US" sz="6000" b="1" dirty="0">
                <a:solidFill>
                  <a:srgbClr val="FF0000"/>
                </a:solidFill>
                <a:effectLst>
                  <a:outerShdw blurRad="50800" algn="tl">
                    <a:srgbClr val="000000"/>
                  </a:outerShdw>
                </a:effectLst>
                <a:latin typeface="+mj-lt"/>
                <a:cs typeface="Times New Roman" pitchFamily="18" charset="0"/>
              </a:rPr>
              <a:t> </a:t>
            </a:r>
            <a:r>
              <a:rPr lang="en-US" sz="6000" b="1" dirty="0" err="1">
                <a:solidFill>
                  <a:srgbClr val="FF0000"/>
                </a:solidFill>
                <a:effectLst>
                  <a:outerShdw blurRad="50800" algn="tl">
                    <a:srgbClr val="000000"/>
                  </a:outerShdw>
                </a:effectLst>
                <a:latin typeface="+mj-lt"/>
                <a:cs typeface="Times New Roman" pitchFamily="18" charset="0"/>
              </a:rPr>
              <a:t>Đã</a:t>
            </a:r>
            <a:r>
              <a:rPr lang="en-US" sz="6000" b="1" dirty="0">
                <a:solidFill>
                  <a:srgbClr val="FF0000"/>
                </a:solidFill>
                <a:effectLst>
                  <a:outerShdw blurRad="50800" algn="tl">
                    <a:srgbClr val="000000"/>
                  </a:outerShdw>
                </a:effectLst>
                <a:latin typeface="+mj-lt"/>
                <a:cs typeface="Times New Roman" pitchFamily="18" charset="0"/>
              </a:rPr>
              <a:t> </a:t>
            </a:r>
            <a:r>
              <a:rPr lang="en-US" sz="6000" b="1" dirty="0" err="1">
                <a:solidFill>
                  <a:srgbClr val="FF0000"/>
                </a:solidFill>
                <a:effectLst>
                  <a:outerShdw blurRad="50800" algn="tl">
                    <a:srgbClr val="000000"/>
                  </a:outerShdw>
                </a:effectLst>
                <a:latin typeface="+mj-lt"/>
                <a:cs typeface="Times New Roman" pitchFamily="18" charset="0"/>
              </a:rPr>
              <a:t>Thấy</a:t>
            </a:r>
            <a:r>
              <a:rPr lang="en-US" sz="6000" b="1" dirty="0">
                <a:solidFill>
                  <a:srgbClr val="FF0000"/>
                </a:solidFill>
                <a:effectLst>
                  <a:outerShdw blurRad="50800" algn="tl">
                    <a:srgbClr val="000000"/>
                  </a:outerShdw>
                </a:effectLst>
                <a:latin typeface="+mj-lt"/>
                <a:cs typeface="Times New Roman" pitchFamily="18" charset="0"/>
              </a:rPr>
              <a:t> </a:t>
            </a:r>
            <a:r>
              <a:rPr lang="en-US" sz="6000" b="1" dirty="0" err="1">
                <a:solidFill>
                  <a:srgbClr val="FF0000"/>
                </a:solidFill>
                <a:effectLst>
                  <a:outerShdw blurRad="50800" algn="tl">
                    <a:srgbClr val="000000"/>
                  </a:outerShdw>
                </a:effectLst>
                <a:latin typeface="+mj-lt"/>
                <a:cs typeface="Times New Roman" pitchFamily="18" charset="0"/>
              </a:rPr>
              <a:t>Nước</a:t>
            </a:r>
            <a:endParaRPr lang="en-US" sz="6000" b="1" dirty="0">
              <a:solidFill>
                <a:srgbClr val="FF0000"/>
              </a:solidFill>
              <a:effectLst>
                <a:outerShdw blurRad="50800" algn="tl">
                  <a:srgbClr val="000000"/>
                </a:outerShdw>
              </a:effectLst>
              <a:latin typeface="+mj-lt"/>
              <a:cs typeface="Times New Roman" pitchFamily="18" charset="0"/>
            </a:endParaRPr>
          </a:p>
        </p:txBody>
      </p:sp>
    </p:spTree>
    <p:extLst>
      <p:ext uri="{BB962C8B-B14F-4D97-AF65-F5344CB8AC3E}">
        <p14:creationId xmlns:p14="http://schemas.microsoft.com/office/powerpoint/2010/main" val="91120168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1"/>
            <a:ext cx="9144000" cy="5143499"/>
          </a:xfrm>
        </p:spPr>
        <p:txBody>
          <a:bodyPr>
            <a:normAutofit/>
          </a:bodyPr>
          <a:lstStyle/>
          <a:p>
            <a:pPr algn="just"/>
            <a:r>
              <a:rPr lang="vi-VN" sz="5500" b="1" dirty="0">
                <a:solidFill>
                  <a:srgbClr val="FF0000"/>
                </a:solidFill>
                <a:effectLst>
                  <a:outerShdw blurRad="38100" dist="38100" dir="2700000" algn="tl">
                    <a:srgbClr val="000000">
                      <a:alpha val="43137"/>
                    </a:srgbClr>
                  </a:outerShdw>
                </a:effectLst>
                <a:latin typeface="+mj-lt"/>
                <a:cs typeface="Times New Roman" pitchFamily="18" charset="0"/>
              </a:rPr>
              <a:t>PK:</a:t>
            </a:r>
            <a:r>
              <a:rPr lang="vi-VN" sz="5500" b="1" dirty="0">
                <a:solidFill>
                  <a:srgbClr val="003399"/>
                </a:solidFill>
                <a:effectLst>
                  <a:outerShdw blurRad="38100" dist="38100" dir="2700000" algn="tl">
                    <a:srgbClr val="000000">
                      <a:alpha val="43137"/>
                    </a:srgbClr>
                  </a:outerShdw>
                </a:effectLst>
                <a:latin typeface="+mj-lt"/>
                <a:cs typeface="Times New Roman" pitchFamily="18" charset="0"/>
              </a:rPr>
              <a:t> Tôi đã thấy nước từ bên phải Đền Thờ chảy ra.         Al-le-lu-ia. Và nước ấy chảy đến những ai, thì tất cả được cứu rỗi và reo lên:  Al-le-lu-ia. Al-le-lu-ia.  </a:t>
            </a:r>
            <a:endParaRPr lang="vi-VN" sz="5500" b="1" i="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70458194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Autofit/>
          </a:bodyPr>
          <a:lstStyle/>
          <a:p>
            <a:pPr algn="just"/>
            <a:r>
              <a:rPr lang="vi-VN" sz="5400" b="1">
                <a:solidFill>
                  <a:srgbClr val="FF0000"/>
                </a:solidFill>
                <a:effectLst>
                  <a:outerShdw blurRad="38100" dist="38100" dir="2700000" algn="tl">
                    <a:srgbClr val="000000">
                      <a:alpha val="43137"/>
                    </a:srgbClr>
                  </a:outerShdw>
                </a:effectLst>
                <a:latin typeface="+mj-lt"/>
                <a:cs typeface="Times New Roman" pitchFamily="18" charset="0"/>
              </a:rPr>
              <a:t>**</a:t>
            </a:r>
            <a:r>
              <a:rPr lang="vi-VN" sz="5400" b="1">
                <a:solidFill>
                  <a:srgbClr val="003399"/>
                </a:solidFill>
                <a:effectLst>
                  <a:outerShdw blurRad="38100" dist="38100" dir="2700000" algn="tl">
                    <a:srgbClr val="000000">
                      <a:alpha val="43137"/>
                    </a:srgbClr>
                  </a:outerShdw>
                </a:effectLst>
                <a:latin typeface="+mj-lt"/>
                <a:cs typeface="Times New Roman" pitchFamily="18" charset="0"/>
              </a:rPr>
              <a:t> Sáng </a:t>
            </a:r>
            <a:r>
              <a:rPr lang="vi-VN" sz="5400" b="1" dirty="0">
                <a:solidFill>
                  <a:srgbClr val="003399"/>
                </a:solidFill>
                <a:effectLst>
                  <a:outerShdw blurRad="38100" dist="38100" dir="2700000" algn="tl">
                    <a:srgbClr val="000000">
                      <a:alpha val="43137"/>
                    </a:srgbClr>
                  </a:outerShdw>
                </a:effectLst>
                <a:latin typeface="+mj-lt"/>
                <a:cs typeface="Times New Roman" pitchFamily="18" charset="0"/>
              </a:rPr>
              <a:t>danh Đức Chúa Cha, và Đức Chúa Con, và Đức Chúa Thánh Thần, như đã có trước vô cùng và bây giờ và hằng có, và đời đời chẳng cùng. Amen. </a:t>
            </a:r>
            <a:endParaRPr lang="vi-VN" sz="5400" b="1" i="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27027568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Autofit/>
          </a:bodyPr>
          <a:lstStyle/>
          <a:p>
            <a:pPr algn="just"/>
            <a:r>
              <a:rPr lang="vi-VN" sz="5400" b="1">
                <a:solidFill>
                  <a:srgbClr val="FF0000"/>
                </a:solidFill>
                <a:effectLst>
                  <a:outerShdw blurRad="38100" dist="38100" dir="2700000" algn="tl">
                    <a:srgbClr val="000000">
                      <a:alpha val="43137"/>
                    </a:srgbClr>
                  </a:outerShdw>
                </a:effectLst>
                <a:latin typeface="+mj-lt"/>
                <a:cs typeface="Times New Roman" pitchFamily="18" charset="0"/>
              </a:rPr>
              <a:t>**</a:t>
            </a:r>
            <a:r>
              <a:rPr lang="vi-VN" sz="5400" b="1">
                <a:solidFill>
                  <a:srgbClr val="003399"/>
                </a:solidFill>
                <a:effectLst>
                  <a:outerShdw blurRad="38100" dist="38100" dir="2700000" algn="tl">
                    <a:srgbClr val="000000">
                      <a:alpha val="43137"/>
                    </a:srgbClr>
                  </a:outerShdw>
                </a:effectLst>
                <a:latin typeface="+mj-lt"/>
                <a:cs typeface="Times New Roman" pitchFamily="18" charset="0"/>
              </a:rPr>
              <a:t> Sáng </a:t>
            </a:r>
            <a:r>
              <a:rPr lang="vi-VN" sz="5400" b="1" dirty="0">
                <a:solidFill>
                  <a:srgbClr val="003399"/>
                </a:solidFill>
                <a:effectLst>
                  <a:outerShdw blurRad="38100" dist="38100" dir="2700000" algn="tl">
                    <a:srgbClr val="000000">
                      <a:alpha val="43137"/>
                    </a:srgbClr>
                  </a:outerShdw>
                </a:effectLst>
                <a:latin typeface="+mj-lt"/>
                <a:cs typeface="Times New Roman" pitchFamily="18" charset="0"/>
              </a:rPr>
              <a:t>danh Đức Chúa Cha, và Đức Chúa Con, và Đức Chúa Thánh Thần, như đã có trước vô cùng và bây giờ và hằng có, và đời đời chẳng cùng. </a:t>
            </a:r>
            <a:r>
              <a:rPr lang="vi-VN" sz="5400" b="1" dirty="0">
                <a:solidFill>
                  <a:srgbClr val="C00000"/>
                </a:solidFill>
                <a:effectLst>
                  <a:outerShdw blurRad="38100" dist="38100" dir="2700000" algn="tl">
                    <a:srgbClr val="000000">
                      <a:alpha val="43137"/>
                    </a:srgbClr>
                  </a:outerShdw>
                </a:effectLst>
                <a:latin typeface="+mj-lt"/>
                <a:cs typeface="Times New Roman" pitchFamily="18" charset="0"/>
              </a:rPr>
              <a:t>Amen.</a:t>
            </a:r>
            <a:r>
              <a:rPr lang="vi-VN" sz="5400" b="1" dirty="0">
                <a:solidFill>
                  <a:srgbClr val="003399"/>
                </a:solidFill>
                <a:effectLst>
                  <a:outerShdw blurRad="38100" dist="38100" dir="2700000" algn="tl">
                    <a:srgbClr val="000000">
                      <a:alpha val="43137"/>
                    </a:srgbClr>
                  </a:outerShdw>
                </a:effectLst>
                <a:latin typeface="+mj-lt"/>
                <a:cs typeface="Times New Roman" pitchFamily="18" charset="0"/>
              </a:rPr>
              <a:t> </a:t>
            </a:r>
            <a:endParaRPr lang="vi-VN" sz="5400" b="1" i="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5343861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8" y="0"/>
            <a:ext cx="9141023" cy="5143500"/>
          </a:xfrm>
          <a:prstGeom prst="rect">
            <a:avLst/>
          </a:prstGeom>
        </p:spPr>
      </p:pic>
    </p:spTree>
    <p:extLst>
      <p:ext uri="{BB962C8B-B14F-4D97-AF65-F5344CB8AC3E}">
        <p14:creationId xmlns:p14="http://schemas.microsoft.com/office/powerpoint/2010/main" val="113819785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7200" b="1" dirty="0">
                <a:solidFill>
                  <a:srgbClr val="FF0000"/>
                </a:solidFill>
                <a:effectLst>
                  <a:outerShdw blurRad="38100" dist="38100" dir="2700000" algn="tl">
                    <a:srgbClr val="000000">
                      <a:alpha val="43137"/>
                    </a:srgbClr>
                  </a:outerShdw>
                </a:effectLst>
                <a:latin typeface="+mj-lt"/>
                <a:cs typeface="Times New Roman" pitchFamily="18" charset="0"/>
              </a:rPr>
              <a:t>Ca </a:t>
            </a:r>
            <a:r>
              <a:rPr lang="en-US" sz="7200" b="1" dirty="0" err="1">
                <a:solidFill>
                  <a:srgbClr val="FF0000"/>
                </a:solidFill>
                <a:effectLst>
                  <a:outerShdw blurRad="38100" dist="38100" dir="2700000" algn="tl">
                    <a:srgbClr val="000000">
                      <a:alpha val="43137"/>
                    </a:srgbClr>
                  </a:outerShdw>
                </a:effectLst>
                <a:latin typeface="+mj-lt"/>
                <a:cs typeface="Times New Roman" pitchFamily="18" charset="0"/>
              </a:rPr>
              <a:t>Dâng</a:t>
            </a:r>
            <a:r>
              <a:rPr lang="en-US" sz="72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7200" b="1" dirty="0" err="1">
                <a:solidFill>
                  <a:srgbClr val="FF0000"/>
                </a:solidFill>
                <a:effectLst>
                  <a:outerShdw blurRad="38100" dist="38100" dir="2700000" algn="tl">
                    <a:srgbClr val="000000">
                      <a:alpha val="43137"/>
                    </a:srgbClr>
                  </a:outerShdw>
                </a:effectLst>
                <a:latin typeface="+mj-lt"/>
                <a:cs typeface="Times New Roman" pitchFamily="18" charset="0"/>
              </a:rPr>
              <a:t>Lễ</a:t>
            </a:r>
            <a:r>
              <a:rPr lang="en-US" sz="7200" b="1" dirty="0">
                <a:solidFill>
                  <a:srgbClr val="FF0000"/>
                </a:solidFill>
                <a:effectLst>
                  <a:outerShdw blurRad="38100" dist="38100" dir="2700000" algn="tl">
                    <a:srgbClr val="000000">
                      <a:alpha val="43137"/>
                    </a:srgbClr>
                  </a:outerShdw>
                </a:effectLst>
                <a:latin typeface="+mj-lt"/>
                <a:cs typeface="Times New Roman" pitchFamily="18" charset="0"/>
              </a:rPr>
              <a:t/>
            </a:r>
            <a:br>
              <a:rPr lang="en-US" sz="7200" b="1" dirty="0">
                <a:solidFill>
                  <a:srgbClr val="FF0000"/>
                </a:solidFill>
                <a:effectLst>
                  <a:outerShdw blurRad="38100" dist="38100" dir="2700000" algn="tl">
                    <a:srgbClr val="000000">
                      <a:alpha val="43137"/>
                    </a:srgbClr>
                  </a:outerShdw>
                </a:effectLst>
                <a:latin typeface="+mj-lt"/>
                <a:cs typeface="Times New Roman" pitchFamily="18" charset="0"/>
              </a:rPr>
            </a:b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Tâm</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Tình</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Con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Dâng</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4</a:t>
            </a:r>
            <a:r>
              <a:rPr lang="en-US" sz="7200" b="1" dirty="0">
                <a:solidFill>
                  <a:srgbClr val="003399"/>
                </a:solidFill>
                <a:effectLst>
                  <a:outerShdw blurRad="38100" dist="38100" dir="2700000" algn="tl">
                    <a:srgbClr val="000000">
                      <a:alpha val="43137"/>
                    </a:srgbClr>
                  </a:outerShdw>
                </a:effectLst>
                <a:latin typeface="+mj-lt"/>
                <a:cs typeface="Times New Roman" pitchFamily="18" charset="0"/>
              </a:rPr>
              <a:t/>
            </a:r>
            <a:br>
              <a:rPr lang="en-US" sz="7200" b="1" dirty="0">
                <a:solidFill>
                  <a:srgbClr val="003399"/>
                </a:solidFill>
                <a:effectLst>
                  <a:outerShdw blurRad="38100" dist="38100" dir="2700000" algn="tl">
                    <a:srgbClr val="000000">
                      <a:alpha val="43137"/>
                    </a:srgbClr>
                  </a:outerShdw>
                </a:effectLst>
                <a:latin typeface="+mj-lt"/>
                <a:cs typeface="Times New Roman" pitchFamily="18" charset="0"/>
              </a:rPr>
            </a:br>
            <a:r>
              <a:rPr lang="en-US" sz="4800" b="1" i="1" dirty="0">
                <a:solidFill>
                  <a:srgbClr val="FF0000"/>
                </a:solidFill>
                <a:effectLst>
                  <a:outerShdw blurRad="38100" dist="38100" dir="2700000" algn="tl">
                    <a:srgbClr val="000000">
                      <a:alpha val="43137"/>
                    </a:srgbClr>
                  </a:outerShdw>
                </a:effectLst>
                <a:latin typeface="+mj-lt"/>
                <a:cs typeface="Times New Roman" pitchFamily="18" charset="0"/>
              </a:rPr>
              <a:t>Mai </a:t>
            </a:r>
            <a:r>
              <a:rPr lang="en-US" sz="4800" b="1" i="1" dirty="0" err="1">
                <a:solidFill>
                  <a:srgbClr val="FF0000"/>
                </a:solidFill>
                <a:effectLst>
                  <a:outerShdw blurRad="38100" dist="38100" dir="2700000" algn="tl">
                    <a:srgbClr val="000000">
                      <a:alpha val="43137"/>
                    </a:srgbClr>
                  </a:outerShdw>
                </a:effectLst>
                <a:latin typeface="+mj-lt"/>
                <a:cs typeface="Times New Roman" pitchFamily="18" charset="0"/>
              </a:rPr>
              <a:t>Khanh</a:t>
            </a:r>
            <a:endParaRPr lang="vi-VN" sz="4800" b="1" i="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04853806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Autofit/>
          </a:bodyPr>
          <a:lstStyle/>
          <a:p>
            <a:pPr algn="just"/>
            <a:r>
              <a:rPr lang="vi-VN" sz="6000" dirty="0">
                <a:solidFill>
                  <a:srgbClr val="FF0000"/>
                </a:solidFill>
                <a:effectLst>
                  <a:outerShdw blurRad="38100" dist="38100" dir="2700000" algn="tl">
                    <a:srgbClr val="000000">
                      <a:alpha val="43137"/>
                    </a:srgbClr>
                  </a:outerShdw>
                </a:effectLst>
                <a:latin typeface="+mj-lt"/>
                <a:cs typeface="Times New Roman" pitchFamily="18" charset="0"/>
              </a:rPr>
              <a:t>Pk:</a:t>
            </a:r>
            <a:r>
              <a:rPr lang="vi-VN" sz="6000"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6000" b="0" i="0" dirty="0">
                <a:solidFill>
                  <a:srgbClr val="003399"/>
                </a:solidFill>
                <a:effectLst/>
                <a:latin typeface="+mn-lt"/>
              </a:rPr>
              <a:t>Này đây tấm bánh trắng cùng rượu nho thơm nồng. Bữa tiệc ly ngày xưa ấy Chúa dâng lời tạ ơn. </a:t>
            </a:r>
            <a:endParaRPr lang="vi-VN" sz="6000" i="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39415978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5250"/>
            <a:ext cx="9144000" cy="5143499"/>
          </a:xfrm>
        </p:spPr>
        <p:txBody>
          <a:bodyPr>
            <a:normAutofit/>
          </a:bodyPr>
          <a:lstStyle/>
          <a:p>
            <a:pPr algn="just"/>
            <a:r>
              <a:rPr lang="vi-VN" sz="6600" dirty="0">
                <a:solidFill>
                  <a:srgbClr val="FF0000"/>
                </a:solidFill>
                <a:effectLst>
                  <a:outerShdw blurRad="38100" dist="38100" dir="2700000" algn="tl">
                    <a:srgbClr val="000000">
                      <a:alpha val="43137"/>
                    </a:srgbClr>
                  </a:outerShdw>
                </a:effectLst>
                <a:cs typeface="Times New Roman" pitchFamily="18" charset="0"/>
              </a:rPr>
              <a:t>**</a:t>
            </a:r>
            <a:r>
              <a:rPr lang="vi-VN" sz="6600" dirty="0">
                <a:solidFill>
                  <a:srgbClr val="FF0000"/>
                </a:solidFill>
                <a:effectLst>
                  <a:outerShdw blurRad="38100" dist="38100" dir="2700000" algn="tl">
                    <a:srgbClr val="000000">
                      <a:alpha val="43137"/>
                    </a:srgbClr>
                  </a:outerShdw>
                </a:effectLst>
                <a:latin typeface="+mj-lt"/>
                <a:cs typeface="Times New Roman" pitchFamily="18" charset="0"/>
              </a:rPr>
              <a:t>:</a:t>
            </a:r>
            <a:r>
              <a:rPr lang="vi-VN" sz="6600"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6600" b="0" i="0" dirty="0">
                <a:solidFill>
                  <a:srgbClr val="003399"/>
                </a:solidFill>
                <a:effectLst/>
                <a:latin typeface="+mn-lt"/>
              </a:rPr>
              <a:t>Nào ai được thấu đáo? Ý cao siêu nhiệm mầu. Mà lòng Cha đầy thương yêu truyền lại cho muôn đời sau.</a:t>
            </a:r>
            <a:endParaRPr lang="vi-VN" sz="6600" i="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6559382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1"/>
            <a:ext cx="9144000" cy="5143499"/>
          </a:xfrm>
        </p:spPr>
        <p:txBody>
          <a:bodyPr>
            <a:normAutofit/>
          </a:bodyPr>
          <a:lstStyle/>
          <a:p>
            <a:pPr algn="just"/>
            <a:r>
              <a:rPr lang="vi-VN" sz="6600" dirty="0">
                <a:solidFill>
                  <a:srgbClr val="FFFF00"/>
                </a:solidFill>
                <a:effectLst>
                  <a:outerShdw blurRad="38100" dist="38100" dir="2700000" algn="tl">
                    <a:srgbClr val="000000">
                      <a:alpha val="43137"/>
                    </a:srgbClr>
                  </a:outerShdw>
                </a:effectLst>
                <a:latin typeface="+mn-lt"/>
                <a:cs typeface="Times New Roman" pitchFamily="18" charset="0"/>
              </a:rPr>
              <a:t>Pk1:</a:t>
            </a:r>
            <a:r>
              <a:rPr lang="vi-VN" sz="6600" dirty="0">
                <a:solidFill>
                  <a:schemeClr val="bg1"/>
                </a:solidFill>
                <a:effectLst>
                  <a:outerShdw blurRad="38100" dist="38100" dir="2700000" algn="tl">
                    <a:srgbClr val="000000">
                      <a:alpha val="43137"/>
                    </a:srgbClr>
                  </a:outerShdw>
                </a:effectLst>
                <a:latin typeface="+mn-lt"/>
                <a:cs typeface="Times New Roman" pitchFamily="18" charset="0"/>
              </a:rPr>
              <a:t> </a:t>
            </a:r>
            <a:r>
              <a:rPr lang="vi-VN" sz="6000" i="0" dirty="0">
                <a:solidFill>
                  <a:schemeClr val="bg1"/>
                </a:solidFill>
                <a:effectLst/>
                <a:latin typeface="+mn-lt"/>
              </a:rPr>
              <a:t>Vì lời Chúa thật cao siêu, chân chính, và bao việc Ngài làm rất đáng bội phục. Chúa hằng luôn yêu mến những công việc lành, </a:t>
            </a:r>
            <a:endParaRPr lang="vi-VN" sz="6600" i="1"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0480123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5250"/>
            <a:ext cx="9144000" cy="5143499"/>
          </a:xfrm>
        </p:spPr>
        <p:txBody>
          <a:bodyPr>
            <a:normAutofit/>
          </a:bodyPr>
          <a:lstStyle/>
          <a:p>
            <a:pPr algn="just"/>
            <a:r>
              <a:rPr lang="vi-VN" sz="6600" dirty="0">
                <a:solidFill>
                  <a:srgbClr val="FF0000"/>
                </a:solidFill>
                <a:effectLst>
                  <a:outerShdw blurRad="38100" dist="38100" dir="2700000" algn="tl">
                    <a:srgbClr val="000000">
                      <a:alpha val="43137"/>
                    </a:srgbClr>
                  </a:outerShdw>
                </a:effectLst>
                <a:cs typeface="Times New Roman" pitchFamily="18" charset="0"/>
              </a:rPr>
              <a:t>**</a:t>
            </a:r>
            <a:r>
              <a:rPr lang="vi-VN" sz="6600" dirty="0">
                <a:solidFill>
                  <a:srgbClr val="FF0000"/>
                </a:solidFill>
                <a:effectLst>
                  <a:outerShdw blurRad="38100" dist="38100" dir="2700000" algn="tl">
                    <a:srgbClr val="000000">
                      <a:alpha val="43137"/>
                    </a:srgbClr>
                  </a:outerShdw>
                </a:effectLst>
                <a:latin typeface="+mj-lt"/>
                <a:cs typeface="Times New Roman" pitchFamily="18" charset="0"/>
              </a:rPr>
              <a:t>:</a:t>
            </a:r>
            <a:r>
              <a:rPr lang="vi-VN" sz="6600"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6600" b="0" i="0" dirty="0">
                <a:solidFill>
                  <a:srgbClr val="003399"/>
                </a:solidFill>
                <a:effectLst/>
                <a:latin typeface="+mn-lt"/>
              </a:rPr>
              <a:t>Giờ đây hiệp dâng lên Bánh Rượu nên tinh tuyền, nên thần lương cao vời. Chúa ngự trị trong tôi. </a:t>
            </a:r>
            <a:endParaRPr lang="vi-VN" sz="6600" i="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04730821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5250"/>
            <a:ext cx="9144000" cy="5143499"/>
          </a:xfrm>
        </p:spPr>
        <p:txBody>
          <a:bodyPr>
            <a:normAutofit/>
          </a:bodyPr>
          <a:lstStyle/>
          <a:p>
            <a:pPr algn="just"/>
            <a:r>
              <a:rPr lang="vi-VN" sz="6000" dirty="0">
                <a:solidFill>
                  <a:srgbClr val="FF0000"/>
                </a:solidFill>
                <a:effectLst>
                  <a:outerShdw blurRad="38100" dist="38100" dir="2700000" algn="tl">
                    <a:srgbClr val="000000">
                      <a:alpha val="43137"/>
                    </a:srgbClr>
                  </a:outerShdw>
                </a:effectLst>
                <a:cs typeface="Times New Roman" pitchFamily="18" charset="0"/>
              </a:rPr>
              <a:t>**</a:t>
            </a:r>
            <a:r>
              <a:rPr lang="vi-VN" sz="6000" dirty="0">
                <a:solidFill>
                  <a:srgbClr val="FF0000"/>
                </a:solidFill>
                <a:effectLst>
                  <a:outerShdw blurRad="38100" dist="38100" dir="2700000" algn="tl">
                    <a:srgbClr val="000000">
                      <a:alpha val="43137"/>
                    </a:srgbClr>
                  </a:outerShdw>
                </a:effectLst>
                <a:latin typeface="+mj-lt"/>
                <a:cs typeface="Times New Roman" pitchFamily="18" charset="0"/>
              </a:rPr>
              <a:t>:</a:t>
            </a:r>
            <a:r>
              <a:rPr lang="vi-VN" sz="6000"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6000" b="0" i="0" dirty="0">
                <a:solidFill>
                  <a:srgbClr val="003399"/>
                </a:solidFill>
                <a:effectLst/>
                <a:latin typeface="+mn-lt"/>
              </a:rPr>
              <a:t>Ngàn muôn triệu con tim hướng về nơi thánh điện, nâng hồn lên cõi vô biên, phút giây đượm thần thiêng.</a:t>
            </a:r>
            <a:endParaRPr lang="vi-VN" sz="6000" i="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76886167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1"/>
            <a:ext cx="9144000" cy="5143499"/>
          </a:xfrm>
        </p:spPr>
        <p:txBody>
          <a:bodyPr>
            <a:normAutofit/>
          </a:bodyPr>
          <a:lstStyle/>
          <a:p>
            <a:pPr algn="just"/>
            <a:r>
              <a:rPr lang="vi-VN" sz="6600" dirty="0">
                <a:solidFill>
                  <a:srgbClr val="FF0000"/>
                </a:solidFill>
                <a:effectLst>
                  <a:outerShdw blurRad="38100" dist="38100" dir="2700000" algn="tl">
                    <a:srgbClr val="000000">
                      <a:alpha val="43137"/>
                    </a:srgbClr>
                  </a:outerShdw>
                </a:effectLst>
                <a:latin typeface="+mj-lt"/>
                <a:cs typeface="Times New Roman" pitchFamily="18" charset="0"/>
              </a:rPr>
              <a:t>**</a:t>
            </a:r>
            <a:r>
              <a:rPr lang="vi-VN" sz="6600"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6600" b="0" i="0" dirty="0">
                <a:solidFill>
                  <a:srgbClr val="003399"/>
                </a:solidFill>
                <a:effectLst/>
                <a:latin typeface="+mn-lt"/>
              </a:rPr>
              <a:t>Này đây tấm bánh trắng cùng rượu nho thơm nồng. Bữa tiệc ly ngày xưa ấy Chúa dâng lời tạ ơn. </a:t>
            </a:r>
            <a:endParaRPr lang="vi-VN" sz="6600" i="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03179648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1"/>
            <a:ext cx="9144000" cy="5143499"/>
          </a:xfrm>
        </p:spPr>
        <p:txBody>
          <a:bodyPr>
            <a:normAutofit/>
          </a:bodyPr>
          <a:lstStyle/>
          <a:p>
            <a:pPr algn="just"/>
            <a:r>
              <a:rPr lang="vi-VN" sz="6000" dirty="0">
                <a:solidFill>
                  <a:srgbClr val="FF0000"/>
                </a:solidFill>
                <a:effectLst>
                  <a:outerShdw blurRad="38100" dist="38100" dir="2700000" algn="tl">
                    <a:srgbClr val="000000">
                      <a:alpha val="43137"/>
                    </a:srgbClr>
                  </a:outerShdw>
                </a:effectLst>
                <a:latin typeface="+mj-lt"/>
                <a:cs typeface="Times New Roman" pitchFamily="18" charset="0"/>
              </a:rPr>
              <a:t>**</a:t>
            </a:r>
            <a:r>
              <a:rPr lang="vi-VN" sz="6000"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6000" b="0" i="0" dirty="0">
                <a:solidFill>
                  <a:srgbClr val="003399"/>
                </a:solidFill>
                <a:effectLst/>
                <a:latin typeface="+mn-lt"/>
              </a:rPr>
              <a:t>Nào ai được thấu đáo? Ý cao siêu nhiệm mầu. Mà lòng Cha đầy thương yêu truyền lại cho muôn đời sau.</a:t>
            </a:r>
            <a:endParaRPr lang="vi-VN" sz="6000" i="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9659212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282480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394758"/>
            <a:ext cx="9144000" cy="1938992"/>
          </a:xfrm>
          <a:prstGeom prst="rect">
            <a:avLst/>
          </a:prstGeom>
        </p:spPr>
        <p:txBody>
          <a:bodyPr wrap="square">
            <a:spAutoFit/>
          </a:bodyPr>
          <a:lstStyle/>
          <a:p>
            <a:pPr algn="ctr"/>
            <a:r>
              <a:rPr lang="en-US" sz="6000" b="1" dirty="0" err="1">
                <a:solidFill>
                  <a:srgbClr val="FFFF00"/>
                </a:solidFill>
                <a:effectLst>
                  <a:outerShdw blurRad="50800" algn="tl">
                    <a:srgbClr val="000000"/>
                  </a:outerShdw>
                </a:effectLst>
                <a:cs typeface="Times New Roman" pitchFamily="18" charset="0"/>
              </a:rPr>
              <a:t>Giáo</a:t>
            </a:r>
            <a:r>
              <a:rPr lang="en-US" sz="6000" b="1" dirty="0">
                <a:solidFill>
                  <a:srgbClr val="FFFF00"/>
                </a:solidFill>
                <a:effectLst>
                  <a:outerShdw blurRad="50800" algn="tl">
                    <a:srgbClr val="000000"/>
                  </a:outerShdw>
                </a:effectLst>
                <a:cs typeface="Times New Roman" pitchFamily="18" charset="0"/>
              </a:rPr>
              <a:t> </a:t>
            </a:r>
            <a:r>
              <a:rPr lang="en-US" sz="6000" b="1" dirty="0" err="1">
                <a:solidFill>
                  <a:srgbClr val="FFFF00"/>
                </a:solidFill>
                <a:effectLst>
                  <a:outerShdw blurRad="50800" algn="tl">
                    <a:srgbClr val="000000"/>
                  </a:outerShdw>
                </a:effectLst>
                <a:cs typeface="Times New Roman" pitchFamily="18" charset="0"/>
              </a:rPr>
              <a:t>Xứ</a:t>
            </a:r>
            <a:r>
              <a:rPr lang="en-US" sz="6000" b="1" dirty="0">
                <a:solidFill>
                  <a:srgbClr val="FFFF00"/>
                </a:solidFill>
                <a:effectLst>
                  <a:outerShdw blurRad="50800" algn="tl">
                    <a:srgbClr val="000000"/>
                  </a:outerShdw>
                </a:effectLst>
                <a:cs typeface="Times New Roman" pitchFamily="18" charset="0"/>
              </a:rPr>
              <a:t> </a:t>
            </a:r>
            <a:r>
              <a:rPr lang="en-US" sz="6000" b="1" dirty="0" err="1">
                <a:solidFill>
                  <a:srgbClr val="FFFF00"/>
                </a:solidFill>
                <a:effectLst>
                  <a:outerShdw blurRad="50800" algn="tl">
                    <a:srgbClr val="000000"/>
                  </a:outerShdw>
                </a:effectLst>
                <a:cs typeface="Times New Roman" pitchFamily="18" charset="0"/>
              </a:rPr>
              <a:t>Thiên</a:t>
            </a:r>
            <a:r>
              <a:rPr lang="en-US" sz="6000" b="1" dirty="0">
                <a:solidFill>
                  <a:srgbClr val="FFFF00"/>
                </a:solidFill>
                <a:effectLst>
                  <a:outerShdw blurRad="50800" algn="tl">
                    <a:srgbClr val="000000"/>
                  </a:outerShdw>
                </a:effectLst>
                <a:cs typeface="Times New Roman" pitchFamily="18" charset="0"/>
              </a:rPr>
              <a:t> </a:t>
            </a:r>
            <a:r>
              <a:rPr lang="en-US" sz="6000" b="1" dirty="0" err="1">
                <a:solidFill>
                  <a:srgbClr val="FFFF00"/>
                </a:solidFill>
                <a:effectLst>
                  <a:outerShdw blurRad="50800" algn="tl">
                    <a:srgbClr val="000000"/>
                  </a:outerShdw>
                </a:effectLst>
                <a:cs typeface="Times New Roman" pitchFamily="18" charset="0"/>
              </a:rPr>
              <a:t>Ân</a:t>
            </a:r>
            <a:endParaRPr lang="en-US" sz="6000" b="1" dirty="0">
              <a:solidFill>
                <a:srgbClr val="FFFF00"/>
              </a:solidFill>
              <a:effectLst>
                <a:outerShdw blurRad="50800" algn="tl">
                  <a:srgbClr val="000000"/>
                </a:outerShdw>
              </a:effectLst>
              <a:cs typeface="Times New Roman" pitchFamily="18" charset="0"/>
            </a:endParaRPr>
          </a:p>
          <a:p>
            <a:pPr algn="ctr"/>
            <a:r>
              <a:rPr lang="en-US" sz="6000" b="1" dirty="0" err="1">
                <a:solidFill>
                  <a:srgbClr val="FFFF00"/>
                </a:solidFill>
                <a:effectLst>
                  <a:outerShdw blurRad="50800" algn="tl">
                    <a:srgbClr val="000000"/>
                  </a:outerShdw>
                </a:effectLst>
                <a:cs typeface="Times New Roman" pitchFamily="18" charset="0"/>
              </a:rPr>
              <a:t>Thánh</a:t>
            </a:r>
            <a:r>
              <a:rPr lang="en-US" sz="6000" b="1" dirty="0">
                <a:solidFill>
                  <a:srgbClr val="FFFF00"/>
                </a:solidFill>
                <a:effectLst>
                  <a:outerShdw blurRad="50800" algn="tl">
                    <a:srgbClr val="000000"/>
                  </a:outerShdw>
                </a:effectLst>
                <a:cs typeface="Times New Roman" pitchFamily="18" charset="0"/>
              </a:rPr>
              <a:t> </a:t>
            </a:r>
            <a:r>
              <a:rPr lang="en-US" sz="6000" b="1" dirty="0" err="1">
                <a:solidFill>
                  <a:srgbClr val="FFFF00"/>
                </a:solidFill>
                <a:effectLst>
                  <a:outerShdw blurRad="50800" algn="tl">
                    <a:srgbClr val="000000"/>
                  </a:outerShdw>
                </a:effectLst>
                <a:cs typeface="Times New Roman" pitchFamily="18" charset="0"/>
              </a:rPr>
              <a:t>Lễ</a:t>
            </a:r>
            <a:r>
              <a:rPr lang="en-US" sz="6000" b="1" dirty="0">
                <a:solidFill>
                  <a:srgbClr val="FFFF00"/>
                </a:solidFill>
                <a:effectLst>
                  <a:outerShdw blurRad="50800" algn="tl">
                    <a:srgbClr val="000000"/>
                  </a:outerShdw>
                </a:effectLst>
                <a:cs typeface="Times New Roman" pitchFamily="18" charset="0"/>
              </a:rPr>
              <a:t> </a:t>
            </a:r>
            <a:r>
              <a:rPr lang="en-US" sz="6000" b="1" dirty="0" err="1">
                <a:solidFill>
                  <a:srgbClr val="FFFF00"/>
                </a:solidFill>
                <a:effectLst>
                  <a:outerShdw blurRad="50800" algn="tl">
                    <a:srgbClr val="000000"/>
                  </a:outerShdw>
                </a:effectLst>
                <a:cs typeface="Times New Roman" pitchFamily="18" charset="0"/>
              </a:rPr>
              <a:t>Vọng</a:t>
            </a:r>
            <a:r>
              <a:rPr lang="en-US" sz="6000" b="1" dirty="0">
                <a:solidFill>
                  <a:srgbClr val="FFFF00"/>
                </a:solidFill>
                <a:effectLst>
                  <a:outerShdw blurRad="50800" algn="tl">
                    <a:srgbClr val="000000"/>
                  </a:outerShdw>
                </a:effectLst>
                <a:cs typeface="Times New Roman" pitchFamily="18" charset="0"/>
              </a:rPr>
              <a:t> </a:t>
            </a:r>
            <a:r>
              <a:rPr lang="en-US" sz="6000" b="1" dirty="0" err="1">
                <a:solidFill>
                  <a:srgbClr val="FFFF00"/>
                </a:solidFill>
                <a:effectLst>
                  <a:outerShdw blurRad="50800" algn="tl">
                    <a:srgbClr val="000000"/>
                  </a:outerShdw>
                </a:effectLst>
                <a:cs typeface="Times New Roman" pitchFamily="18" charset="0"/>
              </a:rPr>
              <a:t>Phục</a:t>
            </a:r>
            <a:r>
              <a:rPr lang="en-US" sz="6000" b="1" dirty="0">
                <a:solidFill>
                  <a:srgbClr val="FFFF00"/>
                </a:solidFill>
                <a:effectLst>
                  <a:outerShdw blurRad="50800" algn="tl">
                    <a:srgbClr val="000000"/>
                  </a:outerShdw>
                </a:effectLst>
                <a:cs typeface="Times New Roman" pitchFamily="18" charset="0"/>
              </a:rPr>
              <a:t> </a:t>
            </a:r>
            <a:r>
              <a:rPr lang="en-US" sz="6000" b="1" dirty="0" err="1">
                <a:solidFill>
                  <a:srgbClr val="FFFF00"/>
                </a:solidFill>
                <a:effectLst>
                  <a:outerShdw blurRad="50800" algn="tl">
                    <a:srgbClr val="000000"/>
                  </a:outerShdw>
                </a:effectLst>
                <a:cs typeface="Times New Roman" pitchFamily="18" charset="0"/>
              </a:rPr>
              <a:t>Sinh</a:t>
            </a:r>
            <a:endParaRPr lang="en-US" sz="6000" b="1" dirty="0">
              <a:solidFill>
                <a:srgbClr val="FFFF00"/>
              </a:solidFill>
              <a:effectLst>
                <a:outerShdw blurRad="50800" algn="tl">
                  <a:srgbClr val="000000"/>
                </a:outerShdw>
              </a:effectLs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88603717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71450"/>
            <a:ext cx="9144000" cy="5143499"/>
          </a:xfrm>
        </p:spPr>
        <p:txBody>
          <a:bodyPr>
            <a:normAutofit/>
          </a:bodyPr>
          <a:lstStyle/>
          <a:p>
            <a:r>
              <a:rPr lang="en-US" sz="6000" b="1" dirty="0">
                <a:solidFill>
                  <a:srgbClr val="FF0000"/>
                </a:solidFill>
                <a:effectLst>
                  <a:outerShdw blurRad="38100" dist="38100" dir="2700000" algn="tl">
                    <a:srgbClr val="000000">
                      <a:alpha val="43137"/>
                    </a:srgbClr>
                  </a:outerShdw>
                </a:effectLst>
                <a:latin typeface="+mj-lt"/>
                <a:cs typeface="Times New Roman" pitchFamily="18" charset="0"/>
              </a:rPr>
              <a:t>Ca </a:t>
            </a:r>
            <a:r>
              <a:rPr lang="en-US" sz="6000" b="1" dirty="0" err="1">
                <a:solidFill>
                  <a:srgbClr val="FF0000"/>
                </a:solidFill>
                <a:effectLst>
                  <a:outerShdw blurRad="38100" dist="38100" dir="2700000" algn="tl">
                    <a:srgbClr val="000000">
                      <a:alpha val="43137"/>
                    </a:srgbClr>
                  </a:outerShdw>
                </a:effectLst>
                <a:latin typeface="+mj-lt"/>
                <a:cs typeface="Times New Roman" pitchFamily="18" charset="0"/>
              </a:rPr>
              <a:t>Hiệp</a:t>
            </a:r>
            <a:r>
              <a:rPr lang="en-US" sz="60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6000" b="1" dirty="0" err="1">
                <a:solidFill>
                  <a:srgbClr val="FF0000"/>
                </a:solidFill>
                <a:effectLst>
                  <a:outerShdw blurRad="38100" dist="38100" dir="2700000" algn="tl">
                    <a:srgbClr val="000000">
                      <a:alpha val="43137"/>
                    </a:srgbClr>
                  </a:outerShdw>
                </a:effectLst>
                <a:latin typeface="+mj-lt"/>
                <a:cs typeface="Times New Roman" pitchFamily="18" charset="0"/>
              </a:rPr>
              <a:t>Lễ</a:t>
            </a:r>
            <a:r>
              <a:rPr lang="en-US" sz="6000" b="1" dirty="0">
                <a:solidFill>
                  <a:srgbClr val="FF0000"/>
                </a:solidFill>
                <a:effectLst>
                  <a:outerShdw blurRad="38100" dist="38100" dir="2700000" algn="tl">
                    <a:srgbClr val="000000">
                      <a:alpha val="43137"/>
                    </a:srgbClr>
                  </a:outerShdw>
                </a:effectLst>
                <a:latin typeface="+mj-lt"/>
                <a:cs typeface="Times New Roman" pitchFamily="18" charset="0"/>
              </a:rPr>
              <a:t> 1</a:t>
            </a:r>
            <a:br>
              <a:rPr lang="en-US" sz="6000" b="1" dirty="0">
                <a:solidFill>
                  <a:srgbClr val="FF0000"/>
                </a:solidFill>
                <a:effectLst>
                  <a:outerShdw blurRad="38100" dist="38100" dir="2700000" algn="tl">
                    <a:srgbClr val="000000">
                      <a:alpha val="43137"/>
                    </a:srgbClr>
                  </a:outerShdw>
                </a:effectLst>
                <a:latin typeface="+mj-lt"/>
                <a:cs typeface="Times New Roman" pitchFamily="18" charset="0"/>
              </a:rPr>
            </a:br>
            <a:r>
              <a:rPr lang="vi-VN" sz="6000" b="1" dirty="0">
                <a:solidFill>
                  <a:srgbClr val="003399"/>
                </a:solidFill>
                <a:effectLst>
                  <a:outerShdw blurRad="38100" dist="38100" dir="2700000" algn="tl">
                    <a:srgbClr val="000000">
                      <a:alpha val="43137"/>
                    </a:srgbClr>
                  </a:outerShdw>
                </a:effectLst>
                <a:latin typeface="+mj-lt"/>
                <a:cs typeface="Times New Roman" pitchFamily="18" charset="0"/>
              </a:rPr>
              <a:t>Khải Hoàn Ca Alleluia</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
            </a:r>
            <a:b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br>
            <a:r>
              <a:rPr lang="vi-VN" b="1" i="1" dirty="0">
                <a:solidFill>
                  <a:srgbClr val="FF0000"/>
                </a:solidFill>
                <a:effectLst>
                  <a:outerShdw blurRad="38100" dist="38100" dir="2700000" algn="tl">
                    <a:srgbClr val="000000">
                      <a:alpha val="43137"/>
                    </a:srgbClr>
                  </a:outerShdw>
                </a:effectLst>
                <a:latin typeface="+mj-lt"/>
                <a:cs typeface="Times New Roman" pitchFamily="18" charset="0"/>
              </a:rPr>
              <a:t>Phùng Minh Mẫn</a:t>
            </a:r>
          </a:p>
        </p:txBody>
      </p:sp>
    </p:spTree>
    <p:extLst>
      <p:ext uri="{BB962C8B-B14F-4D97-AF65-F5344CB8AC3E}">
        <p14:creationId xmlns:p14="http://schemas.microsoft.com/office/powerpoint/2010/main" val="178250990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Autofit/>
          </a:bodyPr>
          <a:lstStyle/>
          <a:p>
            <a:pPr algn="just"/>
            <a:r>
              <a:rPr lang="vi-VN" sz="6000" dirty="0">
                <a:solidFill>
                  <a:srgbClr val="FF0000"/>
                </a:solidFill>
                <a:effectLst>
                  <a:outerShdw blurRad="38100" dist="38100" dir="2700000" algn="tl">
                    <a:srgbClr val="000000">
                      <a:alpha val="43137"/>
                    </a:srgbClr>
                  </a:outerShdw>
                </a:effectLst>
                <a:latin typeface="+mj-lt"/>
                <a:cs typeface="Times New Roman" pitchFamily="18" charset="0"/>
              </a:rPr>
              <a:t>ĐK: </a:t>
            </a:r>
            <a:r>
              <a:rPr lang="vi-VN" sz="6000" b="0" i="0" dirty="0">
                <a:solidFill>
                  <a:srgbClr val="003399"/>
                </a:solidFill>
                <a:effectLst/>
                <a:latin typeface="+mn-lt"/>
              </a:rPr>
              <a:t>Al-le-lu-ia! Al-le-lu-ia! Mừng ngày Thiên Chúa khải hoàn chiến thắng, mừng ngày Thiên Chúa sống lại vinh quang.</a:t>
            </a:r>
            <a:endParaRPr lang="vi-VN" sz="6000" i="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65010431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49"/>
            <a:ext cx="9144000" cy="5143499"/>
          </a:xfrm>
        </p:spPr>
        <p:txBody>
          <a:bodyPr>
            <a:normAutofit/>
          </a:bodyPr>
          <a:lstStyle/>
          <a:p>
            <a:pPr algn="just"/>
            <a:r>
              <a:rPr lang="vi-VN" sz="6000" dirty="0">
                <a:solidFill>
                  <a:srgbClr val="FF0000"/>
                </a:solidFill>
                <a:effectLst>
                  <a:outerShdw blurRad="38100" dist="38100" dir="2700000" algn="tl">
                    <a:srgbClr val="000000">
                      <a:alpha val="43137"/>
                    </a:srgbClr>
                  </a:outerShdw>
                </a:effectLst>
                <a:latin typeface="+mj-lt"/>
                <a:cs typeface="Times New Roman" pitchFamily="18" charset="0"/>
              </a:rPr>
              <a:t>**</a:t>
            </a:r>
            <a:r>
              <a:rPr lang="vi-VN" sz="6000"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6000" b="0" i="0" dirty="0">
                <a:solidFill>
                  <a:srgbClr val="003399"/>
                </a:solidFill>
                <a:effectLst/>
                <a:latin typeface="+mn-lt"/>
              </a:rPr>
              <a:t>Al-le-lu-ia! Al-le-lu-ia! Nào toàn Dân Thánh hãy mừng vui lên, mừng vì Chúa đã phục sinh.</a:t>
            </a:r>
            <a:endParaRPr lang="vi-VN" sz="6000" i="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20697637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Autofit/>
          </a:bodyPr>
          <a:lstStyle/>
          <a:p>
            <a:pPr algn="just"/>
            <a:r>
              <a:rPr lang="vi-VN" sz="6000" dirty="0">
                <a:solidFill>
                  <a:srgbClr val="FF0000"/>
                </a:solidFill>
                <a:effectLst>
                  <a:outerShdw blurRad="38100" dist="38100" dir="2700000" algn="tl">
                    <a:srgbClr val="000000">
                      <a:alpha val="43137"/>
                    </a:srgbClr>
                  </a:outerShdw>
                </a:effectLst>
                <a:latin typeface="+mn-lt"/>
                <a:cs typeface="Times New Roman" pitchFamily="18" charset="0"/>
              </a:rPr>
              <a:t>Pk1:</a:t>
            </a:r>
            <a:r>
              <a:rPr lang="vi-VN" sz="6000" dirty="0">
                <a:solidFill>
                  <a:srgbClr val="003399"/>
                </a:solidFill>
                <a:effectLst>
                  <a:outerShdw blurRad="38100" dist="38100" dir="2700000" algn="tl">
                    <a:srgbClr val="000000">
                      <a:alpha val="43137"/>
                    </a:srgbClr>
                  </a:outerShdw>
                </a:effectLst>
                <a:latin typeface="+mn-lt"/>
                <a:cs typeface="Times New Roman" pitchFamily="18" charset="0"/>
              </a:rPr>
              <a:t> </a:t>
            </a:r>
            <a:r>
              <a:rPr lang="vi-VN" sz="6000" b="0" i="0" dirty="0">
                <a:solidFill>
                  <a:srgbClr val="003399"/>
                </a:solidFill>
                <a:effectLst/>
                <a:latin typeface="+mn-lt"/>
              </a:rPr>
              <a:t>Đức Ki-tô đã ra khỏi mồ, đã khải hoàn sống lại. Chính tay Ngài phá ngục âm ty, cứu muôn vàn tội nhân. </a:t>
            </a:r>
            <a:endParaRPr lang="vi-VN" sz="6000" i="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6679016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1"/>
            <a:ext cx="9144000" cy="5143499"/>
          </a:xfrm>
        </p:spPr>
        <p:txBody>
          <a:bodyPr>
            <a:normAutofit/>
          </a:bodyPr>
          <a:lstStyle/>
          <a:p>
            <a:pPr algn="just"/>
            <a:r>
              <a:rPr lang="vi-VN" sz="6600" dirty="0">
                <a:solidFill>
                  <a:srgbClr val="FFFF00"/>
                </a:solidFill>
                <a:effectLst>
                  <a:outerShdw blurRad="38100" dist="38100" dir="2700000" algn="tl">
                    <a:srgbClr val="000000">
                      <a:alpha val="43137"/>
                    </a:srgbClr>
                  </a:outerShdw>
                </a:effectLst>
                <a:latin typeface="+mn-lt"/>
                <a:cs typeface="Times New Roman" pitchFamily="18" charset="0"/>
              </a:rPr>
              <a:t>**: </a:t>
            </a:r>
            <a:r>
              <a:rPr lang="vi-VN" sz="6600" dirty="0">
                <a:solidFill>
                  <a:schemeClr val="bg1"/>
                </a:solidFill>
                <a:effectLst>
                  <a:outerShdw blurRad="38100" dist="38100" dir="2700000" algn="tl">
                    <a:srgbClr val="000000">
                      <a:alpha val="43137"/>
                    </a:srgbClr>
                  </a:outerShdw>
                </a:effectLst>
                <a:latin typeface="+mn-lt"/>
                <a:cs typeface="Times New Roman" pitchFamily="18" charset="0"/>
              </a:rPr>
              <a:t>Ngài chuộng ưa đường lối chính trực, công minh. Cả trái đất dư đầy ân sủng Ngài.</a:t>
            </a:r>
            <a:endParaRPr lang="vi-VN" sz="6600" i="1"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72392948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49"/>
            <a:ext cx="9144000" cy="5143499"/>
          </a:xfrm>
        </p:spPr>
        <p:txBody>
          <a:bodyPr>
            <a:normAutofit/>
          </a:bodyPr>
          <a:lstStyle/>
          <a:p>
            <a:pPr algn="just"/>
            <a:r>
              <a:rPr lang="vi-VN" sz="5400" dirty="0">
                <a:solidFill>
                  <a:srgbClr val="FF0000"/>
                </a:solidFill>
                <a:effectLst>
                  <a:outerShdw blurRad="38100" dist="38100" dir="2700000" algn="tl">
                    <a:srgbClr val="000000">
                      <a:alpha val="43137"/>
                    </a:srgbClr>
                  </a:outerShdw>
                </a:effectLst>
                <a:latin typeface="+mj-lt"/>
                <a:cs typeface="Times New Roman" pitchFamily="18" charset="0"/>
              </a:rPr>
              <a:t>**</a:t>
            </a:r>
            <a:r>
              <a:rPr lang="vi-VN" sz="5400"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5400" b="0" i="0" dirty="0">
                <a:solidFill>
                  <a:srgbClr val="003399"/>
                </a:solidFill>
                <a:effectLst/>
                <a:latin typeface="+mn-lt"/>
              </a:rPr>
              <a:t>Thánh Danh Ngài xiết bao oai hùng, khiến tử thần khiếp run. Vương triều do Ngài thống trị mãi mãi không chuyển rung.</a:t>
            </a:r>
            <a:endParaRPr lang="vi-VN" sz="5400" i="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4495900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Autofit/>
          </a:bodyPr>
          <a:lstStyle/>
          <a:p>
            <a:pPr algn="just"/>
            <a:r>
              <a:rPr lang="vi-VN" sz="5400" dirty="0">
                <a:solidFill>
                  <a:srgbClr val="FF0000"/>
                </a:solidFill>
                <a:effectLst>
                  <a:outerShdw blurRad="38100" dist="38100" dir="2700000" algn="tl">
                    <a:srgbClr val="000000">
                      <a:alpha val="43137"/>
                    </a:srgbClr>
                  </a:outerShdw>
                </a:effectLst>
                <a:cs typeface="Times New Roman" pitchFamily="18" charset="0"/>
              </a:rPr>
              <a:t>**</a:t>
            </a:r>
            <a:r>
              <a:rPr lang="vi-VN" sz="5400" dirty="0">
                <a:solidFill>
                  <a:srgbClr val="FF0000"/>
                </a:solidFill>
                <a:effectLst>
                  <a:outerShdw blurRad="38100" dist="38100" dir="2700000" algn="tl">
                    <a:srgbClr val="000000">
                      <a:alpha val="43137"/>
                    </a:srgbClr>
                  </a:outerShdw>
                </a:effectLst>
                <a:latin typeface="+mj-lt"/>
                <a:cs typeface="Times New Roman" pitchFamily="18" charset="0"/>
              </a:rPr>
              <a:t>: </a:t>
            </a:r>
            <a:r>
              <a:rPr lang="vi-VN" sz="5400" b="0" i="0" dirty="0">
                <a:solidFill>
                  <a:srgbClr val="003399"/>
                </a:solidFill>
                <a:effectLst/>
                <a:latin typeface="+mn-lt"/>
              </a:rPr>
              <a:t>Ngợi mừng Thiên Chúa giàu lòng thương xót, Ngài dùng thập giá diệt trừ tội lỗi, và Ngài đã sống lại từ cõi chết, chiến thắng tử thần. </a:t>
            </a:r>
            <a:endParaRPr lang="vi-VN" sz="5400" i="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70590622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Autofit/>
          </a:bodyPr>
          <a:lstStyle/>
          <a:p>
            <a:pPr algn="just"/>
            <a:r>
              <a:rPr lang="vi-VN" sz="6000" dirty="0">
                <a:solidFill>
                  <a:srgbClr val="FF0000"/>
                </a:solidFill>
                <a:effectLst>
                  <a:outerShdw blurRad="38100" dist="38100" dir="2700000" algn="tl">
                    <a:srgbClr val="000000">
                      <a:alpha val="43137"/>
                    </a:srgbClr>
                  </a:outerShdw>
                </a:effectLst>
                <a:latin typeface="+mj-lt"/>
                <a:cs typeface="Times New Roman" pitchFamily="18" charset="0"/>
              </a:rPr>
              <a:t>ĐK: </a:t>
            </a:r>
            <a:r>
              <a:rPr lang="vi-VN" sz="6000" b="0" i="0" dirty="0">
                <a:solidFill>
                  <a:srgbClr val="003399"/>
                </a:solidFill>
                <a:effectLst/>
                <a:latin typeface="+mn-lt"/>
              </a:rPr>
              <a:t>Al-le-lu-ia! Al-le-lu-ia! Mừng ngày Thiên Chúa khải hoàn chiến thắng, mừng ngày Thiên Chúa sống lại vinh quang.</a:t>
            </a:r>
            <a:endParaRPr lang="vi-VN" sz="6000" i="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275277487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49"/>
            <a:ext cx="9144000" cy="5143499"/>
          </a:xfrm>
        </p:spPr>
        <p:txBody>
          <a:bodyPr>
            <a:normAutofit/>
          </a:bodyPr>
          <a:lstStyle/>
          <a:p>
            <a:pPr algn="just"/>
            <a:r>
              <a:rPr lang="vi-VN" sz="6000" dirty="0">
                <a:solidFill>
                  <a:srgbClr val="FF0000"/>
                </a:solidFill>
                <a:effectLst>
                  <a:outerShdw blurRad="38100" dist="38100" dir="2700000" algn="tl">
                    <a:srgbClr val="000000">
                      <a:alpha val="43137"/>
                    </a:srgbClr>
                  </a:outerShdw>
                </a:effectLst>
                <a:latin typeface="+mj-lt"/>
                <a:cs typeface="Times New Roman" pitchFamily="18" charset="0"/>
              </a:rPr>
              <a:t>**</a:t>
            </a:r>
            <a:r>
              <a:rPr lang="vi-VN" sz="6000"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6000" b="0" i="0" dirty="0">
                <a:solidFill>
                  <a:srgbClr val="003399"/>
                </a:solidFill>
                <a:effectLst/>
                <a:latin typeface="+mn-lt"/>
              </a:rPr>
              <a:t>Al-le-lu-ia! Al-le-lu-ia! Nào toàn Dân Thánh hãy mừng vui lên, mừng vì Chúa đã phục sinh.</a:t>
            </a:r>
            <a:endParaRPr lang="vi-VN" sz="6000" i="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271335835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rmAutofit/>
          </a:bodyPr>
          <a:lstStyle/>
          <a:p>
            <a:pPr algn="just"/>
            <a:r>
              <a:rPr lang="vi-VN" sz="6000" dirty="0">
                <a:solidFill>
                  <a:srgbClr val="FF0000"/>
                </a:solidFill>
                <a:effectLst>
                  <a:outerShdw blurRad="38100" dist="38100" dir="2700000" algn="tl">
                    <a:srgbClr val="000000">
                      <a:alpha val="43137"/>
                    </a:srgbClr>
                  </a:outerShdw>
                </a:effectLst>
                <a:latin typeface="+mn-lt"/>
                <a:cs typeface="Times New Roman" pitchFamily="18" charset="0"/>
              </a:rPr>
              <a:t>Pk2:</a:t>
            </a:r>
            <a:r>
              <a:rPr lang="vi-VN" sz="6000" dirty="0">
                <a:solidFill>
                  <a:srgbClr val="003399"/>
                </a:solidFill>
                <a:effectLst>
                  <a:outerShdw blurRad="38100" dist="38100" dir="2700000" algn="tl">
                    <a:srgbClr val="000000">
                      <a:alpha val="43137"/>
                    </a:srgbClr>
                  </a:outerShdw>
                </a:effectLst>
                <a:latin typeface="+mn-lt"/>
                <a:cs typeface="Times New Roman" pitchFamily="18" charset="0"/>
              </a:rPr>
              <a:t> </a:t>
            </a:r>
            <a:r>
              <a:rPr lang="vi-VN" sz="6000" b="0" i="0" dirty="0">
                <a:solidFill>
                  <a:srgbClr val="003399"/>
                </a:solidFill>
                <a:effectLst/>
                <a:latin typeface="+mn-lt"/>
              </a:rPr>
              <a:t>Lúc đêm dài khoác lên nhân loại, kiếp nô lệ u hoài. Sẽ muôn đời mang nặng án chết, bởi quy hàng tội lỗi. </a:t>
            </a:r>
            <a:endParaRPr lang="vi-VN" sz="6000" i="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28772933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49"/>
            <a:ext cx="9144000" cy="5143499"/>
          </a:xfrm>
        </p:spPr>
        <p:txBody>
          <a:bodyPr>
            <a:normAutofit/>
          </a:bodyPr>
          <a:lstStyle/>
          <a:p>
            <a:pPr algn="just"/>
            <a:r>
              <a:rPr lang="vi-VN" sz="5400" dirty="0">
                <a:solidFill>
                  <a:srgbClr val="FF0000"/>
                </a:solidFill>
                <a:effectLst>
                  <a:outerShdw blurRad="38100" dist="38100" dir="2700000" algn="tl">
                    <a:srgbClr val="000000">
                      <a:alpha val="43137"/>
                    </a:srgbClr>
                  </a:outerShdw>
                </a:effectLst>
                <a:latin typeface="+mj-lt"/>
                <a:cs typeface="Times New Roman" pitchFamily="18" charset="0"/>
              </a:rPr>
              <a:t>**</a:t>
            </a:r>
            <a:r>
              <a:rPr lang="vi-VN" sz="5400"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5400" b="0" i="0" dirty="0">
                <a:solidFill>
                  <a:srgbClr val="003399"/>
                </a:solidFill>
                <a:effectLst/>
                <a:latin typeface="+mn-lt"/>
              </a:rPr>
              <a:t>Đấng sống lại phá tan gông xiềng, đã cứu độ thế nhân. Đưa về Quê nhà thái hòa, sống sướng vui thảnh thơi. Ngài đứng vững đến muôn ngàn đời.</a:t>
            </a:r>
            <a:endParaRPr lang="vi-VN" sz="5400" i="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92549913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Autofit/>
          </a:bodyPr>
          <a:lstStyle/>
          <a:p>
            <a:pPr algn="just"/>
            <a:r>
              <a:rPr lang="vi-VN" sz="5400" dirty="0">
                <a:solidFill>
                  <a:srgbClr val="FF0000"/>
                </a:solidFill>
                <a:effectLst>
                  <a:outerShdw blurRad="38100" dist="38100" dir="2700000" algn="tl">
                    <a:srgbClr val="000000">
                      <a:alpha val="43137"/>
                    </a:srgbClr>
                  </a:outerShdw>
                </a:effectLst>
                <a:cs typeface="Times New Roman" pitchFamily="18" charset="0"/>
              </a:rPr>
              <a:t>**</a:t>
            </a:r>
            <a:r>
              <a:rPr lang="vi-VN" sz="5400" dirty="0">
                <a:solidFill>
                  <a:srgbClr val="FF0000"/>
                </a:solidFill>
                <a:effectLst>
                  <a:outerShdw blurRad="38100" dist="38100" dir="2700000" algn="tl">
                    <a:srgbClr val="000000">
                      <a:alpha val="43137"/>
                    </a:srgbClr>
                  </a:outerShdw>
                </a:effectLst>
                <a:latin typeface="+mj-lt"/>
                <a:cs typeface="Times New Roman" pitchFamily="18" charset="0"/>
              </a:rPr>
              <a:t>: </a:t>
            </a:r>
            <a:r>
              <a:rPr lang="vi-VN" sz="5400" b="0" i="0" dirty="0">
                <a:solidFill>
                  <a:srgbClr val="003399"/>
                </a:solidFill>
                <a:effectLst/>
                <a:latin typeface="+mn-lt"/>
              </a:rPr>
              <a:t>Ngợi mừng Thiên Chúa giàu lòng thương xót, Ngài dùng thập giá diệt trừ tội lỗi, và Ngài đã sống lại từ cõi chết, chiến thắng tử thần. </a:t>
            </a:r>
            <a:endParaRPr lang="vi-VN" sz="5400" i="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229832320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Autofit/>
          </a:bodyPr>
          <a:lstStyle/>
          <a:p>
            <a:pPr algn="just"/>
            <a:r>
              <a:rPr lang="vi-VN" sz="6000" dirty="0">
                <a:solidFill>
                  <a:srgbClr val="FF0000"/>
                </a:solidFill>
                <a:effectLst>
                  <a:outerShdw blurRad="38100" dist="38100" dir="2700000" algn="tl">
                    <a:srgbClr val="000000">
                      <a:alpha val="43137"/>
                    </a:srgbClr>
                  </a:outerShdw>
                </a:effectLst>
                <a:latin typeface="+mj-lt"/>
                <a:cs typeface="Times New Roman" pitchFamily="18" charset="0"/>
              </a:rPr>
              <a:t>ĐK: </a:t>
            </a:r>
            <a:r>
              <a:rPr lang="vi-VN" sz="6000" b="0" i="0" dirty="0">
                <a:solidFill>
                  <a:srgbClr val="003399"/>
                </a:solidFill>
                <a:effectLst/>
                <a:latin typeface="+mn-lt"/>
              </a:rPr>
              <a:t>Al-le-lu-ia! Al-le-lu-ia! Mừng ngày Thiên Chúa khải hoàn chiến thắng, mừng ngày Thiên Chúa sống lại vinh quang.</a:t>
            </a:r>
            <a:endParaRPr lang="vi-VN" sz="6000" i="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74500239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49"/>
            <a:ext cx="9144000" cy="5143499"/>
          </a:xfrm>
        </p:spPr>
        <p:txBody>
          <a:bodyPr>
            <a:normAutofit/>
          </a:bodyPr>
          <a:lstStyle/>
          <a:p>
            <a:pPr algn="just"/>
            <a:r>
              <a:rPr lang="vi-VN" sz="6000" dirty="0">
                <a:solidFill>
                  <a:srgbClr val="FF0000"/>
                </a:solidFill>
                <a:effectLst>
                  <a:outerShdw blurRad="38100" dist="38100" dir="2700000" algn="tl">
                    <a:srgbClr val="000000">
                      <a:alpha val="43137"/>
                    </a:srgbClr>
                  </a:outerShdw>
                </a:effectLst>
                <a:latin typeface="+mj-lt"/>
                <a:cs typeface="Times New Roman" pitchFamily="18" charset="0"/>
              </a:rPr>
              <a:t>**</a:t>
            </a:r>
            <a:r>
              <a:rPr lang="vi-VN" sz="6000"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6000" b="0" i="0" dirty="0">
                <a:solidFill>
                  <a:srgbClr val="003399"/>
                </a:solidFill>
                <a:effectLst/>
                <a:latin typeface="+mn-lt"/>
              </a:rPr>
              <a:t>Al-le-lu-ia! Al-le-lu-ia! Nào toàn Dân Thánh hãy mừng vui lên, mừng vì Chúa đã phục sinh.</a:t>
            </a:r>
            <a:endParaRPr lang="vi-VN" sz="6000" i="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59141801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rmAutofit/>
          </a:bodyPr>
          <a:lstStyle/>
          <a:p>
            <a:pPr algn="just"/>
            <a:r>
              <a:rPr lang="vi-VN" sz="6000" b="1" dirty="0">
                <a:solidFill>
                  <a:srgbClr val="FF0000"/>
                </a:solidFill>
                <a:effectLst>
                  <a:outerShdw blurRad="38100" dist="38100" dir="2700000" algn="tl">
                    <a:srgbClr val="000000">
                      <a:alpha val="43137"/>
                    </a:srgbClr>
                  </a:outerShdw>
                </a:effectLst>
                <a:cs typeface="Times New Roman" pitchFamily="18" charset="0"/>
              </a:rPr>
              <a:t>Pk3</a:t>
            </a:r>
            <a:r>
              <a:rPr lang="vi-VN" sz="60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vi-VN" sz="6000" b="0" i="0" dirty="0">
                <a:solidFill>
                  <a:srgbClr val="003399"/>
                </a:solidFill>
                <a:effectLst/>
                <a:latin typeface="+mn-lt"/>
              </a:rPr>
              <a:t>Hát lên mừng Chúa Cha nhân từ, xót thương người lỗi tội. Hiến Con Một cứu chuộc thế giới, chết trên thập tự giá.</a:t>
            </a:r>
            <a:endParaRPr lang="vi-VN" sz="6000" i="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8326267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5250"/>
            <a:ext cx="9144000" cy="5143499"/>
          </a:xfrm>
        </p:spPr>
        <p:txBody>
          <a:bodyPr>
            <a:normAutofit/>
          </a:bodyPr>
          <a:lstStyle/>
          <a:p>
            <a:pPr algn="just"/>
            <a:r>
              <a:rPr lang="vi-VN" sz="6600" b="1" dirty="0">
                <a:solidFill>
                  <a:srgbClr val="FFFF00"/>
                </a:solidFill>
                <a:effectLst>
                  <a:outerShdw blurRad="38100" dist="38100" dir="2700000" algn="tl">
                    <a:srgbClr val="000000">
                      <a:alpha val="43137"/>
                    </a:srgbClr>
                  </a:outerShdw>
                </a:effectLst>
                <a:latin typeface="+mj-lt"/>
                <a:cs typeface="Times New Roman" pitchFamily="18" charset="0"/>
              </a:rPr>
              <a:t>ĐK:</a:t>
            </a:r>
            <a:r>
              <a:rPr lang="vi-VN"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6600" b="0" i="0" dirty="0">
                <a:solidFill>
                  <a:schemeClr val="bg1"/>
                </a:solidFill>
                <a:effectLst/>
                <a:latin typeface="+mn-lt"/>
              </a:rPr>
              <a:t>Khắp địa cầu dư đầy ân sủng của Chúa. Khắp gian trần tràn ngập ơn thánh của Ngài.</a:t>
            </a:r>
            <a:endParaRPr lang="vi-VN" sz="4800" b="1"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28063502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49"/>
            <a:ext cx="9144000" cy="5143499"/>
          </a:xfrm>
        </p:spPr>
        <p:txBody>
          <a:bodyPr>
            <a:normAutofit/>
          </a:bodyPr>
          <a:lstStyle/>
          <a:p>
            <a:pPr algn="just"/>
            <a:r>
              <a:rPr lang="vi-VN" sz="6000" dirty="0">
                <a:solidFill>
                  <a:srgbClr val="FF0000"/>
                </a:solidFill>
                <a:effectLst>
                  <a:outerShdw blurRad="38100" dist="38100" dir="2700000" algn="tl">
                    <a:srgbClr val="000000">
                      <a:alpha val="43137"/>
                    </a:srgbClr>
                  </a:outerShdw>
                </a:effectLst>
                <a:latin typeface="+mj-lt"/>
                <a:cs typeface="Times New Roman" pitchFamily="18" charset="0"/>
              </a:rPr>
              <a:t>**</a:t>
            </a:r>
            <a:r>
              <a:rPr lang="vi-VN" sz="6000"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6000" b="0" i="0" dirty="0">
                <a:solidFill>
                  <a:srgbClr val="003399"/>
                </a:solidFill>
                <a:effectLst/>
                <a:latin typeface="+mn-lt"/>
              </a:rPr>
              <a:t>Hát lên mừng Chúa Con oai hùng, đã sống lại hiển vinh. Hát khen công trình cứu độ, quá lớn lao huyền siêu.</a:t>
            </a:r>
            <a:endParaRPr lang="vi-VN" sz="6000" i="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35027472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Autofit/>
          </a:bodyPr>
          <a:lstStyle/>
          <a:p>
            <a:pPr algn="just"/>
            <a:r>
              <a:rPr lang="vi-VN" sz="5400" dirty="0">
                <a:solidFill>
                  <a:srgbClr val="FF0000"/>
                </a:solidFill>
                <a:effectLst>
                  <a:outerShdw blurRad="38100" dist="38100" dir="2700000" algn="tl">
                    <a:srgbClr val="000000">
                      <a:alpha val="43137"/>
                    </a:srgbClr>
                  </a:outerShdw>
                </a:effectLst>
                <a:cs typeface="Times New Roman" pitchFamily="18" charset="0"/>
              </a:rPr>
              <a:t>**</a:t>
            </a:r>
            <a:r>
              <a:rPr lang="vi-VN" sz="5400" dirty="0">
                <a:solidFill>
                  <a:srgbClr val="FF0000"/>
                </a:solidFill>
                <a:effectLst>
                  <a:outerShdw blurRad="38100" dist="38100" dir="2700000" algn="tl">
                    <a:srgbClr val="000000">
                      <a:alpha val="43137"/>
                    </a:srgbClr>
                  </a:outerShdw>
                </a:effectLst>
                <a:latin typeface="+mj-lt"/>
                <a:cs typeface="Times New Roman" pitchFamily="18" charset="0"/>
              </a:rPr>
              <a:t>: </a:t>
            </a:r>
            <a:r>
              <a:rPr lang="vi-VN" sz="5400" b="0" i="0" dirty="0">
                <a:solidFill>
                  <a:srgbClr val="003399"/>
                </a:solidFill>
                <a:effectLst/>
                <a:latin typeface="+mn-lt"/>
              </a:rPr>
              <a:t>Ngợi mừng Thiên Chúa giàu lòng thương xót, Ngài dùng thập giá diệt trừ tội lỗi, và Ngài đã sống lại từ cõi chết, chiến thắng tử thần. </a:t>
            </a:r>
            <a:endParaRPr lang="vi-VN" sz="5400" i="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25682381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Autofit/>
          </a:bodyPr>
          <a:lstStyle/>
          <a:p>
            <a:pPr algn="just"/>
            <a:r>
              <a:rPr lang="vi-VN" sz="6000" dirty="0">
                <a:solidFill>
                  <a:srgbClr val="FF0000"/>
                </a:solidFill>
                <a:effectLst>
                  <a:outerShdw blurRad="38100" dist="38100" dir="2700000" algn="tl">
                    <a:srgbClr val="000000">
                      <a:alpha val="43137"/>
                    </a:srgbClr>
                  </a:outerShdw>
                </a:effectLst>
                <a:latin typeface="+mj-lt"/>
                <a:cs typeface="Times New Roman" pitchFamily="18" charset="0"/>
              </a:rPr>
              <a:t>ĐK: </a:t>
            </a:r>
            <a:r>
              <a:rPr lang="vi-VN" sz="6000" b="0" i="0" dirty="0">
                <a:solidFill>
                  <a:srgbClr val="003399"/>
                </a:solidFill>
                <a:effectLst/>
                <a:latin typeface="+mn-lt"/>
              </a:rPr>
              <a:t>Al-le-lu-ia! Al-le-lu-ia! Mừng ngày Thiên Chúa khải hoàn chiến thắng, mừng ngày Thiên Chúa sống lại vinh quang.</a:t>
            </a:r>
            <a:endParaRPr lang="vi-VN" sz="6000" i="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27225402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49"/>
            <a:ext cx="9144000" cy="5143499"/>
          </a:xfrm>
        </p:spPr>
        <p:txBody>
          <a:bodyPr>
            <a:normAutofit/>
          </a:bodyPr>
          <a:lstStyle/>
          <a:p>
            <a:pPr algn="just"/>
            <a:r>
              <a:rPr lang="vi-VN" sz="6000" dirty="0">
                <a:solidFill>
                  <a:srgbClr val="FF0000"/>
                </a:solidFill>
                <a:effectLst>
                  <a:outerShdw blurRad="38100" dist="38100" dir="2700000" algn="tl">
                    <a:srgbClr val="000000">
                      <a:alpha val="43137"/>
                    </a:srgbClr>
                  </a:outerShdw>
                </a:effectLst>
                <a:latin typeface="+mj-lt"/>
                <a:cs typeface="Times New Roman" pitchFamily="18" charset="0"/>
              </a:rPr>
              <a:t>**</a:t>
            </a:r>
            <a:r>
              <a:rPr lang="vi-VN" sz="6000"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6000" b="0" i="0" dirty="0">
                <a:solidFill>
                  <a:srgbClr val="003399"/>
                </a:solidFill>
                <a:effectLst/>
                <a:latin typeface="+mn-lt"/>
              </a:rPr>
              <a:t>Al-le-lu-ia! Al-le-lu-ia! Nào toàn Dân Thánh hãy mừng vui lên, mừng vì Chúa đã phục sinh vinh thắng.</a:t>
            </a:r>
            <a:endParaRPr lang="vi-VN" sz="6000" i="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63599571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Autofit/>
          </a:bodyPr>
          <a:lstStyle/>
          <a:p>
            <a:pPr algn="just"/>
            <a:r>
              <a:rPr lang="vi-VN" sz="5400" dirty="0">
                <a:solidFill>
                  <a:srgbClr val="FF0000"/>
                </a:solidFill>
                <a:effectLst>
                  <a:outerShdw blurRad="38100" dist="38100" dir="2700000" algn="tl">
                    <a:srgbClr val="000000">
                      <a:alpha val="43137"/>
                    </a:srgbClr>
                  </a:outerShdw>
                </a:effectLst>
                <a:cs typeface="Times New Roman" pitchFamily="18" charset="0"/>
              </a:rPr>
              <a:t>**</a:t>
            </a:r>
            <a:r>
              <a:rPr lang="vi-VN" sz="5400" dirty="0">
                <a:solidFill>
                  <a:srgbClr val="FF0000"/>
                </a:solidFill>
                <a:effectLst>
                  <a:outerShdw blurRad="38100" dist="38100" dir="2700000" algn="tl">
                    <a:srgbClr val="000000">
                      <a:alpha val="43137"/>
                    </a:srgbClr>
                  </a:outerShdw>
                </a:effectLst>
                <a:latin typeface="+mj-lt"/>
                <a:cs typeface="Times New Roman" pitchFamily="18" charset="0"/>
              </a:rPr>
              <a:t>: </a:t>
            </a:r>
            <a:r>
              <a:rPr lang="vi-VN" sz="5400" b="0" i="0" dirty="0">
                <a:solidFill>
                  <a:srgbClr val="003399"/>
                </a:solidFill>
                <a:effectLst/>
                <a:latin typeface="+mn-lt"/>
              </a:rPr>
              <a:t>Al-le-lu-ia! Al-le-lu-ia! Ngài thật là Đấng Thánh, phá tan tử thần. Al-le-lu-ia! Al-le-lu-ia! Triều đại Ngài đứng vững đến muôn muôn đời.</a:t>
            </a:r>
            <a:endParaRPr lang="vi-VN" sz="5400" i="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88484439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71450"/>
            <a:ext cx="9144000" cy="5143499"/>
          </a:xfrm>
        </p:spPr>
        <p:txBody>
          <a:bodyPr>
            <a:normAutofit/>
          </a:bodyPr>
          <a:lstStyle/>
          <a:p>
            <a:pPr algn="just"/>
            <a:endParaRPr lang="en-US" sz="72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8" y="0"/>
            <a:ext cx="9141023" cy="5143500"/>
          </a:xfrm>
          <a:prstGeom prst="rect">
            <a:avLst/>
          </a:prstGeom>
        </p:spPr>
      </p:pic>
    </p:spTree>
    <p:extLst>
      <p:ext uri="{BB962C8B-B14F-4D97-AF65-F5344CB8AC3E}">
        <p14:creationId xmlns:p14="http://schemas.microsoft.com/office/powerpoint/2010/main" val="406841327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71450"/>
            <a:ext cx="9144000" cy="5143499"/>
          </a:xfrm>
        </p:spPr>
        <p:txBody>
          <a:bodyPr>
            <a:normAutofit/>
          </a:bodyPr>
          <a:lstStyle/>
          <a:p>
            <a:r>
              <a:rPr lang="en-US" sz="6000" b="1" dirty="0">
                <a:solidFill>
                  <a:srgbClr val="FF0000"/>
                </a:solidFill>
                <a:effectLst>
                  <a:outerShdw blurRad="38100" dist="38100" dir="2700000" algn="tl">
                    <a:srgbClr val="000000">
                      <a:alpha val="43137"/>
                    </a:srgbClr>
                  </a:outerShdw>
                </a:effectLst>
                <a:latin typeface="+mj-lt"/>
                <a:cs typeface="Times New Roman" pitchFamily="18" charset="0"/>
              </a:rPr>
              <a:t>Ca </a:t>
            </a:r>
            <a:r>
              <a:rPr lang="en-US" sz="6000" b="1" dirty="0" err="1">
                <a:solidFill>
                  <a:srgbClr val="FF0000"/>
                </a:solidFill>
                <a:effectLst>
                  <a:outerShdw blurRad="38100" dist="38100" dir="2700000" algn="tl">
                    <a:srgbClr val="000000">
                      <a:alpha val="43137"/>
                    </a:srgbClr>
                  </a:outerShdw>
                </a:effectLst>
                <a:latin typeface="+mj-lt"/>
                <a:cs typeface="Times New Roman" pitchFamily="18" charset="0"/>
              </a:rPr>
              <a:t>Hiệp</a:t>
            </a:r>
            <a:r>
              <a:rPr lang="en-US" sz="60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6000" b="1" dirty="0" err="1">
                <a:solidFill>
                  <a:srgbClr val="FF0000"/>
                </a:solidFill>
                <a:effectLst>
                  <a:outerShdw blurRad="38100" dist="38100" dir="2700000" algn="tl">
                    <a:srgbClr val="000000">
                      <a:alpha val="43137"/>
                    </a:srgbClr>
                  </a:outerShdw>
                </a:effectLst>
                <a:latin typeface="+mj-lt"/>
                <a:cs typeface="Times New Roman" pitchFamily="18" charset="0"/>
              </a:rPr>
              <a:t>Lễ</a:t>
            </a:r>
            <a:r>
              <a:rPr lang="en-US" sz="6000" b="1" dirty="0">
                <a:solidFill>
                  <a:srgbClr val="FF0000"/>
                </a:solidFill>
                <a:effectLst>
                  <a:outerShdw blurRad="38100" dist="38100" dir="2700000" algn="tl">
                    <a:srgbClr val="000000">
                      <a:alpha val="43137"/>
                    </a:srgbClr>
                  </a:outerShdw>
                </a:effectLst>
                <a:latin typeface="+mj-lt"/>
                <a:cs typeface="Times New Roman" pitchFamily="18" charset="0"/>
              </a:rPr>
              <a:t> 2</a:t>
            </a:r>
            <a:br>
              <a:rPr lang="en-US" sz="6000" b="1" dirty="0">
                <a:solidFill>
                  <a:srgbClr val="FF0000"/>
                </a:solidFill>
                <a:effectLst>
                  <a:outerShdw blurRad="38100" dist="38100" dir="2700000" algn="tl">
                    <a:srgbClr val="000000">
                      <a:alpha val="43137"/>
                    </a:srgbClr>
                  </a:outerShdw>
                </a:effectLst>
                <a:latin typeface="+mj-lt"/>
                <a:cs typeface="Times New Roman" pitchFamily="18" charset="0"/>
              </a:rPr>
            </a:br>
            <a:r>
              <a:rPr lang="vi-VN" sz="6000" b="1" dirty="0">
                <a:solidFill>
                  <a:srgbClr val="003399"/>
                </a:solidFill>
                <a:effectLst>
                  <a:outerShdw blurRad="38100" dist="38100" dir="2700000" algn="tl">
                    <a:srgbClr val="000000">
                      <a:alpha val="43137"/>
                    </a:srgbClr>
                  </a:outerShdw>
                </a:effectLst>
                <a:latin typeface="+mj-lt"/>
                <a:cs typeface="Times New Roman" pitchFamily="18" charset="0"/>
              </a:rPr>
              <a:t>Hành Khúc Phục Sinh</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
            </a:r>
            <a:b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br>
            <a:r>
              <a:rPr lang="vi-VN" b="1" i="1" dirty="0">
                <a:solidFill>
                  <a:srgbClr val="FF0000"/>
                </a:solidFill>
                <a:effectLst>
                  <a:outerShdw blurRad="38100" dist="38100" dir="2700000" algn="tl">
                    <a:srgbClr val="000000">
                      <a:alpha val="43137"/>
                    </a:srgbClr>
                  </a:outerShdw>
                </a:effectLst>
                <a:latin typeface="+mj-lt"/>
                <a:cs typeface="Times New Roman" pitchFamily="18" charset="0"/>
              </a:rPr>
              <a:t>Khuyết Danh</a:t>
            </a:r>
          </a:p>
        </p:txBody>
      </p:sp>
    </p:spTree>
    <p:extLst>
      <p:ext uri="{BB962C8B-B14F-4D97-AF65-F5344CB8AC3E}">
        <p14:creationId xmlns:p14="http://schemas.microsoft.com/office/powerpoint/2010/main" val="292585946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Autofit/>
          </a:bodyPr>
          <a:lstStyle/>
          <a:p>
            <a:pPr algn="just"/>
            <a:r>
              <a:rPr lang="vi-VN" sz="5400" dirty="0">
                <a:solidFill>
                  <a:srgbClr val="FF0000"/>
                </a:solidFill>
                <a:effectLst>
                  <a:outerShdw blurRad="38100" dist="38100" dir="2700000" algn="tl">
                    <a:srgbClr val="000000">
                      <a:alpha val="43137"/>
                    </a:srgbClr>
                  </a:outerShdw>
                </a:effectLst>
                <a:latin typeface="+mj-lt"/>
                <a:cs typeface="Times New Roman" pitchFamily="18" charset="0"/>
              </a:rPr>
              <a:t>ĐK: </a:t>
            </a:r>
            <a:r>
              <a:rPr lang="vi-VN" sz="5400" b="0" i="0" dirty="0">
                <a:solidFill>
                  <a:srgbClr val="003399"/>
                </a:solidFill>
                <a:effectLst/>
                <a:latin typeface="+mn-lt"/>
              </a:rPr>
              <a:t>Hãy hát lên đi người ơi người, hãy hát lên đi biển khơi sông dài. Mừng Vua Giêsu uy linh toàn thắng, Phục Sinh giải thoát muôn dân đọa đầy.</a:t>
            </a:r>
            <a:endParaRPr lang="vi-VN" sz="5400" i="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6382931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49"/>
            <a:ext cx="9144000" cy="5143499"/>
          </a:xfrm>
        </p:spPr>
        <p:txBody>
          <a:bodyPr>
            <a:normAutofit fontScale="90000"/>
          </a:bodyPr>
          <a:lstStyle/>
          <a:p>
            <a:pPr algn="just"/>
            <a:r>
              <a:rPr lang="vi-VN" sz="6000" dirty="0">
                <a:solidFill>
                  <a:srgbClr val="FF0000"/>
                </a:solidFill>
                <a:effectLst>
                  <a:outerShdw blurRad="38100" dist="38100" dir="2700000" algn="tl">
                    <a:srgbClr val="000000">
                      <a:alpha val="43137"/>
                    </a:srgbClr>
                  </a:outerShdw>
                </a:effectLst>
                <a:latin typeface="+mj-lt"/>
                <a:cs typeface="Times New Roman" pitchFamily="18" charset="0"/>
              </a:rPr>
              <a:t>**</a:t>
            </a:r>
            <a:r>
              <a:rPr lang="vi-VN" sz="6000"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6000" b="0" i="0" dirty="0">
                <a:solidFill>
                  <a:srgbClr val="003399"/>
                </a:solidFill>
                <a:effectLst/>
                <a:latin typeface="+mn-lt"/>
              </a:rPr>
              <a:t>Hãy đứng lên đi người ơi người, hãy nói lên đi từ nơi hận thù. Tình yêu hôm nay tiêu diệt sự chết, hồng ân Thiên Chúa phá tan xích xiềng.</a:t>
            </a:r>
            <a:endParaRPr lang="vi-VN" sz="6000" i="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403401541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Autofit/>
          </a:bodyPr>
          <a:lstStyle/>
          <a:p>
            <a:pPr algn="just"/>
            <a:r>
              <a:rPr lang="vi-VN" sz="6000" dirty="0">
                <a:solidFill>
                  <a:srgbClr val="FF0000"/>
                </a:solidFill>
                <a:effectLst>
                  <a:outerShdw blurRad="38100" dist="38100" dir="2700000" algn="tl">
                    <a:srgbClr val="000000">
                      <a:alpha val="43137"/>
                    </a:srgbClr>
                  </a:outerShdw>
                </a:effectLst>
                <a:latin typeface="+mn-lt"/>
                <a:cs typeface="Times New Roman" pitchFamily="18" charset="0"/>
              </a:rPr>
              <a:t>Pk1:</a:t>
            </a:r>
            <a:r>
              <a:rPr lang="vi-VN" sz="6000" dirty="0">
                <a:solidFill>
                  <a:srgbClr val="003399"/>
                </a:solidFill>
                <a:effectLst>
                  <a:outerShdw blurRad="38100" dist="38100" dir="2700000" algn="tl">
                    <a:srgbClr val="000000">
                      <a:alpha val="43137"/>
                    </a:srgbClr>
                  </a:outerShdw>
                </a:effectLst>
                <a:latin typeface="+mn-lt"/>
                <a:cs typeface="Times New Roman" pitchFamily="18" charset="0"/>
              </a:rPr>
              <a:t> </a:t>
            </a:r>
            <a:r>
              <a:rPr lang="vi-VN" sz="6000" b="1" i="0" dirty="0">
                <a:solidFill>
                  <a:srgbClr val="003399"/>
                </a:solidFill>
                <a:effectLst/>
                <a:latin typeface="+mn-lt"/>
              </a:rPr>
              <a:t>Này chim ơi vui lên với đất trời. Hãy tung hô uy danh Chúa cơ binh đã chết đi và sống lại trong ánh vinh quang rạng ngời. </a:t>
            </a:r>
            <a:endParaRPr lang="vi-VN" sz="6000" b="1" i="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88099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10718</TotalTime>
  <Words>2466</Words>
  <Application>Microsoft Office PowerPoint</Application>
  <PresentationFormat>On-screen Show (16:9)</PresentationFormat>
  <Paragraphs>204</Paragraphs>
  <Slides>115</Slides>
  <Notes>88</Notes>
  <HiddenSlides>0</HiddenSlides>
  <MMClips>0</MMClips>
  <ScaleCrop>false</ScaleCrop>
  <HeadingPairs>
    <vt:vector size="4" baseType="variant">
      <vt:variant>
        <vt:lpstr>Theme</vt:lpstr>
      </vt:variant>
      <vt:variant>
        <vt:i4>13</vt:i4>
      </vt:variant>
      <vt:variant>
        <vt:lpstr>Slide Titles</vt:lpstr>
      </vt:variant>
      <vt:variant>
        <vt:i4>115</vt:i4>
      </vt:variant>
    </vt:vector>
  </HeadingPairs>
  <TitlesOfParts>
    <vt:vector size="128" baseType="lpstr">
      <vt:lpstr>Office Theme</vt:lpstr>
      <vt:lpstr>5_Office Theme</vt:lpstr>
      <vt:lpstr>2_Office Theme</vt:lpstr>
      <vt:lpstr>4_Office Theme</vt:lpstr>
      <vt:lpstr>6_Office Theme</vt:lpstr>
      <vt:lpstr>8_Office Theme</vt:lpstr>
      <vt:lpstr>7_Office Theme</vt:lpstr>
      <vt:lpstr>1_Office Theme</vt:lpstr>
      <vt:lpstr>3_Office Theme</vt:lpstr>
      <vt:lpstr>10_Office Theme</vt:lpstr>
      <vt:lpstr>13_Office Theme</vt:lpstr>
      <vt:lpstr>11_Office Theme</vt:lpstr>
      <vt:lpstr>16_Office Theme</vt:lpstr>
      <vt:lpstr>PowerPoint Presentation</vt:lpstr>
      <vt:lpstr>PowerPoint Presentation</vt:lpstr>
      <vt:lpstr>PowerPoint Presentation</vt:lpstr>
      <vt:lpstr>Đáp Ca 1 Thánh Vịnh 32 Thanh Lâm </vt:lpstr>
      <vt:lpstr>ĐK:  Khắp địa cầu dư đầy ân sủng của Chúa. Khắp gian trần tràn ngập ơn thánh của Ngài.</vt:lpstr>
      <vt:lpstr>ĐK:  Khắp địa cầu dư đầy ân sủng của Chúa. Khắp gian trần tràn ngập ơn thánh của Ngài.</vt:lpstr>
      <vt:lpstr>Pk1: Vì lời Chúa thật cao siêu, chân chính, và bao việc Ngài làm rất đáng bội phục. Chúa hằng luôn yêu mến những công việc lành, </vt:lpstr>
      <vt:lpstr>**: Ngài chuộng ưa đường lối chính trực, công minh. Cả trái đất dư đầy ân sủng Ngài.</vt:lpstr>
      <vt:lpstr>ĐK: Khắp địa cầu dư đầy ân sủng của Chúa. Khắp gian trần tràn ngập ơn thánh của Ngài.</vt:lpstr>
      <vt:lpstr>Pk2: Lời của Chúa tạo trời cao xanh biếc, từ hơi thở của Ngài cơ binh hình thành. Nước đại dương, Ngài đã tóm thu vào bầu, </vt:lpstr>
      <vt:lpstr>**: Muôn ngọn sóng cao ngất, Chúa dồn vào kho. Sự nghiệp Chúa sáng ngời khắp đất trời.</vt:lpstr>
      <vt:lpstr>ĐK: Khắp địa cầu dư đầy ân sủng của Chúa. Khắp gian trần tràn ngập ơn thánh của Ngài.</vt:lpstr>
      <vt:lpstr>Pk3: Thật hạnh phúc nước nào luôn tôn vinh Chúa làm Chúa-tể và làm Quân-vương của mình. </vt:lpstr>
      <vt:lpstr>**: Ôi hạnh phúc cho hết các dân tộc nào được chọn riêng để làm cơ nghiệp của Chúa. Ngài dõi mắt luôn nhìn con cái Ngài.</vt:lpstr>
      <vt:lpstr>ĐK: Khắp địa cầu dư đầy ân sủng của Chúa. Khắp gian trần tràn ngập ơn thánh của Ngài.</vt:lpstr>
      <vt:lpstr>Pk4: Này hồn con ngày và đêm mong Chúa, vì chính Ngài là nguồn cứu giúp hộ phù. </vt:lpstr>
      <vt:lpstr>**: Xin rủ thương ban xuống thánh ân đầy tràn trên mọi ai kiên vững với niềm thành tin, lòng mãi mãi trông cậy nơi Chúa Trời.</vt:lpstr>
      <vt:lpstr>ĐK: Khắp địa cầu dư đầy ân sủng của Chúa. Khắp gian trần tràn ngập ơn thánh của Ngài.</vt:lpstr>
      <vt:lpstr>PowerPoint Presentation</vt:lpstr>
      <vt:lpstr>Đáp Ca 2 Xuất Hành Hoàng Kim</vt:lpstr>
      <vt:lpstr>Đk: Vang lên muôn lời ca, Ta ca ngợi Chúa, vì uy danh Người cao cả. Chiến mã với kỵ binh, Ngài đã quăng chìm đáy biển (ư). </vt:lpstr>
      <vt:lpstr>Pk1: Ấy sức mạnh tôi, lời ca nơi miệng tôi, là Chúa, nguồn cứu thoát của tôi.    </vt:lpstr>
      <vt:lpstr>Đk: Vang lên muôn lời ca, Ta ca ngợi Chúa, vì uy danh Người cao cả. Chiến mã với kỵ binh, Ngài đã quăng chìm đáy biển (ư). </vt:lpstr>
      <vt:lpstr>Pk2: Thiên Chúa của tôi, tôi hát khen Người. Thần của tổ tiên tôi, tôi tán dương Người. </vt:lpstr>
      <vt:lpstr>Đk: Vang lên muôn lời ca, Ta ca ngợi Chúa, vì uy danh Người cao cả. Chiến mã với kỵ binh, Ngài đã quăng chìm đáy biển (ư). </vt:lpstr>
      <vt:lpstr>Pk3: Chúa là, Đấng anh hùng chiến sĩ (Đấng anh hùng chiến sĩ ). Danh Ngài là Đức Chúa,  ( là Đức Chúa ). </vt:lpstr>
      <vt:lpstr>Đk: Vang lên muôn lời ca, Ta ca ngợi Chúa, vì uy danh Người cao cả. Chiến mã với kỵ binh, Ngài đã quăng chìm đáy biển (ư). </vt:lpstr>
      <vt:lpstr>PowerPoint Presentation</vt:lpstr>
      <vt:lpstr>Đáp Ca 3 Is 12 Mi Giáng</vt:lpstr>
      <vt:lpstr>ĐK: Các ngươi sẽ hân hoan, múc nước nơi suối Đấng Cứu Độ. </vt:lpstr>
      <vt:lpstr>ĐK: Các ngươi sẽ hân hoan, múc nước nơi suối Đấng Cứu Độ. </vt:lpstr>
      <vt:lpstr>Pk1: Đây chính là Thiên Chúa Đấng đã cứu độ tôi. Có Chúa là sức mạnh tôi còn hãi sợ chi? </vt:lpstr>
      <vt:lpstr>** Tôi mãi hoài ngợi khen, Chúa cứu độ đời tôi. Tôi hoan hỷ vui mừng múc nước tận nguồn ơn cứu độ.</vt:lpstr>
      <vt:lpstr>ĐK: Các ngươi sẽ hân hoan, múc nước nơi suối Đấng Cứu Độ. </vt:lpstr>
      <vt:lpstr>Pk2:  Hãy cảm tạ Đức Chúa khẩn cầu với Thánh Danh. Loan vĩ nghiệp của Người cho toàn cõi trần gian.</vt:lpstr>
      <vt:lpstr>** Danh Chúa thật vinh sáng, phép tắc Người quyền năng. Muôn vua chúa gian trần phải quy phục quyền uy của Người.</vt:lpstr>
      <vt:lpstr>ĐK: Các ngươi sẽ hân hoan, múc nước nơi suối Đấng Cứu Độ. </vt:lpstr>
      <vt:lpstr>Pk3: Hãy hát mừng Thiên Chúa Đấng tạo tác bao kỳ công. Khắp thế gian quy phục uy quyền Chúa toàn năng.</vt:lpstr>
      <vt:lpstr>** Hãy reo hò mừng rỡ, Đấng Thánh của Si-on. Đức Chúa của Ích-diên rất oai hùng và luôn vĩ đại.</vt:lpstr>
      <vt:lpstr>ĐK: Các ngươi sẽ hân hoan, múc nước nơi suối Đấng Cứu Độ. </vt:lpstr>
      <vt:lpstr>PowerPoint Presentation</vt:lpstr>
      <vt:lpstr>PowerPoint Presentation</vt:lpstr>
      <vt:lpstr>Chủ tế: Vinh danh Thiên Chúa trên các tầng trời. A+B: Và bình an dưới thế cho người thiện tâm. </vt:lpstr>
      <vt:lpstr>A:Chúng con ca ngợi Chúa. B:Chúng con chúc tụng Chúa.  A:Chúng con thờ lạy Chúa.  B:Chúng con tôn vinh Chúa. </vt:lpstr>
      <vt:lpstr>A: Chúng con cảm tạ Chúa vì vinh quang cao cả Chúa. B: Lạy Chúa là Thiên Chúa, là Vua trên trời, là Chúa Cha toàn năng.</vt:lpstr>
      <vt:lpstr>A: Lạy con một Thiên Chúa,            Chúa Giê-su Ki-tô. B: Lạy Chúa là Thiên Chúa, là Chiên Thiên Chúa là Con Đức Chúa Cha. </vt:lpstr>
      <vt:lpstr>A: Chúa xóa tội trần gian, xin thương xót chúng con. B: Chúa xóa tội trần gian, xin nhậm lời chúng con cầu khẩn. </vt:lpstr>
      <vt:lpstr>A: Chúa ngự bên hữu Đức Chúa Cha, xin thương xót chúng con. B: Vì lạy Chúa Giê-su Ki-tô, chỉ có Chúa là Đấng Thánh.</vt:lpstr>
      <vt:lpstr>Chỉ có Chúa là Chúa, chỉ có Chúa là đấng tối cao. A+B: Cùng Đức Chúa Thánh Thần trong vinh quang Đức Chúa Cha. Amen. </vt:lpstr>
      <vt:lpstr>PowerPoint Presentation</vt:lpstr>
      <vt:lpstr>Đáp Ca                    Thánh Vịnh 117             03 Câu </vt:lpstr>
      <vt:lpstr>Đk:Ha-le-lu-ia.  Ha-le-lu-ia. Ha-le-lu-ia.</vt:lpstr>
      <vt:lpstr>Pk1: Nói lên rằng Chúa ta từ ái khoan nhân muôn ngàn năm tình luôn son sắt! Cất cao lời hát lên nhà Is-ra-en. Tình Ngài luôn muôn đời son sắt.</vt:lpstr>
      <vt:lpstr>Đk:Ha-le-lu-ia.  Ha-le-lu-ia. Ha-le-lu-ia.</vt:lpstr>
      <vt:lpstr>Pk2: Giữa u sầu tiếng con cầu Chúa ra tay. Ôi quyền năng Ngài thương cứu đáp. Chúa trong đời Chúa luôn hang ở bên con. Còn sợ chi quân thù giăng lối.</vt:lpstr>
      <vt:lpstr>Đk:Ha-le-lu-ia.  Ha-le-lu-ia. Ha-le-lu-ia.</vt:lpstr>
      <vt:lpstr>Pk3: Chúa luôn là sức con và tiếng con ca. Xin tung hô Ngài Đấng Cứu Thế. Sống cho Ngài sẽ không còn chết hư vô. Đời truyền rao công trình Thiên Chúa.</vt:lpstr>
      <vt:lpstr>Đk:Ha-le-lu-ia.  Ha-le-lu-ia. Ha-le-lu-ia.</vt:lpstr>
      <vt:lpstr>PowerPoint Presentation</vt:lpstr>
      <vt:lpstr>PowerPoint Presentation</vt:lpstr>
      <vt:lpstr>PowerPoint Presentation</vt:lpstr>
      <vt:lpstr>PowerPoint Presentation</vt:lpstr>
      <vt:lpstr>PK: Tôi đã thấy nước từ bên phải Đền Thờ chảy ra.         Al-le-lu-ia. Và nước ấy chảy đến những ai, thì tất cả được cứu rỗi và reo lên:  Al-le-lu-ia. Al-le-lu-ia.  </vt:lpstr>
      <vt:lpstr>** Sáng danh Đức Chúa Cha, và Đức Chúa Con, và Đức Chúa Thánh Thần, như đã có trước vô cùng và bây giờ và hằng có, và đời đời chẳng cùng. Amen. </vt:lpstr>
      <vt:lpstr>** Sáng danh Đức Chúa Cha, và Đức Chúa Con, và Đức Chúa Thánh Thần, như đã có trước vô cùng và bây giờ và hằng có, và đời đời chẳng cùng. Amen. </vt:lpstr>
      <vt:lpstr>PowerPoint Presentation</vt:lpstr>
      <vt:lpstr>Ca Dâng Lễ Tâm Tình Con Dâng 4 Mai Khanh</vt:lpstr>
      <vt:lpstr>Pk: Này đây tấm bánh trắng cùng rượu nho thơm nồng. Bữa tiệc ly ngày xưa ấy Chúa dâng lời tạ ơn. </vt:lpstr>
      <vt:lpstr>**: Nào ai được thấu đáo? Ý cao siêu nhiệm mầu. Mà lòng Cha đầy thương yêu truyền lại cho muôn đời sau.</vt:lpstr>
      <vt:lpstr>**: Giờ đây hiệp dâng lên Bánh Rượu nên tinh tuyền, nên thần lương cao vời. Chúa ngự trị trong tôi. </vt:lpstr>
      <vt:lpstr>**: Ngàn muôn triệu con tim hướng về nơi thánh điện, nâng hồn lên cõi vô biên, phút giây đượm thần thiêng.</vt:lpstr>
      <vt:lpstr>** Này đây tấm bánh trắng cùng rượu nho thơm nồng. Bữa tiệc ly ngày xưa ấy Chúa dâng lời tạ ơn. </vt:lpstr>
      <vt:lpstr>** Nào ai được thấu đáo? Ý cao siêu nhiệm mầu. Mà lòng Cha đầy thương yêu truyền lại cho muôn đời sau.</vt:lpstr>
      <vt:lpstr>PowerPoint Presentation</vt:lpstr>
      <vt:lpstr>PowerPoint Presentation</vt:lpstr>
      <vt:lpstr>Ca Hiệp Lễ 1 Khải Hoàn Ca Alleluia Phùng Minh Mẫn</vt:lpstr>
      <vt:lpstr>ĐK: Al-le-lu-ia! Al-le-lu-ia! Mừng ngày Thiên Chúa khải hoàn chiến thắng, mừng ngày Thiên Chúa sống lại vinh quang.</vt:lpstr>
      <vt:lpstr>** Al-le-lu-ia! Al-le-lu-ia! Nào toàn Dân Thánh hãy mừng vui lên, mừng vì Chúa đã phục sinh.</vt:lpstr>
      <vt:lpstr>Pk1: Đức Ki-tô đã ra khỏi mồ, đã khải hoàn sống lại. Chính tay Ngài phá ngục âm ty, cứu muôn vàn tội nhân. </vt:lpstr>
      <vt:lpstr>** Thánh Danh Ngài xiết bao oai hùng, khiến tử thần khiếp run. Vương triều do Ngài thống trị mãi mãi không chuyển rung.</vt:lpstr>
      <vt:lpstr>**: Ngợi mừng Thiên Chúa giàu lòng thương xót, Ngài dùng thập giá diệt trừ tội lỗi, và Ngài đã sống lại từ cõi chết, chiến thắng tử thần. </vt:lpstr>
      <vt:lpstr>ĐK: Al-le-lu-ia! Al-le-lu-ia! Mừng ngày Thiên Chúa khải hoàn chiến thắng, mừng ngày Thiên Chúa sống lại vinh quang.</vt:lpstr>
      <vt:lpstr>** Al-le-lu-ia! Al-le-lu-ia! Nào toàn Dân Thánh hãy mừng vui lên, mừng vì Chúa đã phục sinh.</vt:lpstr>
      <vt:lpstr>Pk2: Lúc đêm dài khoác lên nhân loại, kiếp nô lệ u hoài. Sẽ muôn đời mang nặng án chết, bởi quy hàng tội lỗi. </vt:lpstr>
      <vt:lpstr>** Đấng sống lại phá tan gông xiềng, đã cứu độ thế nhân. Đưa về Quê nhà thái hòa, sống sướng vui thảnh thơi. Ngài đứng vững đến muôn ngàn đời.</vt:lpstr>
      <vt:lpstr>**: Ngợi mừng Thiên Chúa giàu lòng thương xót, Ngài dùng thập giá diệt trừ tội lỗi, và Ngài đã sống lại từ cõi chết, chiến thắng tử thần. </vt:lpstr>
      <vt:lpstr>ĐK: Al-le-lu-ia! Al-le-lu-ia! Mừng ngày Thiên Chúa khải hoàn chiến thắng, mừng ngày Thiên Chúa sống lại vinh quang.</vt:lpstr>
      <vt:lpstr>** Al-le-lu-ia! Al-le-lu-ia! Nào toàn Dân Thánh hãy mừng vui lên, mừng vì Chúa đã phục sinh.</vt:lpstr>
      <vt:lpstr>Pk3: Hát lên mừng Chúa Cha nhân từ, xót thương người lỗi tội. Hiến Con Một cứu chuộc thế giới, chết trên thập tự giá.</vt:lpstr>
      <vt:lpstr>** Hát lên mừng Chúa Con oai hùng, đã sống lại hiển vinh. Hát khen công trình cứu độ, quá lớn lao huyền siêu.</vt:lpstr>
      <vt:lpstr>**: Ngợi mừng Thiên Chúa giàu lòng thương xót, Ngài dùng thập giá diệt trừ tội lỗi, và Ngài đã sống lại từ cõi chết, chiến thắng tử thần. </vt:lpstr>
      <vt:lpstr>ĐK: Al-le-lu-ia! Al-le-lu-ia! Mừng ngày Thiên Chúa khải hoàn chiến thắng, mừng ngày Thiên Chúa sống lại vinh quang.</vt:lpstr>
      <vt:lpstr>** Al-le-lu-ia! Al-le-lu-ia! Nào toàn Dân Thánh hãy mừng vui lên, mừng vì Chúa đã phục sinh vinh thắng.</vt:lpstr>
      <vt:lpstr>**: Al-le-lu-ia! Al-le-lu-ia! Ngài thật là Đấng Thánh, phá tan tử thần. Al-le-lu-ia! Al-le-lu-ia! Triều đại Ngài đứng vững đến muôn muôn đời.</vt:lpstr>
      <vt:lpstr>PowerPoint Presentation</vt:lpstr>
      <vt:lpstr>Ca Hiệp Lễ 2 Hành Khúc Phục Sinh Khuyết Danh</vt:lpstr>
      <vt:lpstr>ĐK: Hãy hát lên đi người ơi người, hãy hát lên đi biển khơi sông dài. Mừng Vua Giêsu uy linh toàn thắng, Phục Sinh giải thoát muôn dân đọa đầy.</vt:lpstr>
      <vt:lpstr>** Hãy đứng lên đi người ơi người, hãy nói lên đi từ nơi hận thù. Tình yêu hôm nay tiêu diệt sự chết, hồng ân Thiên Chúa phá tan xích xiềng.</vt:lpstr>
      <vt:lpstr>Pk1: Này chim ơi vui lên với đất trời. Hãy tung hô uy danh Chúa cơ binh đã chết đi và sống lại trong ánh vinh quang rạng ngời. </vt:lpstr>
      <vt:lpstr>** Bình minh ơi vui lên với muôn người, hãy hân hoan tung gieo khắp nơi nơi ánh sang của ngày tái hồi tuyệt vời. Halleluia.</vt:lpstr>
      <vt:lpstr>ĐK: Hãy hát lên đi người ơi người, hãy hát lên đi biển khơi sông dài. Mừng Vua Giêsu uy linh toàn thắng, Phục Sinh giải thoát muôn dân đọa đầy.</vt:lpstr>
      <vt:lpstr>** Hãy đứng lên đi người ơi người, hãy nói lên đi từ nơi hận thù. Tình yêu hôm nay tiêu diệt sự chết, hồng ân Thiên Chúa phá tan xích xiềng.</vt:lpstr>
      <vt:lpstr>Pk2: Triệu con tim mê say phút giây này, bước chân ai cô đơn hãy vui lên vì Chúa mang thân tội tù đã chết đi và sống lại.</vt:lpstr>
      <vt:lpstr>** Ngàn nụ hoa tươi xinh kính dâng Ngài, phút tương lai xin Cha đoái thương ban sức sống thiêng liêng đêm ngày tràn đầy. Halleluia.</vt:lpstr>
      <vt:lpstr>ĐK: Hãy hát lên đi người ơi người, hãy hát lên đi biển khơi sông dài. Mừng Vua Giêsu uy linh toàn thắng, Phục Sinh giải thoát muôn dân đọa đầy.</vt:lpstr>
      <vt:lpstr>** Hãy đứng lên đi người ơi người, hãy nói lên đi từ nơi hận thù. Tình yêu hôm nay tiêu diệt sự chết, hồng ân Thiên Chúa phá tan xích xiềng.</vt:lpstr>
      <vt:lpstr>PowerPoint Presentation</vt:lpstr>
      <vt:lpstr>PowerPoint Presentation</vt:lpstr>
      <vt:lpstr>Ca Kết Lễ Hát Mừng Phục Sinh Lm. Quang Uy</vt:lpstr>
      <vt:lpstr>Pk1: Khắp bốn phương trời về đây tạ ơn Chúa Cha, đã đoái thương ban người con chí ái Giê - su, chết cho chúng con và đã sống lại rồi.</vt:lpstr>
      <vt:lpstr>**: Này đây vũ trụ tấu vang khúc nhạc thánh ân, trần gian nay tràn ánh sáng. Này đây muôn loài hát khen chúc tụng Đức Vua là cứu Chúa cho ngàn dân.</vt:lpstr>
      <vt:lpstr>Pk2: Cất bước ra đi để loan tin vui khắp nơi, Chúa đã sống lại từ trong cõi chết tối tăm, Chúa cho chúng con sự sống đến muôn đời.</vt:lpstr>
      <vt:lpstr>**: Nguyện xin cho ngọn nến vui chói ngời sáng soi niềm tin trên toàn thế giới. Nguyện xin cho lửa mến yêu luôn bừng cháy lên tình thắm thiết nơi đoàn con.</vt:lpstr>
      <vt:lpstr>**: Nguyện xin cho ngọn nến vui chói ngời sáng soi niềm tin trên toàn thế giới. Nguyện xin cho lửa mến yêu luôn bừng cháy lên tình thắm thiết nơi đoàn con.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Thánh Vịnh 103 Chúa Giêsu Chịu Phép Rửa Năm C Lm Kim Long</dc:title>
  <dc:creator>Hung Nam</dc:creator>
  <cp:lastModifiedBy>RePack by Diakov</cp:lastModifiedBy>
  <cp:revision>83</cp:revision>
  <dcterms:created xsi:type="dcterms:W3CDTF">2021-12-05T01:20:54Z</dcterms:created>
  <dcterms:modified xsi:type="dcterms:W3CDTF">2024-03-21T22:20:30Z</dcterms:modified>
</cp:coreProperties>
</file>