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4164" r:id="rId11"/>
    <p:sldMasterId id="2147484176" r:id="rId12"/>
    <p:sldMasterId id="2147484212" r:id="rId13"/>
    <p:sldMasterId id="2147484236" r:id="rId14"/>
    <p:sldMasterId id="2147484248" r:id="rId15"/>
  </p:sldMasterIdLst>
  <p:notesMasterIdLst>
    <p:notesMasterId r:id="rId176"/>
  </p:notesMasterIdLst>
  <p:sldIdLst>
    <p:sldId id="10122" r:id="rId16"/>
    <p:sldId id="9927" r:id="rId17"/>
    <p:sldId id="9928" r:id="rId18"/>
    <p:sldId id="9930" r:id="rId19"/>
    <p:sldId id="9929" r:id="rId20"/>
    <p:sldId id="9968" r:id="rId21"/>
    <p:sldId id="9969" r:id="rId22"/>
    <p:sldId id="9931" r:id="rId23"/>
    <p:sldId id="9970" r:id="rId24"/>
    <p:sldId id="9971" r:id="rId25"/>
    <p:sldId id="9972" r:id="rId26"/>
    <p:sldId id="9973" r:id="rId27"/>
    <p:sldId id="9974" r:id="rId28"/>
    <p:sldId id="9975" r:id="rId29"/>
    <p:sldId id="9976" r:id="rId30"/>
    <p:sldId id="9977" r:id="rId31"/>
    <p:sldId id="10123" r:id="rId32"/>
    <p:sldId id="10033" r:id="rId33"/>
    <p:sldId id="10118" r:id="rId34"/>
    <p:sldId id="9806" r:id="rId35"/>
    <p:sldId id="9962" r:id="rId36"/>
    <p:sldId id="9846" r:id="rId37"/>
    <p:sldId id="9848" r:id="rId38"/>
    <p:sldId id="9849" r:id="rId39"/>
    <p:sldId id="9850" r:id="rId40"/>
    <p:sldId id="9851" r:id="rId41"/>
    <p:sldId id="9852" r:id="rId42"/>
    <p:sldId id="9853" r:id="rId43"/>
    <p:sldId id="9964" r:id="rId44"/>
    <p:sldId id="9965" r:id="rId45"/>
    <p:sldId id="9883" r:id="rId46"/>
    <p:sldId id="9835" r:id="rId47"/>
    <p:sldId id="9863" r:id="rId48"/>
    <p:sldId id="9978" r:id="rId49"/>
    <p:sldId id="9864" r:id="rId50"/>
    <p:sldId id="9979" r:id="rId51"/>
    <p:sldId id="9866" r:id="rId52"/>
    <p:sldId id="9980" r:id="rId53"/>
    <p:sldId id="9868" r:id="rId54"/>
    <p:sldId id="9981" r:id="rId55"/>
    <p:sldId id="9884" r:id="rId56"/>
    <p:sldId id="9837" r:id="rId57"/>
    <p:sldId id="9756" r:id="rId58"/>
    <p:sldId id="10124" r:id="rId59"/>
    <p:sldId id="9899" r:id="rId60"/>
    <p:sldId id="9885" r:id="rId61"/>
    <p:sldId id="9886" r:id="rId62"/>
    <p:sldId id="9887" r:id="rId63"/>
    <p:sldId id="9888" r:id="rId64"/>
    <p:sldId id="9889" r:id="rId65"/>
    <p:sldId id="9890" r:id="rId66"/>
    <p:sldId id="9891" r:id="rId67"/>
    <p:sldId id="9892" r:id="rId68"/>
    <p:sldId id="9893" r:id="rId69"/>
    <p:sldId id="9894" r:id="rId70"/>
    <p:sldId id="9895" r:id="rId71"/>
    <p:sldId id="9896" r:id="rId72"/>
    <p:sldId id="9897" r:id="rId73"/>
    <p:sldId id="9898" r:id="rId74"/>
    <p:sldId id="9902" r:id="rId75"/>
    <p:sldId id="9934" r:id="rId76"/>
    <p:sldId id="9935" r:id="rId77"/>
    <p:sldId id="9937" r:id="rId78"/>
    <p:sldId id="9982" r:id="rId79"/>
    <p:sldId id="9936" r:id="rId80"/>
    <p:sldId id="9939" r:id="rId81"/>
    <p:sldId id="9983" r:id="rId82"/>
    <p:sldId id="9984" r:id="rId83"/>
    <p:sldId id="9938" r:id="rId84"/>
    <p:sldId id="9987" r:id="rId85"/>
    <p:sldId id="9985" r:id="rId86"/>
    <p:sldId id="9986" r:id="rId87"/>
    <p:sldId id="9669" r:id="rId88"/>
    <p:sldId id="9813" r:id="rId89"/>
    <p:sldId id="9814" r:id="rId90"/>
    <p:sldId id="9815" r:id="rId91"/>
    <p:sldId id="10120" r:id="rId92"/>
    <p:sldId id="9816" r:id="rId93"/>
    <p:sldId id="9817" r:id="rId94"/>
    <p:sldId id="9818" r:id="rId95"/>
    <p:sldId id="10121" r:id="rId96"/>
    <p:sldId id="10104" r:id="rId97"/>
    <p:sldId id="10107" r:id="rId98"/>
    <p:sldId id="10108" r:id="rId99"/>
    <p:sldId id="10110" r:id="rId100"/>
    <p:sldId id="10111" r:id="rId101"/>
    <p:sldId id="9967" r:id="rId102"/>
    <p:sldId id="9901" r:id="rId103"/>
    <p:sldId id="9940" r:id="rId104"/>
    <p:sldId id="9941" r:id="rId105"/>
    <p:sldId id="9998" r:id="rId106"/>
    <p:sldId id="9942" r:id="rId107"/>
    <p:sldId id="9999" r:id="rId108"/>
    <p:sldId id="10077" r:id="rId109"/>
    <p:sldId id="10078" r:id="rId110"/>
    <p:sldId id="9944" r:id="rId111"/>
    <p:sldId id="10000" r:id="rId112"/>
    <p:sldId id="10079" r:id="rId113"/>
    <p:sldId id="10080" r:id="rId114"/>
    <p:sldId id="9946" r:id="rId115"/>
    <p:sldId id="10001" r:id="rId116"/>
    <p:sldId id="10081" r:id="rId117"/>
    <p:sldId id="10082" r:id="rId118"/>
    <p:sldId id="9997" r:id="rId119"/>
    <p:sldId id="10002" r:id="rId120"/>
    <p:sldId id="10083" r:id="rId121"/>
    <p:sldId id="10084" r:id="rId122"/>
    <p:sldId id="10067" r:id="rId123"/>
    <p:sldId id="10068" r:id="rId124"/>
    <p:sldId id="10013" r:id="rId125"/>
    <p:sldId id="10014" r:id="rId126"/>
    <p:sldId id="10015" r:id="rId127"/>
    <p:sldId id="10092" r:id="rId128"/>
    <p:sldId id="10093" r:id="rId129"/>
    <p:sldId id="10019" r:id="rId130"/>
    <p:sldId id="10094" r:id="rId131"/>
    <p:sldId id="10095" r:id="rId132"/>
    <p:sldId id="10023" r:id="rId133"/>
    <p:sldId id="10096" r:id="rId134"/>
    <p:sldId id="10097" r:id="rId135"/>
    <p:sldId id="10069" r:id="rId136"/>
    <p:sldId id="10070" r:id="rId137"/>
    <p:sldId id="10034" r:id="rId138"/>
    <p:sldId id="10035" r:id="rId139"/>
    <p:sldId id="10036" r:id="rId140"/>
    <p:sldId id="10037" r:id="rId141"/>
    <p:sldId id="10038" r:id="rId142"/>
    <p:sldId id="10039" r:id="rId143"/>
    <p:sldId id="10098" r:id="rId144"/>
    <p:sldId id="10099" r:id="rId145"/>
    <p:sldId id="10088" r:id="rId146"/>
    <p:sldId id="10089" r:id="rId147"/>
    <p:sldId id="10100" r:id="rId148"/>
    <p:sldId id="10101" r:id="rId149"/>
    <p:sldId id="10042" r:id="rId150"/>
    <p:sldId id="10043" r:id="rId151"/>
    <p:sldId id="10102" r:id="rId152"/>
    <p:sldId id="10103" r:id="rId153"/>
    <p:sldId id="10126" r:id="rId154"/>
    <p:sldId id="10112" r:id="rId155"/>
    <p:sldId id="10113" r:id="rId156"/>
    <p:sldId id="10114" r:id="rId157"/>
    <p:sldId id="10115" r:id="rId158"/>
    <p:sldId id="10116" r:id="rId159"/>
    <p:sldId id="10117" r:id="rId160"/>
    <p:sldId id="9900" r:id="rId161"/>
    <p:sldId id="9514" r:id="rId162"/>
    <p:sldId id="9568" r:id="rId163"/>
    <p:sldId id="9569" r:id="rId164"/>
    <p:sldId id="9570" r:id="rId165"/>
    <p:sldId id="9571" r:id="rId166"/>
    <p:sldId id="9572" r:id="rId167"/>
    <p:sldId id="9988" r:id="rId168"/>
    <p:sldId id="9989" r:id="rId169"/>
    <p:sldId id="9575" r:id="rId170"/>
    <p:sldId id="9576" r:id="rId171"/>
    <p:sldId id="9990" r:id="rId172"/>
    <p:sldId id="9991" r:id="rId173"/>
    <p:sldId id="10125" r:id="rId174"/>
    <p:sldId id="9966" r:id="rId1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7" autoAdjust="0"/>
    <p:restoredTop sz="94656" autoAdjust="0"/>
  </p:normalViewPr>
  <p:slideViewPr>
    <p:cSldViewPr>
      <p:cViewPr varScale="1">
        <p:scale>
          <a:sx n="162" d="100"/>
          <a:sy n="162" d="100"/>
        </p:scale>
        <p:origin x="-542" y="-8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38" Type="http://schemas.openxmlformats.org/officeDocument/2006/relationships/slide" Target="slides/slide123.xml"/><Relationship Id="rId159" Type="http://schemas.openxmlformats.org/officeDocument/2006/relationships/slide" Target="slides/slide144.xml"/><Relationship Id="rId170" Type="http://schemas.openxmlformats.org/officeDocument/2006/relationships/slide" Target="slides/slide155.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53" Type="http://schemas.openxmlformats.org/officeDocument/2006/relationships/slide" Target="slides/slide38.xml"/><Relationship Id="rId74" Type="http://schemas.openxmlformats.org/officeDocument/2006/relationships/slide" Target="slides/slide59.xml"/><Relationship Id="rId128" Type="http://schemas.openxmlformats.org/officeDocument/2006/relationships/slide" Target="slides/slide113.xml"/><Relationship Id="rId149" Type="http://schemas.openxmlformats.org/officeDocument/2006/relationships/slide" Target="slides/slide134.xml"/><Relationship Id="rId5" Type="http://schemas.openxmlformats.org/officeDocument/2006/relationships/slideMaster" Target="slideMasters/slideMaster5.xml"/><Relationship Id="rId95" Type="http://schemas.openxmlformats.org/officeDocument/2006/relationships/slide" Target="slides/slide80.xml"/><Relationship Id="rId160" Type="http://schemas.openxmlformats.org/officeDocument/2006/relationships/slide" Target="slides/slide145.xml"/><Relationship Id="rId22" Type="http://schemas.openxmlformats.org/officeDocument/2006/relationships/slide" Target="slides/slide7.xml"/><Relationship Id="rId43" Type="http://schemas.openxmlformats.org/officeDocument/2006/relationships/slide" Target="slides/slide28.xml"/><Relationship Id="rId64" Type="http://schemas.openxmlformats.org/officeDocument/2006/relationships/slide" Target="slides/slide49.xml"/><Relationship Id="rId118" Type="http://schemas.openxmlformats.org/officeDocument/2006/relationships/slide" Target="slides/slide103.xml"/><Relationship Id="rId139" Type="http://schemas.openxmlformats.org/officeDocument/2006/relationships/slide" Target="slides/slide124.xml"/><Relationship Id="rId85" Type="http://schemas.openxmlformats.org/officeDocument/2006/relationships/slide" Target="slides/slide70.xml"/><Relationship Id="rId150" Type="http://schemas.openxmlformats.org/officeDocument/2006/relationships/slide" Target="slides/slide135.xml"/><Relationship Id="rId171" Type="http://schemas.openxmlformats.org/officeDocument/2006/relationships/slide" Target="slides/slide156.xml"/><Relationship Id="rId12" Type="http://schemas.openxmlformats.org/officeDocument/2006/relationships/slideMaster" Target="slideMasters/slideMaster12.xml"/><Relationship Id="rId33" Type="http://schemas.openxmlformats.org/officeDocument/2006/relationships/slide" Target="slides/slide18.xml"/><Relationship Id="rId108" Type="http://schemas.openxmlformats.org/officeDocument/2006/relationships/slide" Target="slides/slide93.xml"/><Relationship Id="rId129" Type="http://schemas.openxmlformats.org/officeDocument/2006/relationships/slide" Target="slides/slide114.xml"/><Relationship Id="rId54" Type="http://schemas.openxmlformats.org/officeDocument/2006/relationships/slide" Target="slides/slide39.xml"/><Relationship Id="rId75" Type="http://schemas.openxmlformats.org/officeDocument/2006/relationships/slide" Target="slides/slide60.xml"/><Relationship Id="rId96" Type="http://schemas.openxmlformats.org/officeDocument/2006/relationships/slide" Target="slides/slide81.xml"/><Relationship Id="rId140" Type="http://schemas.openxmlformats.org/officeDocument/2006/relationships/slide" Target="slides/slide125.xml"/><Relationship Id="rId161" Type="http://schemas.openxmlformats.org/officeDocument/2006/relationships/slide" Target="slides/slide146.xml"/><Relationship Id="rId6" Type="http://schemas.openxmlformats.org/officeDocument/2006/relationships/slideMaster" Target="slideMasters/slideMaster6.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slide" Target="slides/slide115.xml"/><Relationship Id="rId135" Type="http://schemas.openxmlformats.org/officeDocument/2006/relationships/slide" Target="slides/slide120.xml"/><Relationship Id="rId151" Type="http://schemas.openxmlformats.org/officeDocument/2006/relationships/slide" Target="slides/slide136.xml"/><Relationship Id="rId156" Type="http://schemas.openxmlformats.org/officeDocument/2006/relationships/slide" Target="slides/slide141.xml"/><Relationship Id="rId177" Type="http://schemas.openxmlformats.org/officeDocument/2006/relationships/presProps" Target="presProps.xml"/><Relationship Id="rId172" Type="http://schemas.openxmlformats.org/officeDocument/2006/relationships/slide" Target="slides/slide157.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141" Type="http://schemas.openxmlformats.org/officeDocument/2006/relationships/slide" Target="slides/slide126.xml"/><Relationship Id="rId146" Type="http://schemas.openxmlformats.org/officeDocument/2006/relationships/slide" Target="slides/slide131.xml"/><Relationship Id="rId167" Type="http://schemas.openxmlformats.org/officeDocument/2006/relationships/slide" Target="slides/slide152.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162" Type="http://schemas.openxmlformats.org/officeDocument/2006/relationships/slide" Target="slides/slide14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slide" Target="slides/slide121.xml"/><Relationship Id="rId157" Type="http://schemas.openxmlformats.org/officeDocument/2006/relationships/slide" Target="slides/slide142.xml"/><Relationship Id="rId178" Type="http://schemas.openxmlformats.org/officeDocument/2006/relationships/viewProps" Target="viewProps.xml"/><Relationship Id="rId61" Type="http://schemas.openxmlformats.org/officeDocument/2006/relationships/slide" Target="slides/slide46.xml"/><Relationship Id="rId82" Type="http://schemas.openxmlformats.org/officeDocument/2006/relationships/slide" Target="slides/slide67.xml"/><Relationship Id="rId152" Type="http://schemas.openxmlformats.org/officeDocument/2006/relationships/slide" Target="slides/slide137.xml"/><Relationship Id="rId173" Type="http://schemas.openxmlformats.org/officeDocument/2006/relationships/slide" Target="slides/slide158.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147" Type="http://schemas.openxmlformats.org/officeDocument/2006/relationships/slide" Target="slides/slide132.xml"/><Relationship Id="rId168" Type="http://schemas.openxmlformats.org/officeDocument/2006/relationships/slide" Target="slides/slide153.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142" Type="http://schemas.openxmlformats.org/officeDocument/2006/relationships/slide" Target="slides/slide127.xml"/><Relationship Id="rId163" Type="http://schemas.openxmlformats.org/officeDocument/2006/relationships/slide" Target="slides/slide148.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137" Type="http://schemas.openxmlformats.org/officeDocument/2006/relationships/slide" Target="slides/slide122.xml"/><Relationship Id="rId158" Type="http://schemas.openxmlformats.org/officeDocument/2006/relationships/slide" Target="slides/slide143.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slide" Target="slides/slide117.xml"/><Relationship Id="rId153" Type="http://schemas.openxmlformats.org/officeDocument/2006/relationships/slide" Target="slides/slide138.xml"/><Relationship Id="rId174" Type="http://schemas.openxmlformats.org/officeDocument/2006/relationships/slide" Target="slides/slide159.xml"/><Relationship Id="rId179"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43" Type="http://schemas.openxmlformats.org/officeDocument/2006/relationships/slide" Target="slides/slide128.xml"/><Relationship Id="rId148" Type="http://schemas.openxmlformats.org/officeDocument/2006/relationships/slide" Target="slides/slide133.xml"/><Relationship Id="rId164" Type="http://schemas.openxmlformats.org/officeDocument/2006/relationships/slide" Target="slides/slide149.xml"/><Relationship Id="rId169" Type="http://schemas.openxmlformats.org/officeDocument/2006/relationships/slide" Target="slides/slide1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tableStyles" Target="tableStyles.xml"/><Relationship Id="rId26" Type="http://schemas.openxmlformats.org/officeDocument/2006/relationships/slide" Target="slides/slide1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54" Type="http://schemas.openxmlformats.org/officeDocument/2006/relationships/slide" Target="slides/slide139.xml"/><Relationship Id="rId175" Type="http://schemas.openxmlformats.org/officeDocument/2006/relationships/slide" Target="slides/slide160.xml"/><Relationship Id="rId16" Type="http://schemas.openxmlformats.org/officeDocument/2006/relationships/slide" Target="slides/slide1.xml"/><Relationship Id="rId37" Type="http://schemas.openxmlformats.org/officeDocument/2006/relationships/slide" Target="slides/slide22.xml"/><Relationship Id="rId58" Type="http://schemas.openxmlformats.org/officeDocument/2006/relationships/slide" Target="slides/slide43.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44" Type="http://schemas.openxmlformats.org/officeDocument/2006/relationships/slide" Target="slides/slide129.xml"/><Relationship Id="rId90" Type="http://schemas.openxmlformats.org/officeDocument/2006/relationships/slide" Target="slides/slide75.xml"/><Relationship Id="rId165" Type="http://schemas.openxmlformats.org/officeDocument/2006/relationships/slide" Target="slides/slide150.xml"/><Relationship Id="rId27" Type="http://schemas.openxmlformats.org/officeDocument/2006/relationships/slide" Target="slides/slide12.xml"/><Relationship Id="rId48" Type="http://schemas.openxmlformats.org/officeDocument/2006/relationships/slide" Target="slides/slide33.xml"/><Relationship Id="rId69" Type="http://schemas.openxmlformats.org/officeDocument/2006/relationships/slide" Target="slides/slide54.xml"/><Relationship Id="rId113" Type="http://schemas.openxmlformats.org/officeDocument/2006/relationships/slide" Target="slides/slide98.xml"/><Relationship Id="rId134" Type="http://schemas.openxmlformats.org/officeDocument/2006/relationships/slide" Target="slides/slide119.xml"/><Relationship Id="rId80" Type="http://schemas.openxmlformats.org/officeDocument/2006/relationships/slide" Target="slides/slide65.xml"/><Relationship Id="rId155" Type="http://schemas.openxmlformats.org/officeDocument/2006/relationships/slide" Target="slides/slide140.xml"/><Relationship Id="rId176" Type="http://schemas.openxmlformats.org/officeDocument/2006/relationships/notesMaster" Target="notesMasters/notesMaster1.xml"/><Relationship Id="rId17" Type="http://schemas.openxmlformats.org/officeDocument/2006/relationships/slide" Target="slides/slide2.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24" Type="http://schemas.openxmlformats.org/officeDocument/2006/relationships/slide" Target="slides/slide109.xml"/><Relationship Id="rId70" Type="http://schemas.openxmlformats.org/officeDocument/2006/relationships/slide" Target="slides/slide55.xml"/><Relationship Id="rId91" Type="http://schemas.openxmlformats.org/officeDocument/2006/relationships/slide" Target="slides/slide76.xml"/><Relationship Id="rId145" Type="http://schemas.openxmlformats.org/officeDocument/2006/relationships/slide" Target="slides/slide130.xml"/><Relationship Id="rId166" Type="http://schemas.openxmlformats.org/officeDocument/2006/relationships/slide" Target="slides/slide15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149</a:t>
            </a:fld>
            <a:endParaRPr lang="en-US"/>
          </a:p>
        </p:txBody>
      </p:sp>
    </p:spTree>
    <p:extLst>
      <p:ext uri="{BB962C8B-B14F-4D97-AF65-F5344CB8AC3E}">
        <p14:creationId xmlns:p14="http://schemas.microsoft.com/office/powerpoint/2010/main" val="187375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150</a:t>
            </a:fld>
            <a:endParaRPr lang="en-US"/>
          </a:p>
        </p:txBody>
      </p:sp>
    </p:spTree>
    <p:extLst>
      <p:ext uri="{BB962C8B-B14F-4D97-AF65-F5344CB8AC3E}">
        <p14:creationId xmlns:p14="http://schemas.microsoft.com/office/powerpoint/2010/main" val="251615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153</a:t>
            </a:fld>
            <a:endParaRPr lang="en-US"/>
          </a:p>
        </p:txBody>
      </p:sp>
    </p:spTree>
    <p:extLst>
      <p:ext uri="{BB962C8B-B14F-4D97-AF65-F5344CB8AC3E}">
        <p14:creationId xmlns:p14="http://schemas.microsoft.com/office/powerpoint/2010/main" val="80275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154</a:t>
            </a:fld>
            <a:endParaRPr lang="en-US"/>
          </a:p>
        </p:txBody>
      </p:sp>
    </p:spTree>
    <p:extLst>
      <p:ext uri="{BB962C8B-B14F-4D97-AF65-F5344CB8AC3E}">
        <p14:creationId xmlns:p14="http://schemas.microsoft.com/office/powerpoint/2010/main" val="93420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157</a:t>
            </a:fld>
            <a:endParaRPr lang="en-US"/>
          </a:p>
        </p:txBody>
      </p:sp>
    </p:spTree>
    <p:extLst>
      <p:ext uri="{BB962C8B-B14F-4D97-AF65-F5344CB8AC3E}">
        <p14:creationId xmlns:p14="http://schemas.microsoft.com/office/powerpoint/2010/main" val="213984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158</a:t>
            </a:fld>
            <a:endParaRPr lang="en-US"/>
          </a:p>
        </p:txBody>
      </p:sp>
    </p:spTree>
    <p:extLst>
      <p:ext uri="{BB962C8B-B14F-4D97-AF65-F5344CB8AC3E}">
        <p14:creationId xmlns:p14="http://schemas.microsoft.com/office/powerpoint/2010/main" val="383168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113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857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710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755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72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217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27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241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361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68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05818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1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7.xml"/></Relationships>
</file>

<file path=ppt/slides/_rels/slide8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66738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0000"/>
                </a:solidFill>
                <a:latin typeface="+mj-lt"/>
              </a:rPr>
              <a:t>***</a:t>
            </a:r>
            <a:r>
              <a:rPr lang="vi-VN" sz="6600" b="0" spc="-150" dirty="0">
                <a:solidFill>
                  <a:srgbClr val="FF0000"/>
                </a:solidFill>
                <a:latin typeface="+mj-lt"/>
              </a:rPr>
              <a:t>:</a:t>
            </a:r>
            <a:r>
              <a:rPr lang="vi-VN" sz="6600" b="0" spc="-150" dirty="0">
                <a:solidFill>
                  <a:srgbClr val="002060"/>
                </a:solidFill>
                <a:latin typeface="+mj-lt"/>
              </a:rPr>
              <a:t> </a:t>
            </a:r>
            <a:r>
              <a:rPr lang="vi-VN" sz="6600" spc="-150" dirty="0">
                <a:solidFill>
                  <a:srgbClr val="003399"/>
                </a:solidFill>
                <a:latin typeface="+mj-lt"/>
              </a:rPr>
              <a:t>Thánh Thể Chúa cao vời sức sống cho chúng con trên đời, cao quý thay mối tình Ngài trao hiến đoàn con!</a:t>
            </a:r>
            <a:endParaRPr lang="en-US" sz="6600" b="0" dirty="0">
              <a:solidFill>
                <a:srgbClr val="003399"/>
              </a:solidFill>
              <a:latin typeface="+mj-lt"/>
            </a:endParaRPr>
          </a:p>
        </p:txBody>
      </p:sp>
    </p:spTree>
    <p:extLst>
      <p:ext uri="{BB962C8B-B14F-4D97-AF65-F5344CB8AC3E}">
        <p14:creationId xmlns:p14="http://schemas.microsoft.com/office/powerpoint/2010/main" val="223926807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0000"/>
                </a:solidFill>
                <a:latin typeface="+mj-lt"/>
              </a:rPr>
              <a:t>Tk3:</a:t>
            </a:r>
            <a:r>
              <a:rPr lang="en-US" sz="7200" b="0" spc="-300" dirty="0">
                <a:solidFill>
                  <a:srgbClr val="002060"/>
                </a:solidFill>
                <a:latin typeface="+mj-lt"/>
              </a:rPr>
              <a:t> </a:t>
            </a:r>
            <a:r>
              <a:rPr lang="vi-VN" sz="7200" b="1" i="0" dirty="0">
                <a:solidFill>
                  <a:srgbClr val="003399"/>
                </a:solidFill>
                <a:effectLst/>
              </a:rPr>
              <a:t>Lòng tràn đầy sướng vui, hân hoan trong tâm hồn. Vì được Chúa ở bên con an chí vững lòng. </a:t>
            </a:r>
            <a:endParaRPr lang="vi-VN" sz="7200" b="0" dirty="0">
              <a:solidFill>
                <a:srgbClr val="003399"/>
              </a:solidFill>
              <a:latin typeface="+mj-lt"/>
            </a:endParaRPr>
          </a:p>
        </p:txBody>
      </p:sp>
    </p:spTree>
    <p:extLst>
      <p:ext uri="{BB962C8B-B14F-4D97-AF65-F5344CB8AC3E}">
        <p14:creationId xmlns:p14="http://schemas.microsoft.com/office/powerpoint/2010/main" val="53738074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vi-VN" sz="7200" b="1" i="0" dirty="0">
                <a:solidFill>
                  <a:srgbClr val="003399"/>
                </a:solidFill>
                <a:effectLst/>
              </a:rPr>
              <a:t> Nguồn hạnh phúc của con, nguồn gia sản của con, nguyện lòng con được kết hiệp với Chúa luôn.</a:t>
            </a:r>
            <a:endParaRPr lang="vi-VN" sz="7200" b="0" dirty="0">
              <a:solidFill>
                <a:srgbClr val="003399"/>
              </a:solidFill>
              <a:latin typeface="+mj-lt"/>
            </a:endParaRPr>
          </a:p>
        </p:txBody>
      </p:sp>
    </p:spTree>
    <p:extLst>
      <p:ext uri="{BB962C8B-B14F-4D97-AF65-F5344CB8AC3E}">
        <p14:creationId xmlns:p14="http://schemas.microsoft.com/office/powerpoint/2010/main" val="60043311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128353505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2430916274"/>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0000"/>
                </a:solidFill>
                <a:latin typeface="+mj-lt"/>
              </a:rPr>
              <a:t>Tk4:</a:t>
            </a:r>
            <a:r>
              <a:rPr lang="en-US" sz="6600" b="0" spc="-300" dirty="0">
                <a:solidFill>
                  <a:srgbClr val="002060"/>
                </a:solidFill>
                <a:latin typeface="+mj-lt"/>
              </a:rPr>
              <a:t> </a:t>
            </a:r>
            <a:r>
              <a:rPr lang="vi-VN" sz="6600" b="1" i="0" dirty="0">
                <a:solidFill>
                  <a:srgbClr val="003399"/>
                </a:solidFill>
                <a:effectLst/>
              </a:rPr>
              <a:t>Ngài hãy hướng dẫn con biết sống theo gương Ngài, trở nên tấm bánh thơm cho nhân thế hưởng dùng. </a:t>
            </a:r>
            <a:endParaRPr lang="vi-VN" sz="6600" b="0" dirty="0">
              <a:solidFill>
                <a:srgbClr val="003399"/>
              </a:solidFill>
              <a:latin typeface="+mj-lt"/>
            </a:endParaRPr>
          </a:p>
        </p:txBody>
      </p:sp>
    </p:spTree>
    <p:extLst>
      <p:ext uri="{BB962C8B-B14F-4D97-AF65-F5344CB8AC3E}">
        <p14:creationId xmlns:p14="http://schemas.microsoft.com/office/powerpoint/2010/main" val="416153497"/>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en-US" sz="7200" b="0" spc="-300" dirty="0">
                <a:solidFill>
                  <a:srgbClr val="002060"/>
                </a:solidFill>
                <a:latin typeface="+mj-lt"/>
              </a:rPr>
              <a:t> </a:t>
            </a:r>
            <a:r>
              <a:rPr lang="vi-VN" sz="7200" b="1" i="0" dirty="0">
                <a:solidFill>
                  <a:srgbClr val="003399"/>
                </a:solidFill>
                <a:effectLst/>
              </a:rPr>
              <a:t>Đời con sẽ hiến thân, vì hạnh phúc thế nhân, Ngài ơi xin dạy con tình yêu hiến thân.</a:t>
            </a:r>
            <a:endParaRPr lang="vi-VN" sz="7200" b="0" dirty="0">
              <a:solidFill>
                <a:srgbClr val="003399"/>
              </a:solidFill>
              <a:latin typeface="+mj-lt"/>
            </a:endParaRPr>
          </a:p>
        </p:txBody>
      </p:sp>
    </p:spTree>
    <p:extLst>
      <p:ext uri="{BB962C8B-B14F-4D97-AF65-F5344CB8AC3E}">
        <p14:creationId xmlns:p14="http://schemas.microsoft.com/office/powerpoint/2010/main" val="616545301"/>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218256810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2086878072"/>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xmlns="" id="{3528E07C-2758-73DB-6271-643B47F3E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27378266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71550"/>
            <a:ext cx="9182842"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0000"/>
                </a:solidFill>
                <a:effectLst>
                  <a:outerShdw blurRad="50800" dist="39000" dir="5460000" algn="tl">
                    <a:srgbClr val="000000">
                      <a:alpha val="38000"/>
                    </a:srgbClr>
                  </a:outerShdw>
                </a:effectLst>
                <a:cs typeface="Arial" pitchFamily="34" charset="0"/>
              </a:rPr>
              <a:t>Ca </a:t>
            </a:r>
            <a:r>
              <a:rPr lang="en-US" sz="6000" b="1" dirty="0" err="1">
                <a:ln w="11430"/>
                <a:solidFill>
                  <a:srgbClr val="FF0000"/>
                </a:solidFill>
                <a:effectLst>
                  <a:outerShdw blurRad="50800" dist="39000" dir="5460000" algn="tl">
                    <a:srgbClr val="000000">
                      <a:alpha val="38000"/>
                    </a:srgbClr>
                  </a:outerShdw>
                </a:effectLst>
                <a:cs typeface="Arial" pitchFamily="34" charset="0"/>
              </a:rPr>
              <a:t>Nguyện</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Hiệp</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Lễ</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dirty="0" err="1">
                <a:ln w="11430"/>
                <a:solidFill>
                  <a:srgbClr val="FF0000"/>
                </a:solidFill>
                <a:effectLst>
                  <a:outerShdw blurRad="50800" dist="39000" dir="5460000" algn="tl">
                    <a:srgbClr val="000000">
                      <a:alpha val="38000"/>
                    </a:srgbClr>
                  </a:outerShdw>
                </a:effectLst>
                <a:cs typeface="Arial" pitchFamily="34" charset="0"/>
              </a:rPr>
              <a:t>Nhiệm</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Mầu</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Tình</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Yêu</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Chúa</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a:ln w="11430"/>
                <a:solidFill>
                  <a:srgbClr val="003399"/>
                </a:solidFill>
                <a:effectLst>
                  <a:outerShdw blurRad="50800" dist="39000" dir="5460000" algn="tl">
                    <a:srgbClr val="000000">
                      <a:alpha val="38000"/>
                    </a:srgbClr>
                  </a:outerShdw>
                </a:effectLst>
                <a:cs typeface="Arial" pitchFamily="34" charset="0"/>
              </a:rPr>
              <a:t>Giang</a:t>
            </a:r>
            <a:r>
              <a:rPr lang="en-US" sz="6000" b="1" i="1" dirty="0">
                <a:ln w="11430"/>
                <a:solidFill>
                  <a:srgbClr val="003399"/>
                </a:solidFill>
                <a:effectLst>
                  <a:outerShdw blurRad="50800" dist="39000" dir="5460000" algn="tl">
                    <a:srgbClr val="000000">
                      <a:alpha val="38000"/>
                    </a:srgbClr>
                  </a:outerShdw>
                </a:effectLst>
                <a:cs typeface="Arial" pitchFamily="34" charset="0"/>
              </a:rPr>
              <a:t> </a:t>
            </a:r>
            <a:r>
              <a:rPr lang="en-US" sz="6000" b="1" i="1" dirty="0" err="1">
                <a:ln w="11430"/>
                <a:solidFill>
                  <a:srgbClr val="003399"/>
                </a:solidFill>
                <a:effectLst>
                  <a:outerShdw blurRad="50800" dist="39000" dir="5460000" algn="tl">
                    <a:srgbClr val="000000">
                      <a:alpha val="38000"/>
                    </a:srgbClr>
                  </a:outerShdw>
                </a:effectLst>
                <a:cs typeface="Arial" pitchFamily="34" charset="0"/>
              </a:rPr>
              <a:t>Tâm</a:t>
            </a:r>
            <a:endParaRPr lang="en-US" sz="6000" b="1" i="1" dirty="0">
              <a:ln w="11430"/>
              <a:solidFill>
                <a:srgbClr val="003399"/>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21945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0000"/>
                </a:solidFill>
                <a:latin typeface="+mj-lt"/>
              </a:rPr>
              <a:t>Tk</a:t>
            </a:r>
            <a:r>
              <a:rPr lang="vi-VN" sz="5400" u="sng" dirty="0">
                <a:solidFill>
                  <a:srgbClr val="FF0000"/>
                </a:solidFill>
                <a:latin typeface="+mj-lt"/>
              </a:rPr>
              <a:t>3</a:t>
            </a:r>
            <a:r>
              <a:rPr lang="en-US" sz="5400" u="sng" dirty="0">
                <a:solidFill>
                  <a:srgbClr val="FF0000"/>
                </a:solidFill>
                <a:latin typeface="+mj-lt"/>
              </a:rPr>
              <a:t>:</a:t>
            </a:r>
            <a:r>
              <a:rPr lang="vi-VN" sz="5400" b="0" dirty="0">
                <a:solidFill>
                  <a:srgbClr val="002060"/>
                </a:solidFill>
                <a:latin typeface="+mj-lt"/>
              </a:rPr>
              <a:t> </a:t>
            </a:r>
            <a:r>
              <a:rPr lang="vi-VN" sz="5400" b="0" dirty="0">
                <a:solidFill>
                  <a:srgbClr val="003399"/>
                </a:solidFill>
                <a:latin typeface="+mj-lt"/>
              </a:rPr>
              <a:t>Hôm nay trong Thánh Thể nhiệm mầu, Ngài đang ngự nơi đây chờ con đến mến yêu tôn thờ chúc khen muôn ơn cao vời Chúa ban thông qua Nhiệm tích linh thiêng.</a:t>
            </a:r>
          </a:p>
        </p:txBody>
      </p:sp>
    </p:spTree>
    <p:extLst>
      <p:ext uri="{BB962C8B-B14F-4D97-AF65-F5344CB8AC3E}">
        <p14:creationId xmlns:p14="http://schemas.microsoft.com/office/powerpoint/2010/main" val="1480468667"/>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000" b="0" u="sng" spc="-150" dirty="0" err="1">
                <a:solidFill>
                  <a:srgbClr val="FF0000"/>
                </a:solidFill>
                <a:latin typeface="+mj-lt"/>
              </a:rPr>
              <a:t>Đk</a:t>
            </a:r>
            <a:r>
              <a:rPr lang="en-US" sz="6000" b="0" spc="-150" dirty="0">
                <a:solidFill>
                  <a:srgbClr val="FF0000"/>
                </a:solidFill>
                <a:latin typeface="+mj-lt"/>
              </a:rPr>
              <a:t>:</a:t>
            </a:r>
            <a:r>
              <a:rPr lang="en-US" sz="6000" b="0" spc="-150" dirty="0">
                <a:solidFill>
                  <a:srgbClr val="002060"/>
                </a:solidFill>
                <a:latin typeface="+mj-lt"/>
              </a:rPr>
              <a:t> </a:t>
            </a:r>
            <a:r>
              <a:rPr lang="vi-VN" sz="6000" b="1" i="0" dirty="0">
                <a:solidFill>
                  <a:srgbClr val="003399"/>
                </a:solidFill>
                <a:effectLst/>
              </a:rPr>
              <a:t> </a:t>
            </a:r>
            <a:r>
              <a:rPr lang="vi-VN" sz="6000" b="0" i="0" dirty="0">
                <a:solidFill>
                  <a:srgbClr val="003399"/>
                </a:solidFill>
                <a:effectLst/>
              </a:rPr>
              <a:t>Ôi, nhiệm mầu tình yêu Chúa, hiến thân trân thập giá, ơn cứu rỗi trào tuôn, khắp thế nhân vang lời ca. </a:t>
            </a:r>
          </a:p>
        </p:txBody>
      </p:sp>
    </p:spTree>
    <p:extLst>
      <p:ext uri="{BB962C8B-B14F-4D97-AF65-F5344CB8AC3E}">
        <p14:creationId xmlns:p14="http://schemas.microsoft.com/office/powerpoint/2010/main" val="113438632"/>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600" b="0" i="0" dirty="0">
                <a:solidFill>
                  <a:srgbClr val="003399"/>
                </a:solidFill>
                <a:effectLst/>
              </a:rPr>
              <a:t>Đây, Ngài mời gọi con đến, kết liên trong tình mến, cùng chia sẻ tiệc thánh, Chúa dưỡng nuôi ai hằng khát khao.</a:t>
            </a:r>
            <a:endParaRPr lang="vi-VN" sz="6200" b="1" spc="-150" dirty="0">
              <a:solidFill>
                <a:srgbClr val="003399"/>
              </a:solidFill>
            </a:endParaRPr>
          </a:p>
        </p:txBody>
      </p:sp>
    </p:spTree>
    <p:extLst>
      <p:ext uri="{BB962C8B-B14F-4D97-AF65-F5344CB8AC3E}">
        <p14:creationId xmlns:p14="http://schemas.microsoft.com/office/powerpoint/2010/main" val="350403286"/>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5500" b="0" u="sng" spc="-300" dirty="0">
                <a:solidFill>
                  <a:srgbClr val="FF0000"/>
                </a:solidFill>
                <a:latin typeface="+mj-lt"/>
              </a:rPr>
              <a:t>Tk1:</a:t>
            </a:r>
            <a:r>
              <a:rPr lang="en-US" sz="5500" b="0" spc="-300" dirty="0">
                <a:solidFill>
                  <a:srgbClr val="002060"/>
                </a:solidFill>
                <a:latin typeface="+mj-lt"/>
              </a:rPr>
              <a:t> </a:t>
            </a:r>
            <a:r>
              <a:rPr lang="vi-VN" sz="5500" b="0" i="0" dirty="0">
                <a:solidFill>
                  <a:srgbClr val="003399"/>
                </a:solidFill>
                <a:effectLst/>
              </a:rPr>
              <a:t>Chúa đã thương hiến mình, yêu thương hết tình, vì đoàn con đã hy sinh. Đây Mình Máu Thánh Chúa, phúc thiêng vô bờ, thần luơng ước mơ.</a:t>
            </a:r>
          </a:p>
        </p:txBody>
      </p:sp>
    </p:spTree>
    <p:extLst>
      <p:ext uri="{BB962C8B-B14F-4D97-AF65-F5344CB8AC3E}">
        <p14:creationId xmlns:p14="http://schemas.microsoft.com/office/powerpoint/2010/main" val="1479179434"/>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000" b="0" u="sng" spc="-150" dirty="0" err="1">
                <a:solidFill>
                  <a:srgbClr val="FF0000"/>
                </a:solidFill>
                <a:latin typeface="+mj-lt"/>
              </a:rPr>
              <a:t>Đk</a:t>
            </a:r>
            <a:r>
              <a:rPr lang="en-US" sz="6000" b="0" spc="-150" dirty="0">
                <a:solidFill>
                  <a:srgbClr val="FF0000"/>
                </a:solidFill>
                <a:latin typeface="+mj-lt"/>
              </a:rPr>
              <a:t>:</a:t>
            </a:r>
            <a:r>
              <a:rPr lang="en-US" sz="6000" b="0" spc="-150" dirty="0">
                <a:solidFill>
                  <a:srgbClr val="002060"/>
                </a:solidFill>
                <a:latin typeface="+mj-lt"/>
              </a:rPr>
              <a:t> </a:t>
            </a:r>
            <a:r>
              <a:rPr lang="vi-VN" sz="6000" b="1" i="0" dirty="0">
                <a:solidFill>
                  <a:srgbClr val="003399"/>
                </a:solidFill>
                <a:effectLst/>
              </a:rPr>
              <a:t> </a:t>
            </a:r>
            <a:r>
              <a:rPr lang="vi-VN" sz="6000" b="0" i="0" dirty="0">
                <a:solidFill>
                  <a:srgbClr val="003399"/>
                </a:solidFill>
                <a:effectLst/>
              </a:rPr>
              <a:t>Ôi, nhiệm mầu tình yêu Chúa, hiến thân trân thập giá, ơn cứu rỗi trào tuôn, khắp thế nhân vang lời ca. </a:t>
            </a:r>
          </a:p>
        </p:txBody>
      </p:sp>
    </p:spTree>
    <p:extLst>
      <p:ext uri="{BB962C8B-B14F-4D97-AF65-F5344CB8AC3E}">
        <p14:creationId xmlns:p14="http://schemas.microsoft.com/office/powerpoint/2010/main" val="1666718774"/>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600" b="0" i="0" dirty="0">
                <a:solidFill>
                  <a:srgbClr val="003399"/>
                </a:solidFill>
                <a:effectLst/>
              </a:rPr>
              <a:t>Đây, Ngài mời gọi con đến, kết liên trong tình mến, cùng chia sẻ tiệc thánh, Chúa dưỡng nuôi ai hằng khát khao.</a:t>
            </a:r>
            <a:endParaRPr lang="vi-VN" sz="6200" b="1" spc="-150" dirty="0">
              <a:solidFill>
                <a:srgbClr val="003399"/>
              </a:solidFill>
            </a:endParaRPr>
          </a:p>
        </p:txBody>
      </p:sp>
    </p:spTree>
    <p:extLst>
      <p:ext uri="{BB962C8B-B14F-4D97-AF65-F5344CB8AC3E}">
        <p14:creationId xmlns:p14="http://schemas.microsoft.com/office/powerpoint/2010/main" val="2516483003"/>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200" b="0" u="sng" spc="-300" dirty="0">
                <a:solidFill>
                  <a:srgbClr val="FF0000"/>
                </a:solidFill>
                <a:latin typeface="+mj-lt"/>
              </a:rPr>
              <a:t>Tk2:</a:t>
            </a:r>
            <a:r>
              <a:rPr lang="en-US" sz="6200" b="0" spc="-300" dirty="0">
                <a:solidFill>
                  <a:srgbClr val="FF0000"/>
                </a:solidFill>
                <a:latin typeface="+mj-lt"/>
              </a:rPr>
              <a:t> </a:t>
            </a:r>
            <a:r>
              <a:rPr lang="vi-VN" sz="6000" b="0" i="0" dirty="0">
                <a:solidFill>
                  <a:srgbClr val="003399"/>
                </a:solidFill>
                <a:effectLst/>
              </a:rPr>
              <a:t>Con hân hoan hát mừng, tình yêu cửu trùng vì đoàn con đã hy sinh. Vì tình Ngài yêu con, muôn năm mãi còn tình yêu sắc son.</a:t>
            </a:r>
          </a:p>
        </p:txBody>
      </p:sp>
    </p:spTree>
    <p:extLst>
      <p:ext uri="{BB962C8B-B14F-4D97-AF65-F5344CB8AC3E}">
        <p14:creationId xmlns:p14="http://schemas.microsoft.com/office/powerpoint/2010/main" val="397259203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000" b="0" u="sng" spc="-150" dirty="0" err="1">
                <a:solidFill>
                  <a:srgbClr val="FF0000"/>
                </a:solidFill>
                <a:latin typeface="+mj-lt"/>
              </a:rPr>
              <a:t>Đk</a:t>
            </a:r>
            <a:r>
              <a:rPr lang="en-US" sz="6000" b="0" spc="-150" dirty="0">
                <a:solidFill>
                  <a:srgbClr val="FF0000"/>
                </a:solidFill>
                <a:latin typeface="+mj-lt"/>
              </a:rPr>
              <a:t>:</a:t>
            </a:r>
            <a:r>
              <a:rPr lang="en-US" sz="6000" b="0" spc="-150" dirty="0">
                <a:solidFill>
                  <a:srgbClr val="002060"/>
                </a:solidFill>
                <a:latin typeface="+mj-lt"/>
              </a:rPr>
              <a:t> </a:t>
            </a:r>
            <a:r>
              <a:rPr lang="vi-VN" sz="6000" b="1" i="0" dirty="0">
                <a:solidFill>
                  <a:srgbClr val="003399"/>
                </a:solidFill>
                <a:effectLst/>
              </a:rPr>
              <a:t> </a:t>
            </a:r>
            <a:r>
              <a:rPr lang="vi-VN" sz="6000" b="0" i="0" dirty="0">
                <a:solidFill>
                  <a:srgbClr val="003399"/>
                </a:solidFill>
                <a:effectLst/>
              </a:rPr>
              <a:t>Ôi, nhiệm mầu tình yêu Chúa, hiến thân trân thập giá, ơn cứu rỗi trào tuôn, khắp thế nhân vang lời ca. </a:t>
            </a:r>
          </a:p>
        </p:txBody>
      </p:sp>
    </p:spTree>
    <p:extLst>
      <p:ext uri="{BB962C8B-B14F-4D97-AF65-F5344CB8AC3E}">
        <p14:creationId xmlns:p14="http://schemas.microsoft.com/office/powerpoint/2010/main" val="2063527083"/>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600" b="0" i="0" dirty="0">
                <a:solidFill>
                  <a:srgbClr val="003399"/>
                </a:solidFill>
                <a:effectLst/>
              </a:rPr>
              <a:t>Đây, Ngài mời gọi con đến, kết liên trong tình mến, cùng chia sẻ tiệc thánh, Chúa dưỡng nuôi ai hằng khát khao.</a:t>
            </a:r>
            <a:endParaRPr lang="vi-VN" sz="6200" b="1" spc="-150" dirty="0">
              <a:solidFill>
                <a:srgbClr val="003399"/>
              </a:solidFill>
            </a:endParaRPr>
          </a:p>
        </p:txBody>
      </p:sp>
    </p:spTree>
    <p:extLst>
      <p:ext uri="{BB962C8B-B14F-4D97-AF65-F5344CB8AC3E}">
        <p14:creationId xmlns:p14="http://schemas.microsoft.com/office/powerpoint/2010/main" val="337316634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pc="-300" dirty="0">
                <a:solidFill>
                  <a:srgbClr val="FF0000"/>
                </a:solidFill>
                <a:latin typeface="+mj-lt"/>
              </a:rPr>
              <a:t>Tk3:</a:t>
            </a:r>
            <a:r>
              <a:rPr lang="en-US" sz="6000" b="0" spc="-300" dirty="0">
                <a:solidFill>
                  <a:srgbClr val="002060"/>
                </a:solidFill>
                <a:latin typeface="+mj-lt"/>
              </a:rPr>
              <a:t> </a:t>
            </a:r>
            <a:r>
              <a:rPr lang="vi-VN" sz="6000" b="0" i="0" dirty="0">
                <a:solidFill>
                  <a:srgbClr val="003399"/>
                </a:solidFill>
                <a:effectLst/>
              </a:rPr>
              <a:t>Sống trong một Giáo Hội nhiệm thể cao vời tình yêu xâp đắp muôn nơi. Vì cùng nhau hiệp thông, chung một tấm lòng điều Chúa khát mong.</a:t>
            </a:r>
          </a:p>
        </p:txBody>
      </p:sp>
    </p:spTree>
    <p:extLst>
      <p:ext uri="{BB962C8B-B14F-4D97-AF65-F5344CB8AC3E}">
        <p14:creationId xmlns:p14="http://schemas.microsoft.com/office/powerpoint/2010/main" val="1967253571"/>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6000" b="0" u="sng" spc="-150" dirty="0" err="1">
                <a:solidFill>
                  <a:srgbClr val="FF0000"/>
                </a:solidFill>
                <a:latin typeface="+mj-lt"/>
              </a:rPr>
              <a:t>Đk</a:t>
            </a:r>
            <a:r>
              <a:rPr lang="en-US" sz="6000" b="0" spc="-150" dirty="0">
                <a:solidFill>
                  <a:srgbClr val="FF0000"/>
                </a:solidFill>
                <a:latin typeface="+mj-lt"/>
              </a:rPr>
              <a:t>:</a:t>
            </a:r>
            <a:r>
              <a:rPr lang="en-US" sz="6000" b="0" spc="-150" dirty="0">
                <a:solidFill>
                  <a:srgbClr val="002060"/>
                </a:solidFill>
                <a:latin typeface="+mj-lt"/>
              </a:rPr>
              <a:t> </a:t>
            </a:r>
            <a:r>
              <a:rPr lang="vi-VN" sz="6000" b="1" i="0" dirty="0">
                <a:solidFill>
                  <a:srgbClr val="003399"/>
                </a:solidFill>
                <a:effectLst/>
              </a:rPr>
              <a:t> </a:t>
            </a:r>
            <a:r>
              <a:rPr lang="vi-VN" sz="6000" b="0" i="0" dirty="0">
                <a:solidFill>
                  <a:srgbClr val="003399"/>
                </a:solidFill>
                <a:effectLst/>
              </a:rPr>
              <a:t>Ôi, nhiệm mầu tình yêu Chúa, hiến thân trân thập giá, ơn cứu rỗi trào tuôn, khắp thế nhân vang lời ca. </a:t>
            </a:r>
          </a:p>
        </p:txBody>
      </p:sp>
    </p:spTree>
    <p:extLst>
      <p:ext uri="{BB962C8B-B14F-4D97-AF65-F5344CB8AC3E}">
        <p14:creationId xmlns:p14="http://schemas.microsoft.com/office/powerpoint/2010/main" val="25193208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spc="-150" dirty="0">
                <a:solidFill>
                  <a:srgbClr val="003399"/>
                </a:solidFill>
                <a:latin typeface="+mj-lt"/>
              </a:rPr>
              <a:t>Đoàn con cùng nhau tôn kính mến yêu. Này đây mầu nhiệm rất quý giá thay:</a:t>
            </a:r>
            <a:endParaRPr lang="en-US" sz="7200" b="0" dirty="0">
              <a:solidFill>
                <a:srgbClr val="003399"/>
              </a:solidFill>
              <a:latin typeface="+mj-lt"/>
            </a:endParaRPr>
          </a:p>
        </p:txBody>
      </p:sp>
    </p:spTree>
    <p:extLst>
      <p:ext uri="{BB962C8B-B14F-4D97-AF65-F5344CB8AC3E}">
        <p14:creationId xmlns:p14="http://schemas.microsoft.com/office/powerpoint/2010/main" val="376913044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600" b="0" i="0" dirty="0">
                <a:solidFill>
                  <a:srgbClr val="003399"/>
                </a:solidFill>
                <a:effectLst/>
              </a:rPr>
              <a:t>Đây, Ngài mời gọi con đến, kết liên trong tình mến, cùng chia sẻ tiệc thánh, Chúa dưỡng nuôi ai hằng khát khao.</a:t>
            </a:r>
            <a:endParaRPr lang="vi-VN" sz="6200" b="1" spc="-150" dirty="0">
              <a:solidFill>
                <a:srgbClr val="003399"/>
              </a:solidFill>
            </a:endParaRPr>
          </a:p>
        </p:txBody>
      </p:sp>
    </p:spTree>
    <p:extLst>
      <p:ext uri="{BB962C8B-B14F-4D97-AF65-F5344CB8AC3E}">
        <p14:creationId xmlns:p14="http://schemas.microsoft.com/office/powerpoint/2010/main" val="3610324061"/>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xmlns="" id="{3528E07C-2758-73DB-6271-643B47F3E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15520140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7240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0000"/>
                </a:solidFill>
                <a:effectLst>
                  <a:outerShdw blurRad="50800" dist="39000" dir="5460000" algn="tl">
                    <a:srgbClr val="000000">
                      <a:alpha val="38000"/>
                    </a:srgbClr>
                  </a:outerShdw>
                </a:effectLst>
                <a:cs typeface="Arial" pitchFamily="34" charset="0"/>
              </a:rPr>
              <a:t>Ca </a:t>
            </a:r>
            <a:r>
              <a:rPr lang="en-US" sz="6000" b="1" dirty="0" err="1">
                <a:ln w="11430"/>
                <a:solidFill>
                  <a:srgbClr val="FF0000"/>
                </a:solidFill>
                <a:effectLst>
                  <a:outerShdw blurRad="50800" dist="39000" dir="5460000" algn="tl">
                    <a:srgbClr val="000000">
                      <a:alpha val="38000"/>
                    </a:srgbClr>
                  </a:outerShdw>
                </a:effectLst>
                <a:cs typeface="Arial" pitchFamily="34" charset="0"/>
              </a:rPr>
              <a:t>Nguyện</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Hiệp</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Lễ</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9600" b="1" dirty="0">
                <a:ln w="11430"/>
                <a:solidFill>
                  <a:srgbClr val="FF0000"/>
                </a:solidFill>
                <a:effectLst>
                  <a:outerShdw blurRad="50800" dist="39000" dir="5460000" algn="tl">
                    <a:srgbClr val="000000">
                      <a:alpha val="38000"/>
                    </a:srgbClr>
                  </a:outerShdw>
                </a:effectLst>
                <a:cs typeface="Arial" pitchFamily="34" charset="0"/>
              </a:rPr>
              <a:t>Theo </a:t>
            </a:r>
            <a:r>
              <a:rPr lang="en-US" sz="9600" b="1" dirty="0" err="1">
                <a:ln w="11430"/>
                <a:solidFill>
                  <a:srgbClr val="FF0000"/>
                </a:solidFill>
                <a:effectLst>
                  <a:outerShdw blurRad="50800" dist="39000" dir="5460000" algn="tl">
                    <a:srgbClr val="000000">
                      <a:alpha val="38000"/>
                    </a:srgbClr>
                  </a:outerShdw>
                </a:effectLst>
                <a:cs typeface="Arial" pitchFamily="34" charset="0"/>
              </a:rPr>
              <a:t>Chúa</a:t>
            </a:r>
            <a:endParaRPr lang="en-US" sz="96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i="1" dirty="0" err="1">
                <a:ln w="11430"/>
                <a:solidFill>
                  <a:srgbClr val="003399"/>
                </a:solidFill>
                <a:effectLst>
                  <a:outerShdw blurRad="50800" dist="39000" dir="5460000" algn="tl">
                    <a:srgbClr val="000000">
                      <a:alpha val="38000"/>
                    </a:srgbClr>
                  </a:outerShdw>
                </a:effectLst>
                <a:cs typeface="Arial" pitchFamily="34" charset="0"/>
              </a:rPr>
              <a:t>Lm</a:t>
            </a:r>
            <a:r>
              <a:rPr lang="en-US" sz="8000" b="1" i="1" dirty="0">
                <a:ln w="11430"/>
                <a:solidFill>
                  <a:srgbClr val="003399"/>
                </a:solidFill>
                <a:effectLst>
                  <a:outerShdw blurRad="50800" dist="39000" dir="5460000" algn="tl">
                    <a:srgbClr val="000000">
                      <a:alpha val="38000"/>
                    </a:srgbClr>
                  </a:outerShdw>
                </a:effectLst>
                <a:cs typeface="Arial" pitchFamily="34" charset="0"/>
              </a:rPr>
              <a:t>. </a:t>
            </a:r>
            <a:r>
              <a:rPr lang="en-US" sz="8000" b="1" i="1" dirty="0" err="1">
                <a:ln w="11430"/>
                <a:solidFill>
                  <a:srgbClr val="003399"/>
                </a:solidFill>
                <a:effectLst>
                  <a:outerShdw blurRad="50800" dist="39000" dir="5460000" algn="tl">
                    <a:srgbClr val="000000">
                      <a:alpha val="38000"/>
                    </a:srgbClr>
                  </a:outerShdw>
                </a:effectLst>
                <a:cs typeface="Arial" pitchFamily="34" charset="0"/>
              </a:rPr>
              <a:t>Thành</a:t>
            </a:r>
            <a:r>
              <a:rPr lang="en-US" sz="8000" b="1" i="1" dirty="0">
                <a:ln w="11430"/>
                <a:solidFill>
                  <a:srgbClr val="003399"/>
                </a:solidFill>
                <a:effectLst>
                  <a:outerShdw blurRad="50800" dist="39000" dir="5460000" algn="tl">
                    <a:srgbClr val="000000">
                      <a:alpha val="38000"/>
                    </a:srgbClr>
                  </a:outerShdw>
                </a:effectLst>
                <a:cs typeface="Arial" pitchFamily="34" charset="0"/>
              </a:rPr>
              <a:t> </a:t>
            </a:r>
            <a:r>
              <a:rPr lang="en-US" sz="8000" b="1" i="1" dirty="0" err="1">
                <a:ln w="11430"/>
                <a:solidFill>
                  <a:srgbClr val="003399"/>
                </a:solidFill>
                <a:effectLst>
                  <a:outerShdw blurRad="50800" dist="39000" dir="5460000" algn="tl">
                    <a:srgbClr val="000000">
                      <a:alpha val="38000"/>
                    </a:srgbClr>
                  </a:outerShdw>
                </a:effectLst>
                <a:cs typeface="Arial" pitchFamily="34" charset="0"/>
              </a:rPr>
              <a:t>Tâm</a:t>
            </a:r>
            <a:endParaRPr lang="en-US" sz="8000" b="1" i="1" dirty="0">
              <a:ln w="11430"/>
              <a:solidFill>
                <a:srgbClr val="003399"/>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1370769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Tk1:</a:t>
            </a:r>
            <a:r>
              <a:rPr lang="en-US" sz="6200" b="0" spc="-300" dirty="0">
                <a:solidFill>
                  <a:srgbClr val="002060"/>
                </a:solidFill>
                <a:latin typeface="+mj-lt"/>
              </a:rPr>
              <a:t> </a:t>
            </a:r>
            <a:r>
              <a:rPr lang="vi-VN" sz="6200" b="1" i="0" dirty="0">
                <a:solidFill>
                  <a:srgbClr val="003399"/>
                </a:solidFill>
                <a:effectLst/>
              </a:rPr>
              <a:t>Này Chúa hỡi, con nguyện xin theo Chúa chẳng khi ngơi. Dù gian truân, con nguyện xin theo Chúa suốt đường đời.</a:t>
            </a:r>
            <a:endParaRPr lang="vi-VN" sz="6200" b="1" spc="-150" dirty="0">
              <a:solidFill>
                <a:srgbClr val="003399"/>
              </a:solidFill>
            </a:endParaRPr>
          </a:p>
        </p:txBody>
      </p:sp>
    </p:spTree>
    <p:extLst>
      <p:ext uri="{BB962C8B-B14F-4D97-AF65-F5344CB8AC3E}">
        <p14:creationId xmlns:p14="http://schemas.microsoft.com/office/powerpoint/2010/main" val="4135109303"/>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002060"/>
                </a:solidFill>
                <a:latin typeface="+mj-lt"/>
              </a:rPr>
              <a:t> </a:t>
            </a:r>
            <a:r>
              <a:rPr lang="vi-VN" sz="6600" b="1" i="0" dirty="0">
                <a:solidFill>
                  <a:srgbClr val="003399"/>
                </a:solidFill>
                <a:effectLst/>
              </a:rPr>
              <a:t>Này có lúc tâm hồn con xao xuyến cay đắng nhiều, thì trung kiên con nguyện xin theo Chúa không dời.</a:t>
            </a:r>
            <a:endParaRPr lang="vi-VN" sz="6200" b="0" spc="-150" dirty="0">
              <a:solidFill>
                <a:srgbClr val="003399"/>
              </a:solidFill>
              <a:latin typeface="+mj-lt"/>
            </a:endParaRPr>
          </a:p>
        </p:txBody>
      </p:sp>
    </p:spTree>
    <p:extLst>
      <p:ext uri="{BB962C8B-B14F-4D97-AF65-F5344CB8AC3E}">
        <p14:creationId xmlns:p14="http://schemas.microsoft.com/office/powerpoint/2010/main" val="306987340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0000"/>
                </a:solidFill>
                <a:latin typeface="+mj-lt"/>
              </a:rPr>
              <a:t>Đk</a:t>
            </a:r>
            <a:r>
              <a:rPr lang="en-US" sz="7000" b="0" spc="-150" dirty="0">
                <a:solidFill>
                  <a:srgbClr val="FF0000"/>
                </a:solidFill>
                <a:latin typeface="+mj-lt"/>
              </a:rPr>
              <a:t>:</a:t>
            </a:r>
            <a:r>
              <a:rPr lang="en-US" sz="7000" b="0" spc="-150" dirty="0">
                <a:solidFill>
                  <a:srgbClr val="002060"/>
                </a:solidFill>
                <a:latin typeface="+mj-lt"/>
              </a:rPr>
              <a:t> </a:t>
            </a:r>
            <a:r>
              <a:rPr lang="vi-VN" sz="7000" b="1" i="0" dirty="0">
                <a:solidFill>
                  <a:srgbClr val="003399"/>
                </a:solidFill>
                <a:effectLst/>
              </a:rPr>
              <a:t> Con xin theo Chúa đến giây phút cuối cuộc đời, để đáp ân tình Ngài thương ban cho từ lâu. </a:t>
            </a:r>
            <a:endParaRPr lang="vi-VN" sz="7000" b="1" spc="-150" dirty="0">
              <a:solidFill>
                <a:srgbClr val="003399"/>
              </a:solidFill>
            </a:endParaRPr>
          </a:p>
        </p:txBody>
      </p:sp>
    </p:spTree>
    <p:extLst>
      <p:ext uri="{BB962C8B-B14F-4D97-AF65-F5344CB8AC3E}">
        <p14:creationId xmlns:p14="http://schemas.microsoft.com/office/powerpoint/2010/main" val="2067393984"/>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897137179"/>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300" dirty="0">
                <a:solidFill>
                  <a:srgbClr val="FF0000"/>
                </a:solidFill>
                <a:latin typeface="+mj-lt"/>
              </a:rPr>
              <a:t>Tk2:</a:t>
            </a:r>
            <a:r>
              <a:rPr lang="vi-VN" sz="7000" b="1" i="0" dirty="0">
                <a:solidFill>
                  <a:srgbClr val="003399"/>
                </a:solidFill>
                <a:effectLst/>
              </a:rPr>
              <a:t> Này Chúa hỡi, sao Ngài không lên tiếng co con vui? Ngài im hơi co hồn con lo lắng âu sầu nhiều. </a:t>
            </a:r>
            <a:endParaRPr lang="vi-VN" sz="7000" b="0" dirty="0">
              <a:solidFill>
                <a:srgbClr val="003399"/>
              </a:solidFill>
              <a:latin typeface="+mj-lt"/>
            </a:endParaRPr>
          </a:p>
        </p:txBody>
      </p:sp>
    </p:spTree>
    <p:extLst>
      <p:ext uri="{BB962C8B-B14F-4D97-AF65-F5344CB8AC3E}">
        <p14:creationId xmlns:p14="http://schemas.microsoft.com/office/powerpoint/2010/main" val="122959887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FF0000"/>
                </a:solidFill>
                <a:latin typeface="+mj-lt"/>
              </a:rPr>
              <a:t> </a:t>
            </a:r>
            <a:r>
              <a:rPr lang="vi-VN" sz="6600" b="1" i="0" dirty="0">
                <a:solidFill>
                  <a:srgbClr val="003399"/>
                </a:solidFill>
                <a:effectLst/>
              </a:rPr>
              <a:t>Này Chúa hỡi, sao Ngài yêu con đến như thế ư? Đành hy sinh nên thần lương nuôi sống muôn người.</a:t>
            </a:r>
            <a:endParaRPr lang="vi-VN" sz="6200" b="0" dirty="0">
              <a:solidFill>
                <a:srgbClr val="003399"/>
              </a:solidFill>
              <a:latin typeface="+mj-lt"/>
            </a:endParaRPr>
          </a:p>
        </p:txBody>
      </p:sp>
    </p:spTree>
    <p:extLst>
      <p:ext uri="{BB962C8B-B14F-4D97-AF65-F5344CB8AC3E}">
        <p14:creationId xmlns:p14="http://schemas.microsoft.com/office/powerpoint/2010/main" val="47925246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0000"/>
                </a:solidFill>
                <a:latin typeface="+mj-lt"/>
              </a:rPr>
              <a:t>Đk</a:t>
            </a:r>
            <a:r>
              <a:rPr lang="en-US" sz="7000" b="0" spc="-150" dirty="0">
                <a:solidFill>
                  <a:srgbClr val="FF0000"/>
                </a:solidFill>
                <a:latin typeface="+mj-lt"/>
              </a:rPr>
              <a:t>:</a:t>
            </a:r>
            <a:r>
              <a:rPr lang="en-US" sz="7000" b="0" spc="-150" dirty="0">
                <a:solidFill>
                  <a:srgbClr val="002060"/>
                </a:solidFill>
                <a:latin typeface="+mj-lt"/>
              </a:rPr>
              <a:t> </a:t>
            </a:r>
            <a:r>
              <a:rPr lang="vi-VN" sz="7000" b="1" i="0" dirty="0">
                <a:solidFill>
                  <a:srgbClr val="003399"/>
                </a:solidFill>
                <a:effectLst/>
              </a:rPr>
              <a:t> Con xin theo Chúa đến giây phút cuối cuộc đời, để đáp ân tình Ngài thương ban cho từ lâu. </a:t>
            </a:r>
            <a:endParaRPr lang="vi-VN" sz="7000" b="1" spc="-150" dirty="0">
              <a:solidFill>
                <a:srgbClr val="003399"/>
              </a:solidFill>
            </a:endParaRPr>
          </a:p>
        </p:txBody>
      </p:sp>
    </p:spTree>
    <p:extLst>
      <p:ext uri="{BB962C8B-B14F-4D97-AF65-F5344CB8AC3E}">
        <p14:creationId xmlns:p14="http://schemas.microsoft.com/office/powerpoint/2010/main" val="25443456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0000"/>
                </a:solidFill>
                <a:latin typeface="+mj-lt"/>
              </a:rPr>
              <a:t>***</a:t>
            </a:r>
            <a:r>
              <a:rPr lang="vi-VN" sz="6600" b="0" spc="-150" dirty="0">
                <a:solidFill>
                  <a:srgbClr val="FF0000"/>
                </a:solidFill>
                <a:latin typeface="+mj-lt"/>
              </a:rPr>
              <a:t>:</a:t>
            </a:r>
            <a:r>
              <a:rPr lang="vi-VN" sz="6600" b="0" spc="-150" dirty="0">
                <a:solidFill>
                  <a:srgbClr val="002060"/>
                </a:solidFill>
                <a:latin typeface="+mj-lt"/>
              </a:rPr>
              <a:t> </a:t>
            </a:r>
            <a:r>
              <a:rPr lang="vi-VN" sz="6600" spc="-150" dirty="0">
                <a:solidFill>
                  <a:srgbClr val="003399"/>
                </a:solidFill>
                <a:latin typeface="+mj-lt"/>
              </a:rPr>
              <a:t>Thánh Thể Chúa cao vời sức sống cho chúng con trên đời, cao quý thay mối tình Ngài trao hiến đoàn con!</a:t>
            </a:r>
            <a:endParaRPr lang="en-US" sz="6600" b="0" dirty="0">
              <a:solidFill>
                <a:srgbClr val="003399"/>
              </a:solidFill>
              <a:latin typeface="+mj-lt"/>
            </a:endParaRPr>
          </a:p>
        </p:txBody>
      </p:sp>
    </p:spTree>
    <p:extLst>
      <p:ext uri="{BB962C8B-B14F-4D97-AF65-F5344CB8AC3E}">
        <p14:creationId xmlns:p14="http://schemas.microsoft.com/office/powerpoint/2010/main" val="1298168083"/>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3150712697"/>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Tk3:</a:t>
            </a:r>
            <a:r>
              <a:rPr lang="vi-VN" sz="6000" b="1" i="0" dirty="0">
                <a:solidFill>
                  <a:srgbClr val="003399"/>
                </a:solidFill>
                <a:effectLst/>
              </a:rPr>
              <a:t> Này Chúa hỡi, tâm hồn con thao thức suốt canh thâu. Chờ mong sao như đàn nai khao khát nước nguồn trào. </a:t>
            </a:r>
            <a:endParaRPr lang="vi-VN" sz="6200" b="0" dirty="0">
              <a:solidFill>
                <a:srgbClr val="003399"/>
              </a:solidFill>
              <a:latin typeface="+mj-lt"/>
            </a:endParaRPr>
          </a:p>
        </p:txBody>
      </p:sp>
    </p:spTree>
    <p:extLst>
      <p:ext uri="{BB962C8B-B14F-4D97-AF65-F5344CB8AC3E}">
        <p14:creationId xmlns:p14="http://schemas.microsoft.com/office/powerpoint/2010/main" val="4056741961"/>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FF0000"/>
                </a:solidFill>
                <a:latin typeface="+mj-lt"/>
              </a:rPr>
              <a:t> </a:t>
            </a:r>
            <a:r>
              <a:rPr lang="vi-VN" sz="6600" b="1" i="0" dirty="0">
                <a:solidFill>
                  <a:srgbClr val="003399"/>
                </a:solidFill>
                <a:effectLst/>
              </a:rPr>
              <a:t>Này Chúa hỡi, xin Ngài thương mau đến thăm viếng con. Vì con đây, đang hoài mong Chúa đến thăm hồn. </a:t>
            </a:r>
            <a:endParaRPr lang="vi-VN" sz="6200" b="0" dirty="0">
              <a:solidFill>
                <a:srgbClr val="003399"/>
              </a:solidFill>
              <a:latin typeface="+mj-lt"/>
            </a:endParaRPr>
          </a:p>
        </p:txBody>
      </p:sp>
    </p:spTree>
    <p:extLst>
      <p:ext uri="{BB962C8B-B14F-4D97-AF65-F5344CB8AC3E}">
        <p14:creationId xmlns:p14="http://schemas.microsoft.com/office/powerpoint/2010/main" val="2645582973"/>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0000"/>
                </a:solidFill>
                <a:latin typeface="+mj-lt"/>
              </a:rPr>
              <a:t>Đk</a:t>
            </a:r>
            <a:r>
              <a:rPr lang="en-US" sz="7000" b="0" spc="-150" dirty="0">
                <a:solidFill>
                  <a:srgbClr val="FF0000"/>
                </a:solidFill>
                <a:latin typeface="+mj-lt"/>
              </a:rPr>
              <a:t>:</a:t>
            </a:r>
            <a:r>
              <a:rPr lang="en-US" sz="7000" b="0" spc="-150" dirty="0">
                <a:solidFill>
                  <a:srgbClr val="002060"/>
                </a:solidFill>
                <a:latin typeface="+mj-lt"/>
              </a:rPr>
              <a:t> </a:t>
            </a:r>
            <a:r>
              <a:rPr lang="vi-VN" sz="7000" b="1" i="0" dirty="0">
                <a:solidFill>
                  <a:srgbClr val="003399"/>
                </a:solidFill>
                <a:effectLst/>
              </a:rPr>
              <a:t> Con xin theo Chúa đến giây phút cuối cuộc đời, để đáp ân tình Ngài thương ban cho từ lâu. </a:t>
            </a:r>
            <a:endParaRPr lang="vi-VN" sz="7000" b="1" spc="-150" dirty="0">
              <a:solidFill>
                <a:srgbClr val="003399"/>
              </a:solidFill>
            </a:endParaRPr>
          </a:p>
        </p:txBody>
      </p:sp>
    </p:spTree>
    <p:extLst>
      <p:ext uri="{BB962C8B-B14F-4D97-AF65-F5344CB8AC3E}">
        <p14:creationId xmlns:p14="http://schemas.microsoft.com/office/powerpoint/2010/main" val="1321729062"/>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3839606678"/>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Tk4:</a:t>
            </a:r>
            <a:r>
              <a:rPr lang="vi-VN" sz="6600" b="1" i="0" dirty="0">
                <a:solidFill>
                  <a:srgbClr val="003399"/>
                </a:solidFill>
                <a:effectLst/>
              </a:rPr>
              <a:t> Này Chúa hỡi, xin Ngài thương ban phúc cho con luôn. Dù ra sao không bội ơn Thiên Chúa ban đầy tràn.</a:t>
            </a:r>
            <a:endParaRPr lang="vi-VN" sz="6200" b="0" dirty="0">
              <a:solidFill>
                <a:srgbClr val="003399"/>
              </a:solidFill>
              <a:latin typeface="+mj-lt"/>
            </a:endParaRPr>
          </a:p>
        </p:txBody>
      </p:sp>
    </p:spTree>
    <p:extLst>
      <p:ext uri="{BB962C8B-B14F-4D97-AF65-F5344CB8AC3E}">
        <p14:creationId xmlns:p14="http://schemas.microsoft.com/office/powerpoint/2010/main" val="2968358741"/>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vi-VN" sz="6200" b="1" i="0" dirty="0">
                <a:solidFill>
                  <a:srgbClr val="003399"/>
                </a:solidFill>
                <a:effectLst/>
              </a:rPr>
              <a:t> </a:t>
            </a:r>
            <a:r>
              <a:rPr lang="vi-VN" sz="6000" b="1" i="0" dirty="0">
                <a:solidFill>
                  <a:srgbClr val="003399"/>
                </a:solidFill>
                <a:effectLst/>
              </a:rPr>
              <a:t>Dù thất tín, nhưng bền tâm tin Chúa luôn thứ tha. Tình Cha thương, ôi tình thương không bến không bờ</a:t>
            </a:r>
            <a:r>
              <a:rPr lang="vi-VN" sz="6600" b="1" i="0" dirty="0">
                <a:solidFill>
                  <a:srgbClr val="003399"/>
                </a:solidFill>
                <a:effectLst/>
              </a:rPr>
              <a:t> </a:t>
            </a:r>
            <a:endParaRPr lang="vi-VN" sz="6200" b="0" dirty="0">
              <a:solidFill>
                <a:srgbClr val="003399"/>
              </a:solidFill>
              <a:latin typeface="+mj-lt"/>
            </a:endParaRPr>
          </a:p>
        </p:txBody>
      </p:sp>
    </p:spTree>
    <p:extLst>
      <p:ext uri="{BB962C8B-B14F-4D97-AF65-F5344CB8AC3E}">
        <p14:creationId xmlns:p14="http://schemas.microsoft.com/office/powerpoint/2010/main" val="3100848358"/>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0000"/>
                </a:solidFill>
                <a:latin typeface="+mj-lt"/>
              </a:rPr>
              <a:t>Đk</a:t>
            </a:r>
            <a:r>
              <a:rPr lang="en-US" sz="7000" b="0" spc="-150" dirty="0">
                <a:solidFill>
                  <a:srgbClr val="FF0000"/>
                </a:solidFill>
                <a:latin typeface="+mj-lt"/>
              </a:rPr>
              <a:t>:</a:t>
            </a:r>
            <a:r>
              <a:rPr lang="en-US" sz="7000" b="0" spc="-150" dirty="0">
                <a:solidFill>
                  <a:srgbClr val="002060"/>
                </a:solidFill>
                <a:latin typeface="+mj-lt"/>
              </a:rPr>
              <a:t> </a:t>
            </a:r>
            <a:r>
              <a:rPr lang="vi-VN" sz="7000" b="1" i="0" dirty="0">
                <a:solidFill>
                  <a:srgbClr val="003399"/>
                </a:solidFill>
                <a:effectLst/>
              </a:rPr>
              <a:t> Con xin theo Chúa đến giây phút cuối cuộc đời, để đáp ân tình Ngài thương ban cho từ lâu. </a:t>
            </a:r>
            <a:endParaRPr lang="vi-VN" sz="7000" b="1" spc="-150" dirty="0">
              <a:solidFill>
                <a:srgbClr val="003399"/>
              </a:solidFill>
            </a:endParaRPr>
          </a:p>
        </p:txBody>
      </p:sp>
    </p:spTree>
    <p:extLst>
      <p:ext uri="{BB962C8B-B14F-4D97-AF65-F5344CB8AC3E}">
        <p14:creationId xmlns:p14="http://schemas.microsoft.com/office/powerpoint/2010/main" val="1361733013"/>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530273783"/>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428887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0000"/>
                </a:solidFill>
                <a:latin typeface="+mj-lt"/>
              </a:rPr>
              <a:t>Tk</a:t>
            </a:r>
            <a:r>
              <a:rPr lang="vi-VN" sz="5400" u="sng" dirty="0">
                <a:solidFill>
                  <a:srgbClr val="FF0000"/>
                </a:solidFill>
                <a:latin typeface="+mj-lt"/>
              </a:rPr>
              <a:t>4</a:t>
            </a:r>
            <a:r>
              <a:rPr lang="en-US" sz="5400" u="sng" dirty="0">
                <a:solidFill>
                  <a:srgbClr val="FF0000"/>
                </a:solidFill>
                <a:latin typeface="+mj-lt"/>
              </a:rPr>
              <a:t>:</a:t>
            </a:r>
            <a:r>
              <a:rPr lang="vi-VN" sz="5400" b="0" dirty="0">
                <a:solidFill>
                  <a:srgbClr val="002060"/>
                </a:solidFill>
                <a:latin typeface="+mj-lt"/>
              </a:rPr>
              <a:t> </a:t>
            </a:r>
            <a:r>
              <a:rPr lang="vi-VN" sz="5400" b="0" dirty="0">
                <a:solidFill>
                  <a:srgbClr val="003399"/>
                </a:solidFill>
                <a:latin typeface="+mj-lt"/>
              </a:rPr>
              <a:t>Con mong luôn kết hiệp với Ngài nguồn ơn tình yêu không bờ bến. Mến yêu ân tình Ngài chúng con ca vang chung lời chúc khen tri ân tình Chúa cao sâu.</a:t>
            </a:r>
          </a:p>
        </p:txBody>
      </p:sp>
    </p:spTree>
    <p:extLst>
      <p:ext uri="{BB962C8B-B14F-4D97-AF65-F5344CB8AC3E}">
        <p14:creationId xmlns:p14="http://schemas.microsoft.com/office/powerpoint/2010/main" val="337049240"/>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5" y="1733550"/>
            <a:ext cx="9182842" cy="22980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spcBef>
                <a:spcPts val="380"/>
              </a:spcBef>
              <a:buSzPts val="1200"/>
              <a:tabLst>
                <a:tab pos="532765" algn="l"/>
              </a:tabLst>
            </a:pPr>
            <a:r>
              <a:rPr lang="vi-VN" sz="7000" b="1" kern="0" dirty="0">
                <a:solidFill>
                  <a:srgbClr val="FF0000"/>
                </a:solidFill>
                <a:effectLst/>
                <a:ea typeface="Times New Roman" panose="02020603050405020304" pitchFamily="18" charset="0"/>
              </a:rPr>
              <a:t>Kinh</a:t>
            </a:r>
            <a:r>
              <a:rPr lang="vi-VN" sz="7000" b="1" kern="0" spc="-45" dirty="0">
                <a:solidFill>
                  <a:srgbClr val="FF0000"/>
                </a:solidFill>
                <a:effectLst/>
                <a:ea typeface="Times New Roman" panose="02020603050405020304" pitchFamily="18" charset="0"/>
              </a:rPr>
              <a:t> </a:t>
            </a:r>
            <a:r>
              <a:rPr lang="vi-VN" sz="7000" b="1" kern="0" dirty="0">
                <a:solidFill>
                  <a:srgbClr val="FF0000"/>
                </a:solidFill>
                <a:effectLst/>
                <a:ea typeface="Times New Roman" panose="02020603050405020304" pitchFamily="18" charset="0"/>
              </a:rPr>
              <a:t>cảm ơn sau </a:t>
            </a:r>
          </a:p>
          <a:p>
            <a:pPr lvl="0" algn="ctr">
              <a:spcBef>
                <a:spcPts val="380"/>
              </a:spcBef>
              <a:buSzPts val="1200"/>
              <a:tabLst>
                <a:tab pos="532765" algn="l"/>
              </a:tabLst>
            </a:pPr>
            <a:r>
              <a:rPr lang="vi-VN" sz="7000" b="1" kern="0" dirty="0">
                <a:solidFill>
                  <a:srgbClr val="FF0000"/>
                </a:solidFill>
                <a:effectLst/>
                <a:ea typeface="Times New Roman" panose="02020603050405020304" pitchFamily="18" charset="0"/>
              </a:rPr>
              <a:t>R</a:t>
            </a:r>
            <a:r>
              <a:rPr lang="en-US" sz="7000" b="1" kern="0" dirty="0" err="1">
                <a:solidFill>
                  <a:srgbClr val="FF0000"/>
                </a:solidFill>
                <a:effectLst/>
                <a:ea typeface="Times New Roman" panose="02020603050405020304" pitchFamily="18" charset="0"/>
              </a:rPr>
              <a:t>ư</a:t>
            </a:r>
            <a:r>
              <a:rPr lang="vi-VN" sz="7000" b="1" kern="0" dirty="0">
                <a:solidFill>
                  <a:srgbClr val="FF0000"/>
                </a:solidFill>
                <a:effectLst/>
                <a:ea typeface="Times New Roman" panose="02020603050405020304" pitchFamily="18" charset="0"/>
              </a:rPr>
              <a:t>ớc</a:t>
            </a:r>
            <a:r>
              <a:rPr lang="vi-VN" sz="7000" b="1" kern="0" spc="-50" dirty="0">
                <a:solidFill>
                  <a:srgbClr val="FF0000"/>
                </a:solidFill>
                <a:effectLst/>
                <a:ea typeface="Times New Roman" panose="02020603050405020304" pitchFamily="18" charset="0"/>
              </a:rPr>
              <a:t> </a:t>
            </a:r>
            <a:r>
              <a:rPr lang="vi-VN" sz="7000" b="1" kern="0" dirty="0">
                <a:solidFill>
                  <a:srgbClr val="FF0000"/>
                </a:solidFill>
                <a:effectLst/>
                <a:ea typeface="Times New Roman" panose="02020603050405020304" pitchFamily="18" charset="0"/>
              </a:rPr>
              <a:t>Lễ</a:t>
            </a:r>
            <a:endParaRPr lang="x-none" sz="7000" b="1" kern="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5763152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9296400" cy="5143500"/>
          </a:xfrm>
        </p:spPr>
        <p:txBody>
          <a:bodyPr anchor="ctr">
            <a:noAutofit/>
          </a:bodyPr>
          <a:lstStyle/>
          <a:p>
            <a:pPr marL="254000" marR="74295" indent="179705" algn="just">
              <a:lnSpc>
                <a:spcPct val="115000"/>
              </a:lnSpc>
              <a:spcBef>
                <a:spcPts val="180"/>
              </a:spcBef>
            </a:pPr>
            <a:r>
              <a:rPr lang="vi-VN" sz="4800" dirty="0">
                <a:solidFill>
                  <a:srgbClr val="003399"/>
                </a:solidFill>
                <a:effectLst/>
                <a:ea typeface="Times New Roman" panose="02020603050405020304" pitchFamily="18" charset="0"/>
              </a:rPr>
              <a:t>Lạy Chúa Giêsu, con tin Chúa đang ngự trong lòng con. Con cung kính thờ</a:t>
            </a:r>
            <a:r>
              <a:rPr lang="vi-VN" sz="4800" spc="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lạy Chúa </a:t>
            </a:r>
            <a:r>
              <a:rPr lang="vi-VN" sz="4800" b="1" dirty="0">
                <a:solidFill>
                  <a:srgbClr val="FF0000"/>
                </a:solidFill>
                <a:effectLst/>
                <a:ea typeface="Times New Roman" panose="02020603050405020304" pitchFamily="18" charset="0"/>
              </a:rPr>
              <a:t>/</a:t>
            </a:r>
            <a:r>
              <a:rPr lang="vi-VN" sz="4800" dirty="0">
                <a:solidFill>
                  <a:srgbClr val="003399"/>
                </a:solidFill>
                <a:effectLst/>
                <a:ea typeface="Times New Roman" panose="02020603050405020304" pitchFamily="18" charset="0"/>
              </a:rPr>
              <a:t> là Thiên Chúa uy nghi cao cả. Con sung sướng vì Chúa đến thăm</a:t>
            </a:r>
            <a:r>
              <a:rPr lang="vi-VN" sz="4800" spc="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con, dù con không xứng đáng. </a:t>
            </a:r>
            <a:endParaRPr lang="x-none" sz="4800" dirty="0">
              <a:solidFill>
                <a:srgbClr val="003399"/>
              </a:solidFill>
              <a:effectLst/>
              <a:ea typeface="Times New Roman" panose="02020603050405020304" pitchFamily="18" charset="0"/>
            </a:endParaRPr>
          </a:p>
        </p:txBody>
      </p:sp>
    </p:spTree>
    <p:extLst>
      <p:ext uri="{BB962C8B-B14F-4D97-AF65-F5344CB8AC3E}">
        <p14:creationId xmlns:p14="http://schemas.microsoft.com/office/powerpoint/2010/main" val="2349021785"/>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70" y="-57150"/>
            <a:ext cx="9372600" cy="5143500"/>
          </a:xfrm>
        </p:spPr>
        <p:txBody>
          <a:bodyPr anchor="ctr">
            <a:normAutofit fontScale="85000" lnSpcReduction="10000"/>
          </a:bodyPr>
          <a:lstStyle/>
          <a:p>
            <a:pPr marL="254000" marR="74930" indent="179705" algn="just">
              <a:lnSpc>
                <a:spcPct val="115000"/>
              </a:lnSpc>
              <a:spcBef>
                <a:spcPts val="190"/>
              </a:spcBef>
              <a:spcAft>
                <a:spcPts val="0"/>
              </a:spcAft>
            </a:pPr>
            <a:r>
              <a:rPr lang="vi-VN" sz="5400" dirty="0">
                <a:solidFill>
                  <a:srgbClr val="003399"/>
                </a:solidFill>
                <a:effectLst/>
                <a:ea typeface="Times New Roman" panose="02020603050405020304" pitchFamily="18" charset="0"/>
              </a:rPr>
              <a:t>Lạy Chúa Giêsu, xin ở lại với con mãi mãi,</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trong suốt cuộc đời con. Xin làm cho con nên giống Chúa: hiền hậu và khiêm</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nhường, chăm chỉ và bác ái, hiếu thảo và vui tươi. Xin làm cho con nhớ rằng:</a:t>
            </a:r>
            <a:endParaRPr lang="x-none" sz="5000" dirty="0">
              <a:solidFill>
                <a:srgbClr val="003399"/>
              </a:solidFill>
              <a:effectLst/>
              <a:ea typeface="Times New Roman" panose="02020603050405020304" pitchFamily="18" charset="0"/>
            </a:endParaRPr>
          </a:p>
        </p:txBody>
      </p:sp>
    </p:spTree>
    <p:extLst>
      <p:ext uri="{BB962C8B-B14F-4D97-AF65-F5344CB8AC3E}">
        <p14:creationId xmlns:p14="http://schemas.microsoft.com/office/powerpoint/2010/main" val="1437501364"/>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70" y="-57150"/>
            <a:ext cx="9372600" cy="5143500"/>
          </a:xfrm>
        </p:spPr>
        <p:txBody>
          <a:bodyPr anchor="ctr">
            <a:normAutofit fontScale="92500"/>
          </a:bodyPr>
          <a:lstStyle/>
          <a:p>
            <a:pPr marL="254000" marR="74930" indent="179705" algn="just">
              <a:lnSpc>
                <a:spcPct val="115000"/>
              </a:lnSpc>
              <a:spcBef>
                <a:spcPts val="190"/>
              </a:spcBef>
              <a:spcAft>
                <a:spcPts val="0"/>
              </a:spcAft>
            </a:pPr>
            <a:r>
              <a:rPr lang="vi-VN" sz="4800" dirty="0">
                <a:solidFill>
                  <a:srgbClr val="003399"/>
                </a:solidFill>
                <a:effectLst/>
                <a:ea typeface="Times New Roman" panose="02020603050405020304" pitchFamily="18" charset="0"/>
              </a:rPr>
              <a:t>Chúa</a:t>
            </a:r>
            <a:r>
              <a:rPr lang="vi-VN" sz="4800" spc="7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đang</a:t>
            </a:r>
            <a:r>
              <a:rPr lang="vi-VN" sz="4800" spc="7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ngự</a:t>
            </a:r>
            <a:r>
              <a:rPr lang="vi-VN" sz="4800" spc="9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trong</a:t>
            </a:r>
            <a:r>
              <a:rPr lang="vi-VN" sz="4800" spc="8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con </a:t>
            </a:r>
            <a:r>
              <a:rPr lang="vi-VN" sz="4800" b="1" dirty="0">
                <a:solidFill>
                  <a:srgbClr val="FF0000"/>
                </a:solidFill>
                <a:effectLst/>
                <a:ea typeface="Times New Roman" panose="02020603050405020304" pitchFamily="18" charset="0"/>
              </a:rPr>
              <a:t>/</a:t>
            </a:r>
            <a:r>
              <a:rPr lang="vi-VN" sz="4800" spc="8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và</a:t>
            </a:r>
            <a:r>
              <a:rPr lang="vi-VN" sz="4800" spc="7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con</a:t>
            </a:r>
            <a:r>
              <a:rPr lang="vi-VN" sz="4800" spc="9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có</a:t>
            </a:r>
            <a:r>
              <a:rPr lang="vi-VN" sz="4800" spc="8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bổn</a:t>
            </a:r>
            <a:r>
              <a:rPr lang="vi-VN" sz="4800" spc="9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phận</a:t>
            </a:r>
            <a:r>
              <a:rPr lang="vi-VN" sz="4800" spc="9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đem</a:t>
            </a:r>
            <a:r>
              <a:rPr lang="vi-VN" sz="4800" spc="8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Chúa</a:t>
            </a:r>
            <a:r>
              <a:rPr lang="vi-VN" sz="4800" spc="7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đến</a:t>
            </a:r>
            <a:r>
              <a:rPr lang="vi-VN" sz="4800" spc="9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mọi</a:t>
            </a:r>
            <a:r>
              <a:rPr lang="vi-VN" sz="4800" spc="9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nơi:</a:t>
            </a:r>
            <a:r>
              <a:rPr lang="vi-VN" sz="4800" spc="9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ở</a:t>
            </a:r>
            <a:r>
              <a:rPr lang="vi-VN" sz="4800" spc="8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nhà</a:t>
            </a:r>
            <a:r>
              <a:rPr lang="vi-VN" sz="4800" spc="-28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và</a:t>
            </a:r>
            <a:r>
              <a:rPr lang="vi-VN" sz="4800" spc="12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ở</a:t>
            </a:r>
            <a:r>
              <a:rPr lang="vi-VN" sz="4800" spc="12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trường,</a:t>
            </a:r>
            <a:r>
              <a:rPr lang="vi-VN" sz="4800" spc="13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trong</a:t>
            </a:r>
            <a:r>
              <a:rPr lang="vi-VN" sz="4800" spc="11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khu</a:t>
            </a:r>
            <a:r>
              <a:rPr lang="vi-VN" sz="4800" spc="12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xóm</a:t>
            </a:r>
            <a:r>
              <a:rPr lang="vi-VN" sz="4800" spc="12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và</a:t>
            </a:r>
            <a:r>
              <a:rPr lang="vi-VN" sz="4800" spc="13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ngoài</a:t>
            </a:r>
            <a:r>
              <a:rPr lang="vi-VN" sz="4800" spc="13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đường</a:t>
            </a:r>
            <a:r>
              <a:rPr lang="vi-VN" sz="4800" spc="11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phố,</a:t>
            </a:r>
            <a:r>
              <a:rPr lang="vi-VN" sz="4800" spc="12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để</a:t>
            </a:r>
            <a:r>
              <a:rPr lang="vi-VN" sz="4800" spc="12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tất</a:t>
            </a:r>
            <a:r>
              <a:rPr lang="vi-VN" sz="4800" spc="13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cả</a:t>
            </a:r>
            <a:r>
              <a:rPr lang="vi-VN" sz="4800" spc="12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những</a:t>
            </a:r>
            <a:r>
              <a:rPr lang="vi-VN" sz="4800" spc="11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người</a:t>
            </a:r>
            <a:r>
              <a:rPr lang="vi-VN" sz="4800" spc="13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bạn</a:t>
            </a:r>
            <a:r>
              <a:rPr lang="vi-VN" sz="4800" spc="-290"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của con </a:t>
            </a:r>
            <a:r>
              <a:rPr lang="vi-VN" sz="4800" b="1" dirty="0">
                <a:solidFill>
                  <a:srgbClr val="FF0000"/>
                </a:solidFill>
                <a:effectLst/>
                <a:ea typeface="Times New Roman" panose="02020603050405020304" pitchFamily="18" charset="0"/>
              </a:rPr>
              <a:t>/</a:t>
            </a:r>
            <a:r>
              <a:rPr lang="vi-VN" sz="4800" dirty="0">
                <a:solidFill>
                  <a:srgbClr val="003399"/>
                </a:solidFill>
                <a:effectLst/>
                <a:ea typeface="Times New Roman" panose="02020603050405020304" pitchFamily="18" charset="0"/>
              </a:rPr>
              <a:t> nhận biết Chúa và sống yêu thương nhau.</a:t>
            </a:r>
            <a:endParaRPr lang="x-none" sz="4800" dirty="0">
              <a:solidFill>
                <a:srgbClr val="003399"/>
              </a:solidFill>
              <a:effectLst/>
              <a:ea typeface="Times New Roman" panose="02020603050405020304" pitchFamily="18" charset="0"/>
            </a:endParaRPr>
          </a:p>
        </p:txBody>
      </p:sp>
    </p:spTree>
    <p:extLst>
      <p:ext uri="{BB962C8B-B14F-4D97-AF65-F5344CB8AC3E}">
        <p14:creationId xmlns:p14="http://schemas.microsoft.com/office/powerpoint/2010/main" val="180244602"/>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70" y="-57150"/>
            <a:ext cx="9372600" cy="5143500"/>
          </a:xfrm>
        </p:spPr>
        <p:txBody>
          <a:bodyPr anchor="ctr">
            <a:noAutofit/>
          </a:bodyPr>
          <a:lstStyle/>
          <a:p>
            <a:pPr marL="254000" marR="74930" indent="179705" algn="just">
              <a:lnSpc>
                <a:spcPct val="115000"/>
              </a:lnSpc>
              <a:spcBef>
                <a:spcPts val="190"/>
              </a:spcBef>
              <a:spcAft>
                <a:spcPts val="0"/>
              </a:spcAft>
            </a:pPr>
            <a:r>
              <a:rPr lang="vi-VN" sz="5800" dirty="0">
                <a:solidFill>
                  <a:srgbClr val="003399"/>
                </a:solidFill>
                <a:effectLst/>
                <a:ea typeface="Times New Roman" panose="02020603050405020304" pitchFamily="18" charset="0"/>
              </a:rPr>
              <a:t>Lạy Chúa Giêsu, con quyết</a:t>
            </a:r>
            <a:r>
              <a:rPr lang="vi-VN" sz="5800" spc="5" dirty="0">
                <a:solidFill>
                  <a:srgbClr val="003399"/>
                </a:solidFill>
                <a:effectLst/>
                <a:ea typeface="Times New Roman" panose="02020603050405020304" pitchFamily="18" charset="0"/>
              </a:rPr>
              <a:t> </a:t>
            </a:r>
            <a:r>
              <a:rPr lang="vi-VN" sz="5800" dirty="0">
                <a:solidFill>
                  <a:srgbClr val="003399"/>
                </a:solidFill>
                <a:effectLst/>
                <a:ea typeface="Times New Roman" panose="02020603050405020304" pitchFamily="18" charset="0"/>
              </a:rPr>
              <a:t>tâm sống theo lời Chúa dạy</a:t>
            </a:r>
            <a:r>
              <a:rPr lang="vi-VN" sz="5800" dirty="0">
                <a:solidFill>
                  <a:srgbClr val="FF0000"/>
                </a:solidFill>
                <a:effectLst/>
                <a:ea typeface="Times New Roman" panose="02020603050405020304" pitchFamily="18" charset="0"/>
              </a:rPr>
              <a:t>/</a:t>
            </a:r>
            <a:r>
              <a:rPr lang="vi-VN" sz="5800" dirty="0">
                <a:solidFill>
                  <a:srgbClr val="003399"/>
                </a:solidFill>
                <a:effectLst/>
                <a:ea typeface="Times New Roman" panose="02020603050405020304" pitchFamily="18" charset="0"/>
              </a:rPr>
              <a:t> để đáp lại tình Chúa yêu con. Có Chúa, con không</a:t>
            </a:r>
            <a:r>
              <a:rPr lang="vi-VN" sz="5800" spc="-285" dirty="0">
                <a:solidFill>
                  <a:srgbClr val="003399"/>
                </a:solidFill>
                <a:effectLst/>
                <a:ea typeface="Times New Roman" panose="02020603050405020304" pitchFamily="18" charset="0"/>
              </a:rPr>
              <a:t> </a:t>
            </a:r>
            <a:r>
              <a:rPr lang="vi-VN" sz="5800" dirty="0">
                <a:solidFill>
                  <a:srgbClr val="003399"/>
                </a:solidFill>
                <a:effectLst/>
                <a:ea typeface="Times New Roman" panose="02020603050405020304" pitchFamily="18" charset="0"/>
              </a:rPr>
              <a:t>sợ hy sinh. </a:t>
            </a:r>
            <a:endParaRPr lang="x-none" sz="58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514429415"/>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70" y="-57150"/>
            <a:ext cx="9372600" cy="5143500"/>
          </a:xfrm>
        </p:spPr>
        <p:txBody>
          <a:bodyPr anchor="ctr">
            <a:normAutofit lnSpcReduction="10000"/>
          </a:bodyPr>
          <a:lstStyle/>
          <a:p>
            <a:pPr marL="254000" marR="74930" indent="179705" algn="just">
              <a:lnSpc>
                <a:spcPct val="115000"/>
              </a:lnSpc>
              <a:spcBef>
                <a:spcPts val="190"/>
              </a:spcBef>
              <a:spcAft>
                <a:spcPts val="0"/>
              </a:spcAft>
            </a:pPr>
            <a:r>
              <a:rPr lang="vi-VN" sz="5200" dirty="0">
                <a:solidFill>
                  <a:srgbClr val="003399"/>
                </a:solidFill>
                <a:effectLst/>
                <a:ea typeface="Times New Roman" panose="02020603050405020304" pitchFamily="18" charset="0"/>
              </a:rPr>
              <a:t>Có Chúa, con đủ sức tránh xa tội lỗi </a:t>
            </a:r>
            <a:r>
              <a:rPr lang="vi-VN" sz="5200" dirty="0">
                <a:solidFill>
                  <a:srgbClr val="FF0000"/>
                </a:solidFill>
                <a:effectLst/>
                <a:ea typeface="Times New Roman" panose="02020603050405020304" pitchFamily="18" charset="0"/>
              </a:rPr>
              <a:t>/</a:t>
            </a:r>
            <a:r>
              <a:rPr lang="vi-VN" sz="5200" dirty="0">
                <a:solidFill>
                  <a:srgbClr val="003399"/>
                </a:solidFill>
                <a:effectLst/>
                <a:ea typeface="Times New Roman" panose="02020603050405020304" pitchFamily="18" charset="0"/>
              </a:rPr>
              <a:t> và sống trung thành với Chúa</a:t>
            </a:r>
            <a:r>
              <a:rPr lang="vi-VN" sz="5200" spc="5" dirty="0">
                <a:solidFill>
                  <a:srgbClr val="003399"/>
                </a:solidFill>
                <a:effectLst/>
                <a:ea typeface="Times New Roman" panose="02020603050405020304" pitchFamily="18" charset="0"/>
              </a:rPr>
              <a:t> </a:t>
            </a:r>
            <a:r>
              <a:rPr lang="vi-VN" sz="5200" dirty="0">
                <a:solidFill>
                  <a:srgbClr val="003399"/>
                </a:solidFill>
                <a:effectLst/>
                <a:ea typeface="Times New Roman" panose="02020603050405020304" pitchFamily="18" charset="0"/>
              </a:rPr>
              <a:t>suốt đời con. Lạy Chúa Giêsu, con yêu mến Chúa. Lạy Chúa Giêsu, con yêu</a:t>
            </a:r>
            <a:r>
              <a:rPr lang="vi-VN" sz="5200" spc="5" dirty="0">
                <a:solidFill>
                  <a:srgbClr val="003399"/>
                </a:solidFill>
                <a:effectLst/>
                <a:ea typeface="Times New Roman" panose="02020603050405020304" pitchFamily="18" charset="0"/>
              </a:rPr>
              <a:t> </a:t>
            </a:r>
            <a:r>
              <a:rPr lang="vi-VN" sz="5200" dirty="0">
                <a:solidFill>
                  <a:srgbClr val="003399"/>
                </a:solidFill>
                <a:effectLst/>
                <a:ea typeface="Times New Roman" panose="02020603050405020304" pitchFamily="18" charset="0"/>
              </a:rPr>
              <a:t>mến</a:t>
            </a:r>
            <a:r>
              <a:rPr lang="vi-VN" sz="5200" spc="-5" dirty="0">
                <a:solidFill>
                  <a:srgbClr val="003399"/>
                </a:solidFill>
                <a:effectLst/>
                <a:ea typeface="Times New Roman" panose="02020603050405020304" pitchFamily="18" charset="0"/>
              </a:rPr>
              <a:t> </a:t>
            </a:r>
            <a:r>
              <a:rPr lang="vi-VN" sz="5200" dirty="0">
                <a:solidFill>
                  <a:srgbClr val="003399"/>
                </a:solidFill>
                <a:effectLst/>
                <a:ea typeface="Times New Roman" panose="02020603050405020304" pitchFamily="18" charset="0"/>
              </a:rPr>
              <a:t>Chúa</a:t>
            </a:r>
            <a:r>
              <a:rPr lang="vi-VN" sz="5200" spc="-5" dirty="0">
                <a:solidFill>
                  <a:srgbClr val="003399"/>
                </a:solidFill>
                <a:effectLst/>
                <a:ea typeface="Times New Roman" panose="02020603050405020304" pitchFamily="18" charset="0"/>
              </a:rPr>
              <a:t> </a:t>
            </a:r>
            <a:r>
              <a:rPr lang="vi-VN" sz="5200" dirty="0">
                <a:solidFill>
                  <a:srgbClr val="003399"/>
                </a:solidFill>
                <a:effectLst/>
                <a:ea typeface="Times New Roman" panose="02020603050405020304" pitchFamily="18" charset="0"/>
              </a:rPr>
              <a:t>biết bao. </a:t>
            </a:r>
            <a:r>
              <a:rPr lang="vi-VN" sz="5200" dirty="0">
                <a:solidFill>
                  <a:srgbClr val="FF0000"/>
                </a:solidFill>
                <a:effectLst/>
                <a:ea typeface="Times New Roman" panose="02020603050405020304" pitchFamily="18" charset="0"/>
              </a:rPr>
              <a:t>Amen.</a:t>
            </a:r>
            <a:endParaRPr lang="x-none" sz="52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252938458"/>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0000"/>
                </a:solidFill>
              </a:rPr>
              <a:t>Ca </a:t>
            </a:r>
            <a:r>
              <a:rPr lang="en-US" sz="8000" dirty="0" err="1">
                <a:solidFill>
                  <a:srgbClr val="FF0000"/>
                </a:solidFill>
              </a:rPr>
              <a:t>Kết</a:t>
            </a:r>
            <a:r>
              <a:rPr lang="en-US" sz="8000" dirty="0">
                <a:solidFill>
                  <a:srgbClr val="FF0000"/>
                </a:solidFill>
              </a:rPr>
              <a:t> </a:t>
            </a:r>
            <a:r>
              <a:rPr lang="en-US" sz="8000" dirty="0" err="1">
                <a:solidFill>
                  <a:srgbClr val="FF0000"/>
                </a:solidFill>
              </a:rPr>
              <a:t>Lễ</a:t>
            </a:r>
            <a:r>
              <a:rPr lang="en-US" sz="8000" dirty="0">
                <a:solidFill>
                  <a:srgbClr val="FF0000"/>
                </a:solidFill>
              </a:rPr>
              <a:t/>
            </a:r>
            <a:br>
              <a:rPr lang="en-US" sz="8000" dirty="0">
                <a:solidFill>
                  <a:srgbClr val="FF0000"/>
                </a:solidFill>
              </a:rPr>
            </a:br>
            <a:r>
              <a:rPr lang="en-US" sz="6600" dirty="0" err="1">
                <a:solidFill>
                  <a:srgbClr val="FF0000"/>
                </a:solidFill>
              </a:rPr>
              <a:t>Tạ</a:t>
            </a:r>
            <a:r>
              <a:rPr lang="en-US" sz="6600" dirty="0">
                <a:solidFill>
                  <a:srgbClr val="FF0000"/>
                </a:solidFill>
              </a:rPr>
              <a:t> </a:t>
            </a:r>
            <a:r>
              <a:rPr lang="en-US" sz="6600" dirty="0" err="1">
                <a:solidFill>
                  <a:srgbClr val="FF0000"/>
                </a:solidFill>
              </a:rPr>
              <a:t>Ơn</a:t>
            </a:r>
            <a:r>
              <a:rPr lang="en-US" sz="6600" dirty="0">
                <a:solidFill>
                  <a:srgbClr val="FF0000"/>
                </a:solidFill>
              </a:rPr>
              <a:t> </a:t>
            </a:r>
            <a:r>
              <a:rPr lang="en-US" sz="6600" dirty="0" err="1">
                <a:solidFill>
                  <a:srgbClr val="FF0000"/>
                </a:solidFill>
              </a:rPr>
              <a:t>Chúa</a:t>
            </a:r>
            <a:r>
              <a:rPr lang="en-US" sz="6600" dirty="0">
                <a:solidFill>
                  <a:srgbClr val="FF0000"/>
                </a:solidFill>
              </a:rPr>
              <a:t> </a:t>
            </a:r>
            <a:r>
              <a:rPr lang="en-US" sz="6600" dirty="0" err="1">
                <a:solidFill>
                  <a:srgbClr val="FF0000"/>
                </a:solidFill>
              </a:rPr>
              <a:t>Và</a:t>
            </a:r>
            <a:r>
              <a:rPr lang="en-US" sz="6600" dirty="0">
                <a:solidFill>
                  <a:srgbClr val="FF0000"/>
                </a:solidFill>
              </a:rPr>
              <a:t> </a:t>
            </a:r>
            <a:r>
              <a:rPr lang="en-US" sz="6600" dirty="0" err="1">
                <a:solidFill>
                  <a:srgbClr val="FF0000"/>
                </a:solidFill>
              </a:rPr>
              <a:t>Mẹ</a:t>
            </a:r>
            <a:r>
              <a:rPr lang="en-US" sz="6600" dirty="0">
                <a:solidFill>
                  <a:srgbClr val="FF0000"/>
                </a:solidFill>
              </a:rPr>
              <a:t/>
            </a:r>
            <a:br>
              <a:rPr lang="en-US" sz="6600" dirty="0">
                <a:solidFill>
                  <a:srgbClr val="FF0000"/>
                </a:solidFill>
              </a:rPr>
            </a:br>
            <a:r>
              <a:rPr lang="en-US" sz="6600" dirty="0">
                <a:solidFill>
                  <a:srgbClr val="003399"/>
                </a:solidFill>
              </a:rPr>
              <a:t>Thy </a:t>
            </a:r>
            <a:r>
              <a:rPr lang="en-US" sz="6600" dirty="0" err="1">
                <a:solidFill>
                  <a:srgbClr val="003399"/>
                </a:solidFill>
              </a:rPr>
              <a:t>Yên</a:t>
            </a:r>
            <a:endParaRPr lang="en-US" sz="6000" i="1" dirty="0">
              <a:solidFill>
                <a:srgbClr val="003399"/>
              </a:solidFill>
            </a:endParaRPr>
          </a:p>
        </p:txBody>
      </p:sp>
    </p:spTree>
    <p:extLst>
      <p:ext uri="{BB962C8B-B14F-4D97-AF65-F5344CB8AC3E}">
        <p14:creationId xmlns:p14="http://schemas.microsoft.com/office/powerpoint/2010/main" val="230016351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Chúng con xin tạ ơn Chúa uy quyền toàn năng, tình yêu Chúa nào biết chi báo đền. </a:t>
            </a:r>
            <a:endParaRPr lang="vi-VN" altLang="en-US" sz="66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55548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spc="-150" dirty="0">
                <a:solidFill>
                  <a:srgbClr val="003399"/>
                </a:solidFill>
                <a:latin typeface="+mj-lt"/>
              </a:rPr>
              <a:t>Đoàn con cùng nhau tôn kính mến yêu. Này đây mầu nhiệm rất quý giá thay:</a:t>
            </a:r>
            <a:endParaRPr lang="en-US" sz="7200" b="0" dirty="0">
              <a:solidFill>
                <a:srgbClr val="003399"/>
              </a:solidFill>
              <a:latin typeface="+mj-lt"/>
            </a:endParaRPr>
          </a:p>
        </p:txBody>
      </p:sp>
    </p:spTree>
    <p:extLst>
      <p:ext uri="{BB962C8B-B14F-4D97-AF65-F5344CB8AC3E}">
        <p14:creationId xmlns:p14="http://schemas.microsoft.com/office/powerpoint/2010/main" val="2833139137"/>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183923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imes New Roman" panose="02020603050405020304" pitchFamily="18" charset="0"/>
              </a:rPr>
              <a:t>Tk1: </a:t>
            </a:r>
            <a:r>
              <a:rPr lang="vi-VN" altLang="en-US" sz="6000" b="1" dirty="0">
                <a:solidFill>
                  <a:srgbClr val="003399"/>
                </a:solidFill>
                <a:cs typeface="Times New Roman" panose="02020603050405020304" pitchFamily="18" charset="0"/>
              </a:rPr>
              <a:t>Vì tình Chúa đã chất chứa trong trái tim Mẹ hiền luôn trìu mến mãi cứu giúp chở che nguyện cầu. </a:t>
            </a:r>
          </a:p>
          <a:p>
            <a:pPr marL="0" indent="0" algn="just">
              <a:lnSpc>
                <a:spcPct val="120000"/>
              </a:lnSpc>
              <a:spcBef>
                <a:spcPts val="1350"/>
              </a:spcBef>
              <a:buNone/>
            </a:pPr>
            <a:endParaRPr lang="vi-VN" altLang="en-US" sz="60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5907434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Ngàn phúc ân vẫn nhờ Mẹ, ngàn khổ đau cũng nhờ Mẹ, nhờ Mẹ thương dâng Chúa trót đời tạ ơn.</a:t>
            </a:r>
          </a:p>
          <a:p>
            <a:pPr marL="0" indent="0" algn="just">
              <a:lnSpc>
                <a:spcPct val="120000"/>
              </a:lnSpc>
              <a:spcBef>
                <a:spcPts val="1350"/>
              </a:spcBef>
              <a:buNone/>
            </a:pPr>
            <a:endParaRPr lang="vi-VN" altLang="en-US" sz="60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603409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Chúng con xin tạ ơn Chúa uy quyền toàn năng, tình yêu Chúa nào biết chi báo đền. </a:t>
            </a:r>
            <a:endParaRPr lang="vi-VN" altLang="en-US" sz="66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7735296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6346047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FF0000"/>
                </a:solidFill>
                <a:cs typeface="Times New Roman" panose="02020603050405020304" pitchFamily="18" charset="0"/>
              </a:rPr>
              <a:t>Tk2:  </a:t>
            </a:r>
            <a:r>
              <a:rPr lang="vi-VN" altLang="en-US" sz="6000" b="1" dirty="0">
                <a:solidFill>
                  <a:srgbClr val="003399"/>
                </a:solidFill>
                <a:cs typeface="Times New Roman" panose="02020603050405020304" pitchFamily="18" charset="0"/>
              </a:rPr>
              <a:t>Vì tình Chúa ôi miên man muôn tháng năm không tàn, dâng triều sóng vỗ lớp lớp biển khơi vang rền. </a:t>
            </a:r>
          </a:p>
        </p:txBody>
      </p:sp>
    </p:spTree>
    <p:extLst>
      <p:ext uri="{BB962C8B-B14F-4D97-AF65-F5344CB8AC3E}">
        <p14:creationId xmlns:p14="http://schemas.microsoft.com/office/powerpoint/2010/main" val="24544822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FF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Lòng Chúa thương ôi huyền diệu, quyền Chúa trên muôn thần lực. Nguồn an vui chan chứa thánh ân không ngơi.</a:t>
            </a:r>
          </a:p>
          <a:p>
            <a:pPr marL="0" indent="0" algn="just">
              <a:spcBef>
                <a:spcPts val="1350"/>
              </a:spcBef>
              <a:buNone/>
            </a:pPr>
            <a:endParaRPr lang="vi-VN" altLang="en-US" sz="60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0602590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0000"/>
                </a:solidFill>
                <a:cs typeface="Times New Roman" panose="02020603050405020304" pitchFamily="18" charset="0"/>
              </a:rPr>
              <a:t>Đk: </a:t>
            </a:r>
            <a:r>
              <a:rPr lang="vi-VN" altLang="en-US" sz="6000" b="1" dirty="0">
                <a:solidFill>
                  <a:srgbClr val="003399"/>
                </a:solidFill>
                <a:cs typeface="Times New Roman" panose="02020603050405020304" pitchFamily="18" charset="0"/>
              </a:rPr>
              <a:t>Chúng con xin tạ ơn Chúa uy quyền toàn năng, tình yêu Chúa nào biết chi báo đền. </a:t>
            </a:r>
            <a:endParaRPr lang="vi-VN" altLang="en-US" sz="66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8668552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9162146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393523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0000"/>
                </a:solidFill>
                <a:latin typeface="+mj-lt"/>
              </a:rPr>
              <a:t>***</a:t>
            </a:r>
            <a:r>
              <a:rPr lang="vi-VN" sz="6600" b="0" spc="-150" dirty="0">
                <a:solidFill>
                  <a:srgbClr val="FF0000"/>
                </a:solidFill>
                <a:latin typeface="+mj-lt"/>
              </a:rPr>
              <a:t>:</a:t>
            </a:r>
            <a:r>
              <a:rPr lang="vi-VN" sz="6600" b="0" spc="-150" dirty="0">
                <a:solidFill>
                  <a:srgbClr val="002060"/>
                </a:solidFill>
                <a:latin typeface="+mj-lt"/>
              </a:rPr>
              <a:t> </a:t>
            </a:r>
            <a:r>
              <a:rPr lang="vi-VN" sz="6600" spc="-150" dirty="0">
                <a:solidFill>
                  <a:srgbClr val="003399"/>
                </a:solidFill>
                <a:latin typeface="+mj-lt"/>
              </a:rPr>
              <a:t>Thánh Thể Chúa cao vời sức sống cho chúng con trên đời, cao quý thay mối tình Ngài trao hiến đoàn con!</a:t>
            </a:r>
            <a:endParaRPr lang="en-US" sz="6600" b="0" dirty="0">
              <a:solidFill>
                <a:srgbClr val="003399"/>
              </a:solidFill>
              <a:latin typeface="+mj-lt"/>
            </a:endParaRPr>
          </a:p>
        </p:txBody>
      </p:sp>
    </p:spTree>
    <p:extLst>
      <p:ext uri="{BB962C8B-B14F-4D97-AF65-F5344CB8AC3E}">
        <p14:creationId xmlns:p14="http://schemas.microsoft.com/office/powerpoint/2010/main" val="3405716409"/>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71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338901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3399"/>
                </a:solidFill>
                <a:effectLst/>
              </a:rPr>
              <a:t>Xin Chúa thương xót chúng con. Xin Chúa thương (nguyện) xin Chúa thương, xin thương xót chúng con. Xin Chúa Ki-tô, xin Chúa Ki-tô thương xót chúng con.</a:t>
            </a:r>
            <a:endParaRPr lang="en-US" altLang="en-US" sz="48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200" b="0" spc="-150" dirty="0">
                <a:solidFill>
                  <a:srgbClr val="FF0000"/>
                </a:solidFill>
                <a:latin typeface="+mj-lt"/>
              </a:rPr>
              <a:t> Ca </a:t>
            </a:r>
            <a:r>
              <a:rPr lang="en-US" sz="7200" b="0" spc="-150" dirty="0" err="1">
                <a:solidFill>
                  <a:srgbClr val="FF0000"/>
                </a:solidFill>
                <a:latin typeface="+mj-lt"/>
              </a:rPr>
              <a:t>Nhập</a:t>
            </a:r>
            <a:r>
              <a:rPr lang="en-US" sz="7200" b="0" spc="-150" dirty="0">
                <a:solidFill>
                  <a:srgbClr val="FF0000"/>
                </a:solidFill>
                <a:latin typeface="+mj-lt"/>
              </a:rPr>
              <a:t> </a:t>
            </a:r>
            <a:r>
              <a:rPr lang="en-US" sz="7200" b="0" spc="-150" dirty="0" err="1">
                <a:solidFill>
                  <a:srgbClr val="FF0000"/>
                </a:solidFill>
                <a:latin typeface="+mj-lt"/>
              </a:rPr>
              <a:t>Lễ</a:t>
            </a:r>
            <a:endParaRPr lang="en-US" sz="7200" b="0" spc="-150" dirty="0">
              <a:solidFill>
                <a:srgbClr val="FF0000"/>
              </a:solidFill>
              <a:latin typeface="+mj-lt"/>
            </a:endParaRPr>
          </a:p>
          <a:p>
            <a:pPr>
              <a:lnSpc>
                <a:spcPct val="90000"/>
              </a:lnSpc>
              <a:spcBef>
                <a:spcPts val="0"/>
              </a:spcBef>
            </a:pPr>
            <a:r>
              <a:rPr lang="en-US" sz="8000" b="0" spc="-150" dirty="0" err="1">
                <a:solidFill>
                  <a:srgbClr val="FF0000"/>
                </a:solidFill>
                <a:latin typeface="+mj-lt"/>
              </a:rPr>
              <a:t>Đoàn</a:t>
            </a:r>
            <a:r>
              <a:rPr lang="en-US" sz="8000" b="0" spc="-150" dirty="0">
                <a:solidFill>
                  <a:srgbClr val="FF0000"/>
                </a:solidFill>
                <a:latin typeface="+mj-lt"/>
              </a:rPr>
              <a:t> Con</a:t>
            </a:r>
          </a:p>
          <a:p>
            <a:pPr>
              <a:lnSpc>
                <a:spcPct val="90000"/>
              </a:lnSpc>
              <a:spcBef>
                <a:spcPts val="0"/>
              </a:spcBef>
            </a:pPr>
            <a:r>
              <a:rPr lang="en-US" sz="8000" b="0" spc="-150" dirty="0">
                <a:solidFill>
                  <a:srgbClr val="FF0000"/>
                </a:solidFill>
                <a:latin typeface="+mj-lt"/>
              </a:rPr>
              <a:t> </a:t>
            </a:r>
            <a:r>
              <a:rPr lang="en-US" sz="8000" b="0" spc="-150" dirty="0" err="1">
                <a:solidFill>
                  <a:srgbClr val="FF0000"/>
                </a:solidFill>
                <a:latin typeface="+mj-lt"/>
              </a:rPr>
              <a:t>Cùng</a:t>
            </a:r>
            <a:r>
              <a:rPr lang="en-US" sz="8000" b="0" spc="-150" dirty="0">
                <a:solidFill>
                  <a:srgbClr val="FF0000"/>
                </a:solidFill>
                <a:latin typeface="+mj-lt"/>
              </a:rPr>
              <a:t> </a:t>
            </a:r>
            <a:r>
              <a:rPr lang="en-US" sz="8000" b="0" spc="-150" dirty="0" err="1">
                <a:solidFill>
                  <a:srgbClr val="FF0000"/>
                </a:solidFill>
                <a:latin typeface="+mj-lt"/>
              </a:rPr>
              <a:t>Nhau</a:t>
            </a:r>
            <a:r>
              <a:rPr lang="en-US" sz="8000" b="0" spc="-150" dirty="0">
                <a:solidFill>
                  <a:srgbClr val="FF0000"/>
                </a:solidFill>
                <a:latin typeface="+mj-lt"/>
              </a:rPr>
              <a:t> </a:t>
            </a:r>
            <a:r>
              <a:rPr lang="en-US" sz="8000" b="0" spc="-150" dirty="0" err="1">
                <a:solidFill>
                  <a:srgbClr val="FF0000"/>
                </a:solidFill>
                <a:latin typeface="+mj-lt"/>
              </a:rPr>
              <a:t>Tôn</a:t>
            </a:r>
            <a:r>
              <a:rPr lang="en-US" sz="8000" b="0" spc="-150" dirty="0">
                <a:solidFill>
                  <a:srgbClr val="FF0000"/>
                </a:solidFill>
                <a:latin typeface="+mj-lt"/>
              </a:rPr>
              <a:t> </a:t>
            </a:r>
            <a:r>
              <a:rPr lang="en-US" sz="8000" b="0" spc="-150" dirty="0" err="1">
                <a:solidFill>
                  <a:srgbClr val="FF0000"/>
                </a:solidFill>
                <a:latin typeface="+mj-lt"/>
              </a:rPr>
              <a:t>Kính</a:t>
            </a:r>
            <a:endParaRPr lang="en-US" sz="8000" b="0" spc="-150" dirty="0">
              <a:solidFill>
                <a:srgbClr val="FF0000"/>
              </a:solidFill>
              <a:latin typeface="+mj-lt"/>
            </a:endParaRPr>
          </a:p>
          <a:p>
            <a:pPr>
              <a:lnSpc>
                <a:spcPct val="90000"/>
              </a:lnSpc>
              <a:spcBef>
                <a:spcPts val="0"/>
              </a:spcBef>
            </a:pPr>
            <a:r>
              <a:rPr lang="en-US" sz="6600" b="0" i="1" spc="-150" dirty="0" err="1">
                <a:solidFill>
                  <a:srgbClr val="0B297F"/>
                </a:solidFill>
                <a:latin typeface="+mj-lt"/>
              </a:rPr>
              <a:t>Giang</a:t>
            </a:r>
            <a:r>
              <a:rPr lang="en-US" sz="6600" b="0" i="1" spc="-150" dirty="0">
                <a:solidFill>
                  <a:srgbClr val="0B297F"/>
                </a:solidFill>
                <a:latin typeface="+mj-lt"/>
              </a:rPr>
              <a:t> </a:t>
            </a:r>
            <a:r>
              <a:rPr lang="en-US" sz="6600" b="0" i="1" spc="-150" dirty="0" err="1">
                <a:solidFill>
                  <a:srgbClr val="0B297F"/>
                </a:solidFill>
                <a:latin typeface="+mj-lt"/>
              </a:rPr>
              <a:t>Tâm</a:t>
            </a:r>
            <a:endParaRPr lang="en-US" sz="6600" b="0" i="1" dirty="0">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rPr>
              <a:t>**</a:t>
            </a:r>
            <a:r>
              <a:rPr lang="vi-VN" sz="5200" b="0" i="0" dirty="0">
                <a:solidFill>
                  <a:srgbClr val="003399"/>
                </a:solidFill>
                <a:effectLst/>
              </a:rPr>
              <a:t>Xin Chúa Ki-tô, thương xót chúng con. Xin Chúa thương xót chúng con. Xin Chúa thương (nguyện) xin Chúa thương, xin thương xót chúng con, xin thương xót chúng con.</a:t>
            </a:r>
            <a:endParaRPr lang="en-US" altLang="en-US" sz="52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1318201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3399"/>
                </a:solidFill>
                <a:latin typeface="+mj-lt"/>
                <a:cs typeface="Times New Roman" panose="02020603050405020304" pitchFamily="18" charset="0"/>
              </a:rPr>
              <a:t>Và 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spc="-150" dirty="0">
                <a:solidFill>
                  <a:srgbClr val="003399"/>
                </a:solidFill>
                <a:latin typeface="+mj-lt"/>
              </a:rPr>
              <a:t>Đoàn con cùng nhau tôn kính mến yêu. Này đây mầu nhiệm rất quý giá thay:</a:t>
            </a:r>
            <a:endParaRPr lang="en-US" sz="7200" b="0" dirty="0">
              <a:solidFill>
                <a:srgbClr val="003399"/>
              </a:solidFill>
              <a:latin typeface="+mj-lt"/>
            </a:endParaRPr>
          </a:p>
        </p:txBody>
      </p:sp>
    </p:spTree>
    <p:extLst>
      <p:ext uri="{BB962C8B-B14F-4D97-AF65-F5344CB8AC3E}">
        <p14:creationId xmlns:p14="http://schemas.microsoft.com/office/powerpoint/2010/main" val="33862020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139418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86000"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hành</a:t>
            </a:r>
            <a:r>
              <a:rPr lang="en-US" sz="2800" dirty="0">
                <a:solidFill>
                  <a:srgbClr val="FFFF00"/>
                </a:solidFill>
              </a:rPr>
              <a: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vi-VN" sz="3200" dirty="0">
                <a:solidFill>
                  <a:srgbClr val="FFFF00"/>
                </a:solidFill>
              </a:rPr>
              <a:t>Đây là máu giao ước Đức Chúa đã lập với anh em.</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115</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X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Niên</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r>
            <a:br>
              <a:rPr lang="en-US" sz="4400" b="1" dirty="0">
                <a:solidFill>
                  <a:srgbClr val="FF0000"/>
                </a:solidFill>
                <a:effectLst>
                  <a:outerShdw blurRad="38100" dist="38100" dir="2700000" algn="tl">
                    <a:srgbClr val="000000">
                      <a:alpha val="43137"/>
                    </a:srgbClr>
                  </a:outerShdw>
                </a:effectLst>
                <a:latin typeface="+mj-lt"/>
                <a:cs typeface="Tahoma" pitchFamily="34" charset="0"/>
              </a:rPr>
            </a:b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và</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Ki-</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tô</a:t>
            </a:r>
            <a:endParaRPr lang="en-US" sz="44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a:solidFill>
                  <a:srgbClr val="003399"/>
                </a:solidFill>
                <a:effectLst>
                  <a:outerShdw blurRad="38100" dist="38100" dir="2700000" algn="tl">
                    <a:srgbClr val="000000">
                      <a:alpha val="43137"/>
                    </a:srgbClr>
                  </a:outerShdw>
                </a:effectLst>
                <a:latin typeface="+mj-lt"/>
                <a:cs typeface="Tahoma" pitchFamily="34" charset="0"/>
              </a:rPr>
              <a:t>Thanh </a:t>
            </a: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Lâm</a:t>
            </a:r>
            <a:endParaRPr lang="en-US" sz="4400" b="1" i="1" dirty="0">
              <a:solidFill>
                <a:srgbClr val="003399"/>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a:solidFill>
                  <a:srgbClr val="003399"/>
                </a:solidFill>
                <a:effectLst>
                  <a:outerShdw blurRad="38100" dist="38100" dir="2700000" algn="tl">
                    <a:srgbClr val="000000">
                      <a:alpha val="43137"/>
                    </a:srgbClr>
                  </a:outerShdw>
                </a:effectLst>
                <a:latin typeface="+mj-lt"/>
                <a:cs typeface="Tahoma" pitchFamily="34" charset="0"/>
              </a:rPr>
              <a:t>03 </a:t>
            </a: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0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Tôi sẽ lãnh nhận chén cứu độ và tôi sẽ kêu cầu Danh Thánh Ngài.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Tôi sẽ lãnh nhận chén cứu độ và tôi sẽ kêu cầu Danh Thánh Ngài.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1735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dirty="0">
                <a:solidFill>
                  <a:srgbClr val="FF0000"/>
                </a:solidFill>
                <a:effectLst>
                  <a:outerShdw blurRad="38100" dist="38100" dir="2700000" algn="tl">
                    <a:srgbClr val="000000">
                      <a:alpha val="43137"/>
                    </a:srgbClr>
                  </a:outerShdw>
                </a:effectLst>
                <a:cs typeface="Times New Roman" pitchFamily="18" charset="0"/>
              </a:rPr>
              <a:t> </a:t>
            </a:r>
            <a:r>
              <a:rPr lang="vi-VN" sz="4800" b="0" i="0" dirty="0">
                <a:solidFill>
                  <a:srgbClr val="003399"/>
                </a:solidFill>
                <a:effectLst/>
                <a:latin typeface="+mn-lt"/>
              </a:rPr>
              <a:t>Biết lấy gì hiệp dâng lên tòa Thiên Chúa uy quyền. Mong đáp đền lại bao nhiêu điều Chúa đã ban tặng. Nguyện lãnh nhận Chén Thánh, nguồn suối cứu độ thế nhân. Xin suốt đời từ đây thành kính kêu cầu Danh Ngài.</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Tôi sẽ lãnh nhận chén cứu độ và tôi sẽ kêu cầu Danh Thánh Ngài.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55556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4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0" i="0" dirty="0">
                <a:solidFill>
                  <a:srgbClr val="003399"/>
                </a:solidFill>
                <a:effectLst/>
                <a:latin typeface="+mn-lt"/>
              </a:rPr>
              <a:t>Ngay trước mặt của Chúa ôi thật cao quý vô vàn; gương dũng liệt tận trung, oai hùng của thánh nhân Ngài. Này con chỉ là con của chính nữ tỳ Chúa thôi. Bao xích xiềng, cùm gông được Chúa thương tình tháo dùm.</a:t>
            </a:r>
            <a:endParaRPr lang="en-US" sz="4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Tôi sẽ lãnh nhận chén cứu độ và tôi sẽ kêu cầu Danh Thánh Ngài.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00090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Tk3:</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vi-VN" sz="4800" b="0" i="0" dirty="0">
                <a:solidFill>
                  <a:srgbClr val="003399"/>
                </a:solidFill>
                <a:effectLst/>
                <a:latin typeface="+mn-lt"/>
              </a:rPr>
              <a:t>Đây những lời ngợi ca, xin làm hiến lễ dâng Ngài. Xin suốt đời từ đây kêu cầu Danh Thánh của Ngài. Lời khấn nguyện xin giữ hoài mãi muôn đời chẳng quên. Ngay trước mặt toàn dân, lời hứa ghi tạc đáy lòng.</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0000"/>
                </a:solidFill>
                <a:latin typeface="+mj-lt"/>
              </a:rPr>
              <a:t>***</a:t>
            </a:r>
            <a:r>
              <a:rPr lang="vi-VN" sz="6600" b="0" spc="-150" dirty="0">
                <a:solidFill>
                  <a:srgbClr val="FF0000"/>
                </a:solidFill>
                <a:latin typeface="+mj-lt"/>
              </a:rPr>
              <a:t>:</a:t>
            </a:r>
            <a:r>
              <a:rPr lang="vi-VN" sz="6600" b="0" spc="-150" dirty="0">
                <a:solidFill>
                  <a:srgbClr val="002060"/>
                </a:solidFill>
                <a:latin typeface="+mj-lt"/>
              </a:rPr>
              <a:t> </a:t>
            </a:r>
            <a:r>
              <a:rPr lang="vi-VN" sz="6600" spc="-150" dirty="0">
                <a:solidFill>
                  <a:srgbClr val="003399"/>
                </a:solidFill>
                <a:latin typeface="+mj-lt"/>
              </a:rPr>
              <a:t>Thánh Thể Chúa cao vời sức sống cho chúng con trên đời, cao quý thay mối tình Ngài trao hiến đoàn con!</a:t>
            </a:r>
            <a:endParaRPr lang="en-US" sz="6600" b="0" dirty="0">
              <a:solidFill>
                <a:srgbClr val="003399"/>
              </a:solidFill>
              <a:latin typeface="+mj-lt"/>
            </a:endParaRPr>
          </a:p>
        </p:txBody>
      </p:sp>
    </p:spTree>
    <p:extLst>
      <p:ext uri="{BB962C8B-B14F-4D97-AF65-F5344CB8AC3E}">
        <p14:creationId xmlns:p14="http://schemas.microsoft.com/office/powerpoint/2010/main" val="4543542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Tôi sẽ lãnh nhận chén cứu độ và tôi sẽ kêu cầu Danh Thánh Ngài.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958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954107"/>
          </a:xfrm>
          <a:prstGeom prst="rect">
            <a:avLst/>
          </a:prstGeom>
          <a:noFill/>
        </p:spPr>
        <p:txBody>
          <a:bodyPr wrap="squar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gửi tín hữu Híp-ri.</a:t>
            </a:r>
            <a:endParaRPr lang="en-US" sz="2800" dirty="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vi-VN" sz="3600" dirty="0">
                <a:solidFill>
                  <a:srgbClr val="FFFF00"/>
                </a:solidFill>
              </a:rPr>
              <a:t>Máu của Đức Ki-tô thanh tẩy lương tâm chúng ta.</a:t>
            </a:r>
            <a:endParaRPr lang="en-US" sz="3600" dirty="0">
              <a:solidFill>
                <a:srgbClr val="FFFF00"/>
              </a:solidFill>
            </a:endParaRPr>
          </a:p>
        </p:txBody>
      </p:sp>
    </p:spTree>
    <p:extLst>
      <p:ext uri="{BB962C8B-B14F-4D97-AF65-F5344CB8AC3E}">
        <p14:creationId xmlns:p14="http://schemas.microsoft.com/office/powerpoint/2010/main" val="3316720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400" b="1"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5400" b="0" i="0" dirty="0" err="1">
                <a:solidFill>
                  <a:srgbClr val="003399"/>
                </a:solidFill>
                <a:effectLst/>
              </a:rPr>
              <a:t>Chúa</a:t>
            </a:r>
            <a:r>
              <a:rPr lang="en-US" sz="5400" b="0" i="0" dirty="0">
                <a:solidFill>
                  <a:srgbClr val="003399"/>
                </a:solidFill>
                <a:effectLst/>
              </a:rPr>
              <a:t> </a:t>
            </a:r>
            <a:r>
              <a:rPr lang="en-US" sz="5400" b="0" i="0" dirty="0" err="1">
                <a:solidFill>
                  <a:srgbClr val="003399"/>
                </a:solidFill>
                <a:effectLst/>
              </a:rPr>
              <a:t>phán</a:t>
            </a:r>
            <a:r>
              <a:rPr lang="en-US" sz="5400" b="0" i="0" dirty="0">
                <a:solidFill>
                  <a:srgbClr val="003399"/>
                </a:solidFill>
                <a:effectLst/>
              </a:rPr>
              <a:t>: "Ta </a:t>
            </a:r>
            <a:r>
              <a:rPr lang="en-US" sz="5400" b="0" i="0" dirty="0" err="1">
                <a:solidFill>
                  <a:srgbClr val="003399"/>
                </a:solidFill>
                <a:effectLst/>
              </a:rPr>
              <a:t>là</a:t>
            </a:r>
            <a:r>
              <a:rPr lang="en-US" sz="5400" b="0" i="0" dirty="0">
                <a:solidFill>
                  <a:srgbClr val="003399"/>
                </a:solidFill>
                <a:effectLst/>
              </a:rPr>
              <a:t> Bánh </a:t>
            </a:r>
            <a:r>
              <a:rPr lang="en-US" sz="5400" b="0" i="0" dirty="0" err="1">
                <a:solidFill>
                  <a:srgbClr val="003399"/>
                </a:solidFill>
                <a:effectLst/>
              </a:rPr>
              <a:t>Hằng</a:t>
            </a:r>
            <a:r>
              <a:rPr lang="en-US" sz="5400" b="0" i="0" dirty="0">
                <a:solidFill>
                  <a:srgbClr val="003399"/>
                </a:solidFill>
                <a:effectLst/>
              </a:rPr>
              <a:t> </a:t>
            </a:r>
            <a:r>
              <a:rPr lang="en-US" sz="5400" b="0" i="0" dirty="0" err="1">
                <a:solidFill>
                  <a:srgbClr val="003399"/>
                </a:solidFill>
                <a:effectLst/>
              </a:rPr>
              <a:t>sống</a:t>
            </a:r>
            <a:r>
              <a:rPr lang="en-US" sz="5400" b="0" i="0" dirty="0">
                <a:solidFill>
                  <a:srgbClr val="003399"/>
                </a:solidFill>
                <a:effectLst/>
              </a:rPr>
              <a:t> </a:t>
            </a:r>
            <a:r>
              <a:rPr lang="en-US" sz="5400" b="0" i="0" dirty="0" err="1">
                <a:solidFill>
                  <a:srgbClr val="003399"/>
                </a:solidFill>
                <a:effectLst/>
              </a:rPr>
              <a:t>từ</a:t>
            </a:r>
            <a:r>
              <a:rPr lang="en-US" sz="5400" b="0" i="0" dirty="0">
                <a:solidFill>
                  <a:srgbClr val="003399"/>
                </a:solidFill>
                <a:effectLst/>
              </a:rPr>
              <a:t> </a:t>
            </a:r>
            <a:r>
              <a:rPr lang="en-US" sz="5400" b="0" i="0" dirty="0" err="1">
                <a:solidFill>
                  <a:srgbClr val="003399"/>
                </a:solidFill>
                <a:effectLst/>
              </a:rPr>
              <a:t>trời</a:t>
            </a:r>
            <a:r>
              <a:rPr lang="en-US" sz="5400" b="0" i="0" dirty="0">
                <a:solidFill>
                  <a:srgbClr val="003399"/>
                </a:solidFill>
                <a:effectLst/>
              </a:rPr>
              <a:t> </a:t>
            </a:r>
            <a:r>
              <a:rPr lang="en-US" sz="5400" b="0" i="0" dirty="0" err="1">
                <a:solidFill>
                  <a:srgbClr val="003399"/>
                </a:solidFill>
                <a:effectLst/>
              </a:rPr>
              <a:t>xuống</a:t>
            </a:r>
            <a:r>
              <a:rPr lang="en-US" sz="5400" b="0" i="0" dirty="0">
                <a:solidFill>
                  <a:srgbClr val="003399"/>
                </a:solidFill>
                <a:effectLst/>
              </a:rPr>
              <a:t>, ai </a:t>
            </a:r>
            <a:r>
              <a:rPr lang="en-US" sz="5400" b="0" i="0" dirty="0" err="1">
                <a:solidFill>
                  <a:srgbClr val="003399"/>
                </a:solidFill>
                <a:effectLst/>
              </a:rPr>
              <a:t>ăn</a:t>
            </a:r>
            <a:r>
              <a:rPr lang="en-US" sz="5400" b="0" i="0" dirty="0">
                <a:solidFill>
                  <a:srgbClr val="003399"/>
                </a:solidFill>
                <a:effectLst/>
              </a:rPr>
              <a:t> bánh </a:t>
            </a:r>
            <a:r>
              <a:rPr lang="en-US" sz="5400" b="0" i="0" dirty="0" err="1">
                <a:solidFill>
                  <a:srgbClr val="003399"/>
                </a:solidFill>
                <a:effectLst/>
              </a:rPr>
              <a:t>này</a:t>
            </a:r>
            <a:r>
              <a:rPr lang="en-US" sz="5400" b="0" i="0" dirty="0">
                <a:solidFill>
                  <a:srgbClr val="003399"/>
                </a:solidFill>
                <a:effectLst/>
              </a:rPr>
              <a:t> </a:t>
            </a:r>
            <a:r>
              <a:rPr lang="en-US" sz="5400" b="0" i="0" dirty="0" err="1">
                <a:solidFill>
                  <a:srgbClr val="003399"/>
                </a:solidFill>
                <a:effectLst/>
              </a:rPr>
              <a:t>thì</a:t>
            </a:r>
            <a:r>
              <a:rPr lang="en-US" sz="5400" b="0" i="0" dirty="0">
                <a:solidFill>
                  <a:srgbClr val="003399"/>
                </a:solidFill>
                <a:effectLst/>
              </a:rPr>
              <a:t> </a:t>
            </a:r>
            <a:r>
              <a:rPr lang="en-US" sz="5400" b="0" i="0" dirty="0" err="1">
                <a:solidFill>
                  <a:srgbClr val="003399"/>
                </a:solidFill>
                <a:effectLst/>
              </a:rPr>
              <a:t>sẽ</a:t>
            </a:r>
            <a:r>
              <a:rPr lang="en-US" sz="5400" b="0" i="0" dirty="0">
                <a:solidFill>
                  <a:srgbClr val="003399"/>
                </a:solidFill>
                <a:effectLst/>
              </a:rPr>
              <a:t> </a:t>
            </a:r>
            <a:r>
              <a:rPr lang="en-US" sz="5400" b="0" i="0" dirty="0" err="1">
                <a:solidFill>
                  <a:srgbClr val="003399"/>
                </a:solidFill>
                <a:effectLst/>
              </a:rPr>
              <a:t>sống</a:t>
            </a:r>
            <a:r>
              <a:rPr lang="en-US" sz="5400" b="0" i="0" dirty="0">
                <a:solidFill>
                  <a:srgbClr val="003399"/>
                </a:solidFill>
                <a:effectLst/>
              </a:rPr>
              <a:t> </a:t>
            </a:r>
            <a:r>
              <a:rPr lang="en-US" sz="5400" b="0" i="0" dirty="0" err="1">
                <a:solidFill>
                  <a:srgbClr val="003399"/>
                </a:solidFill>
                <a:effectLst/>
              </a:rPr>
              <a:t>đời</a:t>
            </a:r>
            <a:r>
              <a:rPr lang="en-US" sz="5400" b="0" i="0" dirty="0">
                <a:solidFill>
                  <a:srgbClr val="003399"/>
                </a:solidFill>
                <a:effectLst/>
              </a:rPr>
              <a:t> </a:t>
            </a:r>
            <a:r>
              <a:rPr lang="en-US" sz="5400" b="0" i="0" dirty="0" err="1">
                <a:solidFill>
                  <a:srgbClr val="003399"/>
                </a:solidFill>
                <a:effectLst/>
              </a:rPr>
              <a:t>đời</a:t>
            </a:r>
            <a:r>
              <a:rPr lang="en-US" sz="5400" b="0" i="0" dirty="0">
                <a:solidFill>
                  <a:srgbClr val="003399"/>
                </a:solidFill>
                <a:effectLst/>
              </a:rPr>
              <a:t>”</a:t>
            </a:r>
          </a:p>
          <a:p>
            <a:pPr algn="just" eaLnBrk="1" hangingPunct="1">
              <a:lnSpc>
                <a:spcPct val="105000"/>
              </a:lnSpc>
              <a:defRPr/>
            </a:pP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3050631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dirty="0">
                <a:solidFill>
                  <a:srgbClr val="FF0000"/>
                </a:solidFill>
                <a:latin typeface="+mj-lt"/>
              </a:rPr>
              <a:t>Tk</a:t>
            </a:r>
            <a:r>
              <a:rPr lang="vi-VN" sz="5400" b="0" u="sng" dirty="0">
                <a:solidFill>
                  <a:srgbClr val="FF0000"/>
                </a:solidFill>
                <a:latin typeface="+mj-lt"/>
              </a:rPr>
              <a:t>1</a:t>
            </a:r>
            <a:r>
              <a:rPr lang="en-US" sz="5400" u="sng" dirty="0">
                <a:solidFill>
                  <a:srgbClr val="FF0000"/>
                </a:solidFill>
                <a:latin typeface="+mj-lt"/>
              </a:rPr>
              <a:t>:</a:t>
            </a:r>
            <a:r>
              <a:rPr lang="vi-VN" sz="5400" b="0" dirty="0">
                <a:solidFill>
                  <a:srgbClr val="002060"/>
                </a:solidFill>
                <a:latin typeface="+mj-lt"/>
              </a:rPr>
              <a:t> </a:t>
            </a:r>
            <a:r>
              <a:rPr lang="vi-VN" sz="5400" b="0" dirty="0">
                <a:solidFill>
                  <a:srgbClr val="003399"/>
                </a:solidFill>
                <a:latin typeface="+mj-lt"/>
              </a:rPr>
              <a:t>Yêu thương Chúa đã yêu đến cùng. Tặng ban Mình Máu Thánh của Chúa. Để dưỡng nuôi linh hồn chúng con sống trên nơi trần thế. Ôi bao la tình Chúa yêu con.</a:t>
            </a:r>
          </a:p>
        </p:txBody>
      </p:sp>
    </p:spTree>
    <p:extLst>
      <p:ext uri="{BB962C8B-B14F-4D97-AF65-F5344CB8AC3E}">
        <p14:creationId xmlns:p14="http://schemas.microsoft.com/office/powerpoint/2010/main" val="105727384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spc="-150" dirty="0">
                <a:solidFill>
                  <a:srgbClr val="003399"/>
                </a:solidFill>
                <a:latin typeface="+mj-lt"/>
              </a:rPr>
              <a:t>Đoàn con cùng nhau tôn kính mến yêu. Này đây mầu nhiệm rất quý giá thay:</a:t>
            </a:r>
            <a:endParaRPr lang="en-US" sz="7200" b="0" dirty="0">
              <a:solidFill>
                <a:srgbClr val="003399"/>
              </a:solidFill>
              <a:latin typeface="+mj-lt"/>
            </a:endParaRPr>
          </a:p>
        </p:txBody>
      </p:sp>
    </p:spTree>
    <p:extLst>
      <p:ext uri="{BB962C8B-B14F-4D97-AF65-F5344CB8AC3E}">
        <p14:creationId xmlns:p14="http://schemas.microsoft.com/office/powerpoint/2010/main" val="307479977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6249" y="590550"/>
            <a:ext cx="4495800" cy="3181350"/>
          </a:xfrm>
        </p:spPr>
        <p:txBody>
          <a:bodyPr>
            <a:normAutofit/>
          </a:bodyPr>
          <a:lstStyle/>
          <a:p>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3600" b="1" dirty="0" err="1">
                <a:solidFill>
                  <a:srgbClr val="C00000"/>
                </a:solidFill>
                <a:effectLst>
                  <a:outerShdw blurRad="38100" dist="38100" dir="2700000" algn="tl">
                    <a:srgbClr val="000000">
                      <a:alpha val="43137"/>
                    </a:srgbClr>
                  </a:outerShdw>
                </a:effectLst>
                <a:cs typeface="Times New Roman" pitchFamily="18" charset="0"/>
              </a:rPr>
              <a:t>Giai</a:t>
            </a:r>
            <a:r>
              <a:rPr lang="en-US" sz="3600" b="1" dirty="0">
                <a:solidFill>
                  <a:srgbClr val="C00000"/>
                </a:solidFill>
                <a:effectLst>
                  <a:outerShdw blurRad="38100" dist="38100" dir="2700000" algn="tl">
                    <a:srgbClr val="000000">
                      <a:alpha val="43137"/>
                    </a:srgbClr>
                  </a:outerShdw>
                </a:effectLst>
                <a:cs typeface="Times New Roman" pitchFamily="18" charset="0"/>
              </a:rPr>
              <a:t> </a:t>
            </a:r>
            <a:r>
              <a:rPr lang="en-US" sz="3600" b="1" dirty="0" err="1">
                <a:solidFill>
                  <a:srgbClr val="C00000"/>
                </a:solidFill>
                <a:effectLst>
                  <a:outerShdw blurRad="38100" dist="38100" dir="2700000" algn="tl">
                    <a:srgbClr val="000000">
                      <a:alpha val="43137"/>
                    </a:srgbClr>
                  </a:outerShdw>
                </a:effectLst>
                <a:cs typeface="Times New Roman" pitchFamily="18" charset="0"/>
              </a:rPr>
              <a:t>Khúc</a:t>
            </a:r>
            <a:r>
              <a:rPr lang="en-US" sz="3600" b="1" dirty="0">
                <a:solidFill>
                  <a:srgbClr val="C00000"/>
                </a:solidFill>
                <a:effectLst>
                  <a:outerShdw blurRad="38100" dist="38100" dir="2700000" algn="tl">
                    <a:srgbClr val="000000">
                      <a:alpha val="43137"/>
                    </a:srgbClr>
                  </a:outerShdw>
                </a:effectLst>
                <a:cs typeface="Times New Roman" pitchFamily="18" charset="0"/>
              </a:rPr>
              <a:t> </a:t>
            </a:r>
            <a:r>
              <a:rPr lang="en-US" sz="3600" b="1" dirty="0" err="1">
                <a:solidFill>
                  <a:srgbClr val="C00000"/>
                </a:solidFill>
                <a:effectLst>
                  <a:outerShdw blurRad="38100" dist="38100" dir="2700000" algn="tl">
                    <a:srgbClr val="000000">
                      <a:alpha val="43137"/>
                    </a:srgbClr>
                  </a:outerShdw>
                </a:effectLst>
                <a:cs typeface="Times New Roman" pitchFamily="18" charset="0"/>
              </a:rPr>
              <a:t>Dâng</a:t>
            </a:r>
            <a:r>
              <a:rPr lang="en-US" sz="3600" b="1" dirty="0">
                <a:solidFill>
                  <a:srgbClr val="C00000"/>
                </a:solidFill>
                <a:effectLst>
                  <a:outerShdw blurRad="38100" dist="38100" dir="2700000" algn="tl">
                    <a:srgbClr val="000000">
                      <a:alpha val="43137"/>
                    </a:srgbClr>
                  </a:outerShdw>
                </a:effectLst>
                <a:cs typeface="Times New Roman" pitchFamily="18" charset="0"/>
              </a:rPr>
              <a:t> </a:t>
            </a:r>
            <a:r>
              <a:rPr lang="en-US" sz="3600" b="1" dirty="0" err="1">
                <a:solidFill>
                  <a:srgbClr val="C00000"/>
                </a:solidFill>
                <a:effectLst>
                  <a:outerShdw blurRad="38100" dist="38100" dir="2700000" algn="tl">
                    <a:srgbClr val="000000">
                      <a:alpha val="43137"/>
                    </a:srgbClr>
                  </a:outerShdw>
                </a:effectLst>
                <a:cs typeface="Times New Roman" pitchFamily="18" charset="0"/>
              </a:rPr>
              <a:t>Tiến</a:t>
            </a:r>
            <a:r>
              <a:rPr lang="en-US" sz="3600" b="1" dirty="0">
                <a:solidFill>
                  <a:srgbClr val="003399"/>
                </a:solidFill>
                <a:effectLst>
                  <a:outerShdw blurRad="38100" dist="38100" dir="2700000" algn="tl">
                    <a:srgbClr val="000000">
                      <a:alpha val="43137"/>
                    </a:srgbClr>
                  </a:outerShdw>
                </a:effectLst>
                <a:cs typeface="Times New Roman" pitchFamily="18" charset="0"/>
              </a:rPr>
              <a:t/>
            </a:r>
            <a:br>
              <a:rPr lang="en-US" sz="3600" b="1" dirty="0">
                <a:solidFill>
                  <a:srgbClr val="003399"/>
                </a:solidFill>
                <a:effectLst>
                  <a:outerShdw blurRad="38100" dist="38100" dir="2700000" algn="tl">
                    <a:srgbClr val="000000">
                      <a:alpha val="43137"/>
                    </a:srgbClr>
                  </a:outerShdw>
                </a:effectLst>
                <a:cs typeface="Times New Roman" pitchFamily="18" charset="0"/>
              </a:rPr>
            </a:br>
            <a:r>
              <a:rPr lang="en-US" sz="3600" b="1" i="1" dirty="0" err="1">
                <a:solidFill>
                  <a:srgbClr val="003399"/>
                </a:solidFill>
                <a:effectLst>
                  <a:outerShdw blurRad="38100" dist="38100" dir="2700000" algn="tl">
                    <a:srgbClr val="000000">
                      <a:alpha val="43137"/>
                    </a:srgbClr>
                  </a:outerShdw>
                </a:effectLst>
                <a:cs typeface="Times New Roman" pitchFamily="18" charset="0"/>
              </a:rPr>
              <a:t>Giang</a:t>
            </a:r>
            <a:r>
              <a:rPr lang="en-US" sz="3600" b="1" i="1" dirty="0">
                <a:solidFill>
                  <a:srgbClr val="003399"/>
                </a:solidFill>
                <a:effectLst>
                  <a:outerShdw blurRad="38100" dist="38100" dir="2700000" algn="tl">
                    <a:srgbClr val="000000">
                      <a:alpha val="43137"/>
                    </a:srgbClr>
                  </a:outerShdw>
                </a:effectLst>
                <a:cs typeface="Times New Roman" pitchFamily="18" charset="0"/>
              </a:rPr>
              <a:t> </a:t>
            </a:r>
            <a:r>
              <a:rPr lang="en-US" sz="3600" b="1" i="1" dirty="0" err="1">
                <a:solidFill>
                  <a:srgbClr val="003399"/>
                </a:solidFill>
                <a:effectLst>
                  <a:outerShdw blurRad="38100" dist="38100" dir="2700000" algn="tl">
                    <a:srgbClr val="000000">
                      <a:alpha val="43137"/>
                    </a:srgbClr>
                  </a:outerShdw>
                </a:effectLst>
                <a:cs typeface="Times New Roman" pitchFamily="18" charset="0"/>
              </a:rPr>
              <a:t>Tâm</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b="0" u="sng" spc="-150" dirty="0">
                <a:solidFill>
                  <a:srgbClr val="FF0000"/>
                </a:solidFill>
                <a:latin typeface="+mj-lt"/>
              </a:rPr>
              <a:t>Tk1:</a:t>
            </a:r>
            <a:r>
              <a:rPr lang="vi-VN" sz="6600" b="0" spc="-150" dirty="0">
                <a:solidFill>
                  <a:srgbClr val="FF0000"/>
                </a:solidFill>
                <a:latin typeface="+mj-lt"/>
              </a:rPr>
              <a:t> </a:t>
            </a:r>
            <a:r>
              <a:rPr lang="vi-VN" sz="6600" b="0" i="0" dirty="0">
                <a:solidFill>
                  <a:srgbClr val="003399"/>
                </a:solidFill>
                <a:effectLst/>
              </a:rPr>
              <a:t>Đời con nhỏ bé biết lấy gì tiến dâng Cha, cảm mến tình quá bao la, rộn ràng niềm vui hoan ca. </a:t>
            </a:r>
          </a:p>
        </p:txBody>
      </p:sp>
    </p:spTree>
    <p:extLst>
      <p:ext uri="{BB962C8B-B14F-4D97-AF65-F5344CB8AC3E}">
        <p14:creationId xmlns:p14="http://schemas.microsoft.com/office/powerpoint/2010/main" val="205450444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000" u="sng" spc="-300" dirty="0">
                <a:solidFill>
                  <a:srgbClr val="FF0000"/>
                </a:solidFill>
                <a:latin typeface="+mj-lt"/>
              </a:rPr>
              <a:t>***</a:t>
            </a:r>
            <a:r>
              <a:rPr lang="vi-VN" sz="6000" b="0" spc="-300" dirty="0">
                <a:solidFill>
                  <a:srgbClr val="FF0000"/>
                </a:solidFill>
                <a:latin typeface="+mj-lt"/>
              </a:rPr>
              <a:t>:</a:t>
            </a:r>
            <a:r>
              <a:rPr lang="vi-VN" sz="6000" b="0" spc="-300" dirty="0">
                <a:solidFill>
                  <a:srgbClr val="002060"/>
                </a:solidFill>
                <a:latin typeface="+mj-lt"/>
              </a:rPr>
              <a:t> </a:t>
            </a:r>
            <a:r>
              <a:rPr lang="vi-VN" sz="6000" b="0" i="0" dirty="0">
                <a:solidFill>
                  <a:srgbClr val="003399"/>
                </a:solidFill>
                <a:effectLst/>
              </a:rPr>
              <a:t>Lòng con ao ước xin dâng trái tim thơ dại ước muốn sống trong tình Ngài, hát vang tình Cha cao vời.</a:t>
            </a:r>
            <a:endParaRPr lang="vi-VN" sz="6000" b="0" spc="-300" dirty="0">
              <a:solidFill>
                <a:srgbClr val="C00000"/>
              </a:solidFill>
              <a:latin typeface="+mj-lt"/>
            </a:endParaRPr>
          </a:p>
        </p:txBody>
      </p:sp>
    </p:spTree>
    <p:extLst>
      <p:ext uri="{BB962C8B-B14F-4D97-AF65-F5344CB8AC3E}">
        <p14:creationId xmlns:p14="http://schemas.microsoft.com/office/powerpoint/2010/main" val="57600314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600" b="0" u="sng" spc="-300" dirty="0">
                <a:solidFill>
                  <a:srgbClr val="FF0000"/>
                </a:solidFill>
                <a:latin typeface="+mj-lt"/>
              </a:rPr>
              <a:t>Đ</a:t>
            </a:r>
            <a:r>
              <a:rPr lang="en-US" sz="6600" b="0" u="sng" spc="-300" dirty="0">
                <a:solidFill>
                  <a:srgbClr val="FF0000"/>
                </a:solidFill>
                <a:latin typeface="+mj-lt"/>
              </a:rPr>
              <a:t>k</a:t>
            </a:r>
            <a:r>
              <a:rPr lang="vi-VN" sz="6600" b="0" spc="-300" dirty="0">
                <a:solidFill>
                  <a:srgbClr val="FF0000"/>
                </a:solidFill>
                <a:latin typeface="+mj-lt"/>
              </a:rPr>
              <a:t>:</a:t>
            </a:r>
            <a:r>
              <a:rPr lang="vi-VN" sz="6600" b="0" spc="-300" dirty="0">
                <a:solidFill>
                  <a:srgbClr val="002060"/>
                </a:solidFill>
                <a:latin typeface="+mj-lt"/>
              </a:rPr>
              <a:t> </a:t>
            </a:r>
            <a:r>
              <a:rPr lang="vi-VN" sz="6600" b="0" i="0" dirty="0">
                <a:solidFill>
                  <a:srgbClr val="003399"/>
                </a:solidFill>
                <a:effectLst/>
              </a:rPr>
              <a:t>Đoàn con dâng tiến đây bánh miến với rượu nho, Cha hỡi bao nhiêu mộng mơ, </a:t>
            </a:r>
          </a:p>
        </p:txBody>
      </p:sp>
    </p:spTree>
    <p:extLst>
      <p:ext uri="{BB962C8B-B14F-4D97-AF65-F5344CB8AC3E}">
        <p14:creationId xmlns:p14="http://schemas.microsoft.com/office/powerpoint/2010/main" val="353431616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u="sng" spc="-300" dirty="0">
                <a:solidFill>
                  <a:srgbClr val="FF0000"/>
                </a:solidFill>
                <a:latin typeface="+mj-lt"/>
              </a:rPr>
              <a:t>***</a:t>
            </a:r>
            <a:r>
              <a:rPr lang="vi-VN" sz="5400" b="0" spc="-300" dirty="0">
                <a:solidFill>
                  <a:srgbClr val="FF0000"/>
                </a:solidFill>
                <a:latin typeface="+mj-lt"/>
              </a:rPr>
              <a:t>:</a:t>
            </a:r>
            <a:r>
              <a:rPr lang="vi-VN" sz="5400" b="0" spc="-300" dirty="0">
                <a:solidFill>
                  <a:srgbClr val="002060"/>
                </a:solidFill>
                <a:latin typeface="+mj-lt"/>
              </a:rPr>
              <a:t> </a:t>
            </a:r>
            <a:r>
              <a:rPr lang="vi-VN" sz="5400" b="0" i="0" dirty="0">
                <a:solidFill>
                  <a:srgbClr val="003399"/>
                </a:solidFill>
                <a:effectLst/>
              </a:rPr>
              <a:t>bao nhiêu tâm tư thành tâm nguyện xin Ngài dủ thương thánh hóa trở nên lương thực cao vời. Để dưỡng nuôi con trên đường đời.</a:t>
            </a:r>
            <a:endParaRPr lang="vi-VN" sz="5400" b="0" spc="-300" dirty="0">
              <a:solidFill>
                <a:srgbClr val="C00000"/>
              </a:solidFill>
              <a:latin typeface="+mj-lt"/>
            </a:endParaRPr>
          </a:p>
        </p:txBody>
      </p:sp>
    </p:spTree>
    <p:extLst>
      <p:ext uri="{BB962C8B-B14F-4D97-AF65-F5344CB8AC3E}">
        <p14:creationId xmlns:p14="http://schemas.microsoft.com/office/powerpoint/2010/main" val="75180998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b="0" u="sng" spc="-150" dirty="0">
                <a:solidFill>
                  <a:srgbClr val="FF0000"/>
                </a:solidFill>
                <a:latin typeface="+mj-lt"/>
              </a:rPr>
              <a:t>Tk2:</a:t>
            </a:r>
            <a:r>
              <a:rPr lang="en-US" sz="6600" b="0" spc="-150" dirty="0">
                <a:solidFill>
                  <a:srgbClr val="FF0000"/>
                </a:solidFill>
                <a:latin typeface="+mj-lt"/>
              </a:rPr>
              <a:t> </a:t>
            </a:r>
            <a:r>
              <a:rPr lang="vi-VN" sz="6600" b="0" i="0" dirty="0">
                <a:solidFill>
                  <a:srgbClr val="003399"/>
                </a:solidFill>
                <a:effectLst/>
              </a:rPr>
              <a:t>Cùng nhau dâng tiến của lễ đẹp nét đơn sơ, dâng Cha tuổi thơ ươm mơ, hòa cùng lời ca ngây thơ. </a:t>
            </a:r>
            <a:endParaRPr lang="vi-VN" sz="6600" b="0" spc="-150" dirty="0">
              <a:solidFill>
                <a:srgbClr val="003399"/>
              </a:solidFill>
              <a:latin typeface="+mj-lt"/>
            </a:endParaRPr>
          </a:p>
        </p:txBody>
      </p:sp>
    </p:spTree>
    <p:extLst>
      <p:ext uri="{BB962C8B-B14F-4D97-AF65-F5344CB8AC3E}">
        <p14:creationId xmlns:p14="http://schemas.microsoft.com/office/powerpoint/2010/main" val="399937823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600" u="sng" spc="-300" dirty="0">
                <a:solidFill>
                  <a:srgbClr val="FF0000"/>
                </a:solidFill>
                <a:latin typeface="+mj-lt"/>
              </a:rPr>
              <a:t>***</a:t>
            </a:r>
            <a:r>
              <a:rPr lang="vi-VN" sz="6600" b="0" spc="-300" dirty="0">
                <a:solidFill>
                  <a:srgbClr val="FF0000"/>
                </a:solidFill>
                <a:latin typeface="+mj-lt"/>
              </a:rPr>
              <a:t>:</a:t>
            </a:r>
            <a:r>
              <a:rPr lang="vi-VN" sz="6600" b="0" spc="-300" dirty="0">
                <a:solidFill>
                  <a:srgbClr val="002060"/>
                </a:solidFill>
                <a:latin typeface="+mj-lt"/>
              </a:rPr>
              <a:t> </a:t>
            </a:r>
            <a:r>
              <a:rPr lang="vi-VN" sz="6600" b="0" i="0" dirty="0">
                <a:solidFill>
                  <a:srgbClr val="003399"/>
                </a:solidFill>
                <a:effectLst/>
              </a:rPr>
              <a:t>Tình yêu Cha ban hơn bao khát khao mong chờ, mãi mãi mến yêu tin thờ, chúc khen tình Cha vô bờ.</a:t>
            </a:r>
          </a:p>
        </p:txBody>
      </p:sp>
    </p:spTree>
    <p:extLst>
      <p:ext uri="{BB962C8B-B14F-4D97-AF65-F5344CB8AC3E}">
        <p14:creationId xmlns:p14="http://schemas.microsoft.com/office/powerpoint/2010/main" val="396601840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600" b="0" u="sng" spc="-300" dirty="0">
                <a:solidFill>
                  <a:srgbClr val="FF0000"/>
                </a:solidFill>
                <a:latin typeface="+mj-lt"/>
              </a:rPr>
              <a:t>Đ</a:t>
            </a:r>
            <a:r>
              <a:rPr lang="en-US" sz="6600" b="0" u="sng" spc="-300" dirty="0">
                <a:solidFill>
                  <a:srgbClr val="FF0000"/>
                </a:solidFill>
                <a:latin typeface="+mj-lt"/>
              </a:rPr>
              <a:t>k</a:t>
            </a:r>
            <a:r>
              <a:rPr lang="vi-VN" sz="6600" b="0" spc="-300" dirty="0">
                <a:solidFill>
                  <a:srgbClr val="FF0000"/>
                </a:solidFill>
                <a:latin typeface="+mj-lt"/>
              </a:rPr>
              <a:t>:</a:t>
            </a:r>
            <a:r>
              <a:rPr lang="vi-VN" sz="6600" b="0" spc="-300" dirty="0">
                <a:solidFill>
                  <a:srgbClr val="002060"/>
                </a:solidFill>
                <a:latin typeface="+mj-lt"/>
              </a:rPr>
              <a:t> </a:t>
            </a:r>
            <a:r>
              <a:rPr lang="vi-VN" sz="6600" b="0" i="0" dirty="0">
                <a:solidFill>
                  <a:srgbClr val="003399"/>
                </a:solidFill>
                <a:effectLst/>
              </a:rPr>
              <a:t>Đoàn con dâng tiến đây bánh miến với rượu nho, Cha hỡi bao nhiêu mộng mơ, </a:t>
            </a:r>
          </a:p>
        </p:txBody>
      </p:sp>
    </p:spTree>
    <p:extLst>
      <p:ext uri="{BB962C8B-B14F-4D97-AF65-F5344CB8AC3E}">
        <p14:creationId xmlns:p14="http://schemas.microsoft.com/office/powerpoint/2010/main" val="241299549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u="sng" spc="-300" dirty="0">
                <a:solidFill>
                  <a:srgbClr val="FF0000"/>
                </a:solidFill>
                <a:latin typeface="+mj-lt"/>
              </a:rPr>
              <a:t>***</a:t>
            </a:r>
            <a:r>
              <a:rPr lang="vi-VN" sz="5400" b="0" spc="-300" dirty="0">
                <a:solidFill>
                  <a:srgbClr val="FF0000"/>
                </a:solidFill>
                <a:latin typeface="+mj-lt"/>
              </a:rPr>
              <a:t>:</a:t>
            </a:r>
            <a:r>
              <a:rPr lang="vi-VN" sz="5400" b="0" spc="-300" dirty="0">
                <a:solidFill>
                  <a:srgbClr val="002060"/>
                </a:solidFill>
                <a:latin typeface="+mj-lt"/>
              </a:rPr>
              <a:t> </a:t>
            </a:r>
            <a:r>
              <a:rPr lang="vi-VN" sz="5400" b="0" i="0" dirty="0">
                <a:solidFill>
                  <a:srgbClr val="003399"/>
                </a:solidFill>
                <a:effectLst/>
              </a:rPr>
              <a:t>bao nhiêu tâm tư thành tâm nguyện xin Ngài dủ thương thánh hóa trở nên lương thực cao vời. Để dưỡng nuôi con trên đường đời.</a:t>
            </a:r>
            <a:endParaRPr lang="vi-VN" sz="5400" b="0" spc="-300" dirty="0">
              <a:solidFill>
                <a:srgbClr val="C00000"/>
              </a:solidFill>
              <a:latin typeface="+mj-lt"/>
            </a:endParaRPr>
          </a:p>
        </p:txBody>
      </p:sp>
    </p:spTree>
    <p:extLst>
      <p:ext uri="{BB962C8B-B14F-4D97-AF65-F5344CB8AC3E}">
        <p14:creationId xmlns:p14="http://schemas.microsoft.com/office/powerpoint/2010/main" val="238661882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000" b="0" u="sng" dirty="0">
                <a:solidFill>
                  <a:srgbClr val="FF0000"/>
                </a:solidFill>
                <a:latin typeface="+mj-lt"/>
              </a:rPr>
              <a:t>Tk</a:t>
            </a:r>
            <a:r>
              <a:rPr lang="vi-VN" sz="6000" b="0" u="sng" dirty="0">
                <a:solidFill>
                  <a:srgbClr val="FF0000"/>
                </a:solidFill>
                <a:latin typeface="+mj-lt"/>
              </a:rPr>
              <a:t>3</a:t>
            </a:r>
            <a:r>
              <a:rPr lang="en-US" sz="6000" b="0" u="sng" dirty="0">
                <a:solidFill>
                  <a:srgbClr val="FF0000"/>
                </a:solidFill>
                <a:latin typeface="+mj-lt"/>
              </a:rPr>
              <a:t>:</a:t>
            </a:r>
            <a:r>
              <a:rPr lang="vi-VN" sz="6000" b="0" dirty="0">
                <a:solidFill>
                  <a:srgbClr val="002060"/>
                </a:solidFill>
                <a:latin typeface="+mj-lt"/>
              </a:rPr>
              <a:t> </a:t>
            </a:r>
            <a:r>
              <a:rPr lang="vi-VN" sz="6000" b="0" i="0" dirty="0">
                <a:solidFill>
                  <a:srgbClr val="003399"/>
                </a:solidFill>
                <a:effectLst/>
              </a:rPr>
              <a:t>Tình yêu Cha mãi chất ngất đầy ắp tim con, dẫu mấy lần lắm cô đơn, dòng đời vòng xoay muôn hướng.  </a:t>
            </a:r>
          </a:p>
        </p:txBody>
      </p:sp>
    </p:spTree>
    <p:extLst>
      <p:ext uri="{BB962C8B-B14F-4D97-AF65-F5344CB8AC3E}">
        <p14:creationId xmlns:p14="http://schemas.microsoft.com/office/powerpoint/2010/main" val="23012669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spc="-150" dirty="0">
                <a:solidFill>
                  <a:srgbClr val="FF0000"/>
                </a:solidFill>
                <a:latin typeface="+mj-lt"/>
              </a:rPr>
              <a:t>***</a:t>
            </a:r>
            <a:r>
              <a:rPr lang="vi-VN" sz="6600" b="0" spc="-150" dirty="0">
                <a:solidFill>
                  <a:srgbClr val="FF0000"/>
                </a:solidFill>
                <a:latin typeface="+mj-lt"/>
              </a:rPr>
              <a:t>:</a:t>
            </a:r>
            <a:r>
              <a:rPr lang="vi-VN" sz="6600" b="0" spc="-150" dirty="0">
                <a:solidFill>
                  <a:srgbClr val="002060"/>
                </a:solidFill>
                <a:latin typeface="+mj-lt"/>
              </a:rPr>
              <a:t> </a:t>
            </a:r>
            <a:r>
              <a:rPr lang="vi-VN" sz="6600" spc="-150" dirty="0">
                <a:solidFill>
                  <a:srgbClr val="003399"/>
                </a:solidFill>
                <a:latin typeface="+mj-lt"/>
              </a:rPr>
              <a:t>Thánh Thể Chúa cao vời sức sống cho chúng con trên đời, cao quý thay mối tình Ngài trao hiến đoàn con!</a:t>
            </a:r>
            <a:endParaRPr lang="en-US" sz="6600" b="0" dirty="0">
              <a:solidFill>
                <a:srgbClr val="003399"/>
              </a:solidFill>
              <a:latin typeface="+mj-lt"/>
            </a:endParaRPr>
          </a:p>
        </p:txBody>
      </p:sp>
    </p:spTree>
    <p:extLst>
      <p:ext uri="{BB962C8B-B14F-4D97-AF65-F5344CB8AC3E}">
        <p14:creationId xmlns:p14="http://schemas.microsoft.com/office/powerpoint/2010/main" val="394275283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000" u="sng" spc="-300" dirty="0">
                <a:solidFill>
                  <a:srgbClr val="FF0000"/>
                </a:solidFill>
                <a:latin typeface="+mj-lt"/>
              </a:rPr>
              <a:t>***</a:t>
            </a:r>
            <a:r>
              <a:rPr lang="vi-VN" sz="6000" b="0" spc="-300" dirty="0">
                <a:solidFill>
                  <a:srgbClr val="FF0000"/>
                </a:solidFill>
                <a:latin typeface="+mj-lt"/>
              </a:rPr>
              <a:t>:</a:t>
            </a:r>
            <a:r>
              <a:rPr lang="vi-VN" sz="6000" b="0" spc="-300" dirty="0">
                <a:solidFill>
                  <a:srgbClr val="002060"/>
                </a:solidFill>
                <a:latin typeface="+mj-lt"/>
              </a:rPr>
              <a:t> </a:t>
            </a:r>
            <a:r>
              <a:rPr lang="vi-VN" sz="6000" b="0" i="0" dirty="0">
                <a:solidFill>
                  <a:srgbClr val="003399"/>
                </a:solidFill>
                <a:effectLst/>
              </a:rPr>
              <a:t>Nguyện Cha nhận lấy của lễ con dâng đêm ngày, dẫu lúc đức tin vơi đầy, phó dâng dòng đời đổi thay.</a:t>
            </a:r>
          </a:p>
        </p:txBody>
      </p:sp>
    </p:spTree>
    <p:extLst>
      <p:ext uri="{BB962C8B-B14F-4D97-AF65-F5344CB8AC3E}">
        <p14:creationId xmlns:p14="http://schemas.microsoft.com/office/powerpoint/2010/main" val="228109315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600" b="0" u="sng" spc="-300" dirty="0">
                <a:solidFill>
                  <a:srgbClr val="FF0000"/>
                </a:solidFill>
                <a:latin typeface="+mj-lt"/>
              </a:rPr>
              <a:t>Đ</a:t>
            </a:r>
            <a:r>
              <a:rPr lang="en-US" sz="6600" b="0" u="sng" spc="-300" dirty="0">
                <a:solidFill>
                  <a:srgbClr val="FF0000"/>
                </a:solidFill>
                <a:latin typeface="+mj-lt"/>
              </a:rPr>
              <a:t>k</a:t>
            </a:r>
            <a:r>
              <a:rPr lang="vi-VN" sz="6600" b="0" spc="-300" dirty="0">
                <a:solidFill>
                  <a:srgbClr val="FF0000"/>
                </a:solidFill>
                <a:latin typeface="+mj-lt"/>
              </a:rPr>
              <a:t>:</a:t>
            </a:r>
            <a:r>
              <a:rPr lang="vi-VN" sz="6600" b="0" spc="-300" dirty="0">
                <a:solidFill>
                  <a:srgbClr val="002060"/>
                </a:solidFill>
                <a:latin typeface="+mj-lt"/>
              </a:rPr>
              <a:t> </a:t>
            </a:r>
            <a:r>
              <a:rPr lang="vi-VN" sz="6600" b="0" i="0" dirty="0">
                <a:solidFill>
                  <a:srgbClr val="003399"/>
                </a:solidFill>
                <a:effectLst/>
              </a:rPr>
              <a:t>Đoàn con dâng tiến đây bánh miến với rượu nho, Cha hỡi bao nhiêu mộng mơ, </a:t>
            </a:r>
          </a:p>
        </p:txBody>
      </p:sp>
    </p:spTree>
    <p:extLst>
      <p:ext uri="{BB962C8B-B14F-4D97-AF65-F5344CB8AC3E}">
        <p14:creationId xmlns:p14="http://schemas.microsoft.com/office/powerpoint/2010/main" val="68242507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u="sng" spc="-300" dirty="0">
                <a:solidFill>
                  <a:srgbClr val="FF0000"/>
                </a:solidFill>
                <a:latin typeface="+mj-lt"/>
              </a:rPr>
              <a:t>***</a:t>
            </a:r>
            <a:r>
              <a:rPr lang="vi-VN" sz="5400" b="0" spc="-300" dirty="0">
                <a:solidFill>
                  <a:srgbClr val="FF0000"/>
                </a:solidFill>
                <a:latin typeface="+mj-lt"/>
              </a:rPr>
              <a:t>:</a:t>
            </a:r>
            <a:r>
              <a:rPr lang="vi-VN" sz="5400" b="0" spc="-300" dirty="0">
                <a:solidFill>
                  <a:srgbClr val="002060"/>
                </a:solidFill>
                <a:latin typeface="+mj-lt"/>
              </a:rPr>
              <a:t> </a:t>
            </a:r>
            <a:r>
              <a:rPr lang="vi-VN" sz="5400" b="0" i="0" dirty="0">
                <a:solidFill>
                  <a:srgbClr val="003399"/>
                </a:solidFill>
                <a:effectLst/>
              </a:rPr>
              <a:t>bao nhiêu tâm tư thành tâm nguyện xin Ngài dủ thương thánh hóa trở nên lương thực cao vời. Để dưỡng nuôi con trên đường đời.</a:t>
            </a:r>
            <a:endParaRPr lang="vi-VN" sz="5400" b="0" spc="-300" dirty="0">
              <a:solidFill>
                <a:srgbClr val="C00000"/>
              </a:solidFill>
              <a:latin typeface="+mj-lt"/>
            </a:endParaRPr>
          </a:p>
        </p:txBody>
      </p:sp>
    </p:spTree>
    <p:extLst>
      <p:ext uri="{BB962C8B-B14F-4D97-AF65-F5344CB8AC3E}">
        <p14:creationId xmlns:p14="http://schemas.microsoft.com/office/powerpoint/2010/main" val="308221404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Thiên</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đạo</a:t>
            </a:r>
            <a:r>
              <a:rPr lang="en-US" sz="5600" b="0" i="0" dirty="0">
                <a:solidFill>
                  <a:srgbClr val="003399"/>
                </a:solidFill>
                <a:effectLst/>
              </a:rPr>
              <a:t> </a:t>
            </a:r>
            <a:r>
              <a:rPr lang="en-US" sz="5600" b="0" i="0" dirty="0" err="1">
                <a:solidFill>
                  <a:srgbClr val="003399"/>
                </a:solidFill>
                <a:effectLst/>
              </a:rPr>
              <a:t>binh</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đất</a:t>
            </a:r>
            <a:r>
              <a:rPr lang="en-US" sz="5600" b="0" i="0" dirty="0">
                <a:solidFill>
                  <a:srgbClr val="003399"/>
                </a:solidFill>
                <a:effectLst/>
              </a:rPr>
              <a:t> </a:t>
            </a:r>
            <a:r>
              <a:rPr lang="en-US" sz="5600" b="0" i="0" dirty="0" err="1">
                <a:solidFill>
                  <a:srgbClr val="003399"/>
                </a:solidFill>
                <a:effectLst/>
              </a:rPr>
              <a:t>đầy</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quang</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Chúc</a:t>
            </a:r>
            <a:r>
              <a:rPr lang="en-US" sz="5500" b="0" i="0" dirty="0">
                <a:solidFill>
                  <a:srgbClr val="003399"/>
                </a:solidFill>
                <a:effectLst/>
              </a:rPr>
              <a:t> </a:t>
            </a:r>
            <a:r>
              <a:rPr lang="en-US" sz="5500" b="0" i="0" dirty="0" err="1">
                <a:solidFill>
                  <a:srgbClr val="003399"/>
                </a:solidFill>
                <a:effectLst/>
              </a:rPr>
              <a:t>tụng</a:t>
            </a:r>
            <a:r>
              <a:rPr lang="en-US" sz="5500" b="0" i="0" dirty="0">
                <a:solidFill>
                  <a:srgbClr val="003399"/>
                </a:solidFill>
                <a:effectLst/>
              </a:rPr>
              <a:t> </a:t>
            </a:r>
            <a:r>
              <a:rPr lang="en-US" sz="5500" b="0" i="0" dirty="0" err="1">
                <a:solidFill>
                  <a:srgbClr val="003399"/>
                </a:solidFill>
                <a:effectLst/>
              </a:rPr>
              <a:t>Đấng</a:t>
            </a:r>
            <a:r>
              <a:rPr lang="en-US" sz="5500" b="0" i="0" dirty="0">
                <a:solidFill>
                  <a:srgbClr val="003399"/>
                </a:solidFill>
                <a:effectLst/>
              </a:rPr>
              <a:t> </a:t>
            </a:r>
            <a:r>
              <a:rPr lang="en-US" sz="5500" b="0" i="0" dirty="0" err="1">
                <a:solidFill>
                  <a:srgbClr val="003399"/>
                </a:solidFill>
                <a:effectLst/>
              </a:rPr>
              <a:t>ngự</a:t>
            </a:r>
            <a:r>
              <a:rPr lang="en-US" sz="5500" b="0" i="0" dirty="0">
                <a:solidFill>
                  <a:srgbClr val="003399"/>
                </a:solidFill>
                <a:effectLst/>
              </a:rPr>
              <a:t> </a:t>
            </a:r>
            <a:r>
              <a:rPr lang="en-US" sz="5500" b="0" i="0" dirty="0" err="1">
                <a:solidFill>
                  <a:srgbClr val="003399"/>
                </a:solidFill>
                <a:effectLst/>
              </a:rPr>
              <a:t>đến</a:t>
            </a:r>
            <a:r>
              <a:rPr lang="en-US" sz="5500" b="0" i="0" dirty="0">
                <a:solidFill>
                  <a:srgbClr val="003399"/>
                </a:solidFill>
                <a:effectLst/>
              </a:rPr>
              <a:t> </a:t>
            </a:r>
            <a:r>
              <a:rPr lang="en-US" sz="5500" b="0" i="0" dirty="0" err="1">
                <a:solidFill>
                  <a:srgbClr val="003399"/>
                </a:solidFill>
                <a:effectLst/>
              </a:rPr>
              <a:t>nhân</a:t>
            </a:r>
            <a:r>
              <a:rPr lang="en-US" sz="5500" b="0" i="0" dirty="0">
                <a:solidFill>
                  <a:srgbClr val="003399"/>
                </a:solidFill>
                <a:effectLst/>
              </a:rPr>
              <a:t> </a:t>
            </a:r>
            <a:r>
              <a:rPr lang="en-US" sz="5500" b="0" i="0" dirty="0" err="1">
                <a:solidFill>
                  <a:srgbClr val="003399"/>
                </a:solidFill>
                <a:effectLst/>
              </a:rPr>
              <a:t>danh</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Lạy</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Chúa</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0000"/>
                </a:solidFill>
                <a:latin typeface="+mj-lt"/>
              </a:rPr>
              <a:t>Tk</a:t>
            </a:r>
            <a:r>
              <a:rPr lang="vi-VN" sz="6000" b="0" u="sng" dirty="0">
                <a:solidFill>
                  <a:srgbClr val="FF0000"/>
                </a:solidFill>
                <a:latin typeface="+mj-lt"/>
              </a:rPr>
              <a:t>2</a:t>
            </a:r>
            <a:r>
              <a:rPr lang="en-US" sz="6000" u="sng" dirty="0">
                <a:solidFill>
                  <a:srgbClr val="FF0000"/>
                </a:solidFill>
                <a:latin typeface="+mj-lt"/>
              </a:rPr>
              <a:t>:</a:t>
            </a:r>
            <a:r>
              <a:rPr lang="vi-VN" sz="6000" b="0" dirty="0">
                <a:solidFill>
                  <a:srgbClr val="002060"/>
                </a:solidFill>
                <a:latin typeface="+mj-lt"/>
              </a:rPr>
              <a:t> </a:t>
            </a:r>
            <a:r>
              <a:rPr lang="vi-VN" sz="6000" b="0" dirty="0">
                <a:solidFill>
                  <a:srgbClr val="003399"/>
                </a:solidFill>
                <a:latin typeface="+mj-lt"/>
              </a:rPr>
              <a:t>Hôm xưa trong bữa ăn thân tình, này đây Ngài cầm lấy rượu bánh. Chúc khen Cha trên trời, bẻ ra chia cho môn đệ phán câu: “Ăn đi Mình Máu Ta ban.”</a:t>
            </a:r>
          </a:p>
        </p:txBody>
      </p:sp>
    </p:spTree>
    <p:extLst>
      <p:ext uri="{BB962C8B-B14F-4D97-AF65-F5344CB8AC3E}">
        <p14:creationId xmlns:p14="http://schemas.microsoft.com/office/powerpoint/2010/main" val="31589407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vi-VN" sz="6000" b="0" i="0" dirty="0">
                <a:solidFill>
                  <a:srgbClr val="003399"/>
                </a:solidFill>
                <a:effectLst/>
              </a:rPr>
              <a:t>xin thương xót, xin thương xót chúng con. Lạy Chiên Thiên Chúa, Đấng xoá tội trần gian, xin ban bình an cho chúng con.</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2FD8F-0D73-6DB3-8EFB-0962130F1BAB}"/>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47A7A4BE-873F-28B9-7FD2-D0E4C92B7F23}"/>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1438245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71585"/>
            <a:ext cx="918284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spcBef>
                <a:spcPts val="380"/>
              </a:spcBef>
              <a:buSzPts val="1200"/>
              <a:tabLst>
                <a:tab pos="532765" algn="l"/>
              </a:tabLst>
            </a:pPr>
            <a:r>
              <a:rPr lang="vi-VN" sz="7000" b="1" kern="0" dirty="0">
                <a:solidFill>
                  <a:srgbClr val="FF0000"/>
                </a:solidFill>
                <a:effectLst/>
                <a:ea typeface="Times New Roman" panose="02020603050405020304" pitchFamily="18" charset="0"/>
              </a:rPr>
              <a:t>Kinh</a:t>
            </a:r>
            <a:r>
              <a:rPr lang="vi-VN" sz="7000" b="1" kern="0" spc="-45" dirty="0">
                <a:solidFill>
                  <a:srgbClr val="FF0000"/>
                </a:solidFill>
                <a:effectLst/>
                <a:ea typeface="Times New Roman" panose="02020603050405020304" pitchFamily="18" charset="0"/>
              </a:rPr>
              <a:t> </a:t>
            </a:r>
            <a:r>
              <a:rPr lang="vi-VN" sz="7000" b="1" kern="0" dirty="0">
                <a:solidFill>
                  <a:srgbClr val="FF0000"/>
                </a:solidFill>
                <a:effectLst/>
                <a:ea typeface="Times New Roman" panose="02020603050405020304" pitchFamily="18" charset="0"/>
              </a:rPr>
              <a:t>dọn</a:t>
            </a:r>
            <a:r>
              <a:rPr lang="vi-VN" sz="7000" b="1" kern="0" spc="-45" dirty="0">
                <a:solidFill>
                  <a:srgbClr val="FF0000"/>
                </a:solidFill>
                <a:effectLst/>
                <a:ea typeface="Times New Roman" panose="02020603050405020304" pitchFamily="18" charset="0"/>
              </a:rPr>
              <a:t> </a:t>
            </a:r>
            <a:r>
              <a:rPr lang="vi-VN" sz="7000" b="1" kern="0" dirty="0">
                <a:solidFill>
                  <a:srgbClr val="FF0000"/>
                </a:solidFill>
                <a:effectLst/>
                <a:ea typeface="Times New Roman" panose="02020603050405020304" pitchFamily="18" charset="0"/>
              </a:rPr>
              <a:t>mình</a:t>
            </a:r>
            <a:r>
              <a:rPr lang="vi-VN" sz="7000" b="1" kern="0" spc="-40" dirty="0">
                <a:solidFill>
                  <a:srgbClr val="FF0000"/>
                </a:solidFill>
                <a:effectLst/>
                <a:ea typeface="Times New Roman" panose="02020603050405020304" pitchFamily="18" charset="0"/>
              </a:rPr>
              <a:t> </a:t>
            </a:r>
            <a:r>
              <a:rPr lang="vi-VN" sz="7000" b="1" kern="0" dirty="0">
                <a:solidFill>
                  <a:srgbClr val="FF0000"/>
                </a:solidFill>
                <a:effectLst/>
                <a:ea typeface="Times New Roman" panose="02020603050405020304" pitchFamily="18" charset="0"/>
              </a:rPr>
              <a:t>R</a:t>
            </a:r>
            <a:r>
              <a:rPr lang="en-US" sz="7000" b="1" kern="0" dirty="0" err="1">
                <a:solidFill>
                  <a:srgbClr val="FF0000"/>
                </a:solidFill>
                <a:effectLst/>
                <a:ea typeface="Times New Roman" panose="02020603050405020304" pitchFamily="18" charset="0"/>
              </a:rPr>
              <a:t>ư</a:t>
            </a:r>
            <a:r>
              <a:rPr lang="vi-VN" sz="7000" b="1" kern="0" dirty="0">
                <a:solidFill>
                  <a:srgbClr val="FF0000"/>
                </a:solidFill>
                <a:effectLst/>
                <a:ea typeface="Times New Roman" panose="02020603050405020304" pitchFamily="18" charset="0"/>
              </a:rPr>
              <a:t>ớc</a:t>
            </a:r>
            <a:r>
              <a:rPr lang="vi-VN" sz="7000" b="1" kern="0" spc="-50" dirty="0">
                <a:solidFill>
                  <a:srgbClr val="FF0000"/>
                </a:solidFill>
                <a:effectLst/>
                <a:ea typeface="Times New Roman" panose="02020603050405020304" pitchFamily="18" charset="0"/>
              </a:rPr>
              <a:t> </a:t>
            </a:r>
            <a:r>
              <a:rPr lang="vi-VN" sz="7000" b="1" kern="0" dirty="0">
                <a:solidFill>
                  <a:srgbClr val="FF0000"/>
                </a:solidFill>
                <a:effectLst/>
                <a:ea typeface="Times New Roman" panose="02020603050405020304" pitchFamily="18" charset="0"/>
              </a:rPr>
              <a:t>Lễ</a:t>
            </a:r>
            <a:endParaRPr lang="x-none" sz="7000" b="1" kern="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2735865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9296400" cy="5143500"/>
          </a:xfrm>
        </p:spPr>
        <p:txBody>
          <a:bodyPr anchor="ctr">
            <a:noAutofit/>
          </a:bodyPr>
          <a:lstStyle/>
          <a:p>
            <a:pPr marL="254000" marR="74930" indent="179705" algn="just">
              <a:lnSpc>
                <a:spcPct val="115000"/>
              </a:lnSpc>
              <a:spcBef>
                <a:spcPts val="190"/>
              </a:spcBef>
              <a:spcAft>
                <a:spcPts val="0"/>
              </a:spcAft>
            </a:pPr>
            <a:r>
              <a:rPr lang="vi-VN" sz="5400" dirty="0">
                <a:solidFill>
                  <a:srgbClr val="003399"/>
                </a:solidFill>
                <a:effectLst/>
                <a:ea typeface="Times New Roman" panose="02020603050405020304" pitchFamily="18" charset="0"/>
              </a:rPr>
              <a:t>Lạy Chúa Giêsu,</a:t>
            </a:r>
            <a:r>
              <a:rPr lang="vi-VN" sz="5400" spc="300"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con tin thật </a:t>
            </a:r>
            <a:r>
              <a:rPr lang="vi-VN" sz="5400" b="1" dirty="0">
                <a:solidFill>
                  <a:srgbClr val="FF0000"/>
                </a:solidFill>
                <a:effectLst/>
                <a:ea typeface="Times New Roman" panose="02020603050405020304" pitchFamily="18" charset="0"/>
              </a:rPr>
              <a:t>/</a:t>
            </a:r>
            <a:r>
              <a:rPr lang="vi-VN" sz="5400" dirty="0">
                <a:solidFill>
                  <a:srgbClr val="003399"/>
                </a:solidFill>
                <a:effectLst/>
                <a:ea typeface="Times New Roman" panose="02020603050405020304" pitchFamily="18" charset="0"/>
              </a:rPr>
              <a:t> Chúa đang ngự trong tấm bánh bé nhỏ trên</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bàn thờ, Chúa là Thiên Chúa thật và là người thật, </a:t>
            </a:r>
            <a:endParaRPr lang="x-none" sz="5400" dirty="0">
              <a:solidFill>
                <a:srgbClr val="003399"/>
              </a:solidFill>
              <a:effectLst/>
              <a:ea typeface="Times New Roman" panose="02020603050405020304" pitchFamily="18" charset="0"/>
            </a:endParaRPr>
          </a:p>
        </p:txBody>
      </p:sp>
    </p:spTree>
    <p:extLst>
      <p:ext uri="{BB962C8B-B14F-4D97-AF65-F5344CB8AC3E}">
        <p14:creationId xmlns:p14="http://schemas.microsoft.com/office/powerpoint/2010/main" val="413316213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70" y="-57150"/>
            <a:ext cx="9372600" cy="5143500"/>
          </a:xfrm>
        </p:spPr>
        <p:txBody>
          <a:bodyPr anchor="ctr">
            <a:normAutofit lnSpcReduction="10000"/>
          </a:bodyPr>
          <a:lstStyle/>
          <a:p>
            <a:pPr marL="254000" marR="74930" indent="179705" algn="just">
              <a:lnSpc>
                <a:spcPct val="115000"/>
              </a:lnSpc>
              <a:spcBef>
                <a:spcPts val="190"/>
              </a:spcBef>
              <a:spcAft>
                <a:spcPts val="0"/>
              </a:spcAft>
            </a:pPr>
            <a:r>
              <a:rPr lang="vi-VN" sz="5000" dirty="0">
                <a:solidFill>
                  <a:srgbClr val="003399"/>
                </a:solidFill>
                <a:ea typeface="Times New Roman" panose="02020603050405020304" pitchFamily="18" charset="0"/>
              </a:rPr>
              <a:t>Đ</a:t>
            </a:r>
            <a:r>
              <a:rPr lang="vi-VN" sz="5000" dirty="0">
                <a:solidFill>
                  <a:srgbClr val="003399"/>
                </a:solidFill>
                <a:effectLst/>
                <a:ea typeface="Times New Roman" panose="02020603050405020304" pitchFamily="18" charset="0"/>
              </a:rPr>
              <a:t>ã trở nên lương thực nuôi</a:t>
            </a:r>
            <a:r>
              <a:rPr lang="vi-VN" sz="5000" spc="5" dirty="0">
                <a:solidFill>
                  <a:srgbClr val="003399"/>
                </a:solidFill>
                <a:effectLst/>
                <a:ea typeface="Times New Roman" panose="02020603050405020304" pitchFamily="18" charset="0"/>
              </a:rPr>
              <a:t> </a:t>
            </a:r>
            <a:r>
              <a:rPr lang="vi-VN" sz="5000" dirty="0">
                <a:solidFill>
                  <a:srgbClr val="003399"/>
                </a:solidFill>
                <a:effectLst/>
                <a:ea typeface="Times New Roman" panose="02020603050405020304" pitchFamily="18" charset="0"/>
              </a:rPr>
              <a:t>sống chúng con</a:t>
            </a:r>
            <a:r>
              <a:rPr lang="vi-VN" sz="4800" b="1" dirty="0">
                <a:solidFill>
                  <a:srgbClr val="FF0000"/>
                </a:solidFill>
                <a:effectLst/>
                <a:ea typeface="Times New Roman" panose="02020603050405020304" pitchFamily="18" charset="0"/>
              </a:rPr>
              <a:t> /</a:t>
            </a:r>
            <a:r>
              <a:rPr lang="vi-VN" sz="5000" dirty="0">
                <a:solidFill>
                  <a:srgbClr val="003399"/>
                </a:solidFill>
                <a:effectLst/>
                <a:ea typeface="Times New Roman" panose="02020603050405020304" pitchFamily="18" charset="0"/>
              </a:rPr>
              <a:t> trên đường về quê trời. Chúa muốn ở lại trong con, và con</a:t>
            </a:r>
            <a:r>
              <a:rPr lang="vi-VN" sz="5000" spc="5" dirty="0">
                <a:solidFill>
                  <a:srgbClr val="003399"/>
                </a:solidFill>
                <a:effectLst/>
                <a:ea typeface="Times New Roman" panose="02020603050405020304" pitchFamily="18" charset="0"/>
              </a:rPr>
              <a:t> </a:t>
            </a:r>
            <a:r>
              <a:rPr lang="vi-VN" sz="5000" dirty="0">
                <a:solidFill>
                  <a:srgbClr val="003399"/>
                </a:solidFill>
                <a:effectLst/>
                <a:ea typeface="Times New Roman" panose="02020603050405020304" pitchFamily="18" charset="0"/>
              </a:rPr>
              <a:t>cũng ước ao rước Chúa vào lòng, để được ở lại trong Chúa. </a:t>
            </a:r>
            <a:endParaRPr lang="x-none" sz="5000" dirty="0">
              <a:solidFill>
                <a:srgbClr val="003399"/>
              </a:solidFill>
              <a:effectLst/>
              <a:ea typeface="Times New Roman" panose="02020603050405020304" pitchFamily="18" charset="0"/>
            </a:endParaRPr>
          </a:p>
        </p:txBody>
      </p:sp>
    </p:spTree>
    <p:extLst>
      <p:ext uri="{BB962C8B-B14F-4D97-AF65-F5344CB8AC3E}">
        <p14:creationId xmlns:p14="http://schemas.microsoft.com/office/powerpoint/2010/main" val="268989453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70" y="-57150"/>
            <a:ext cx="9372600" cy="5143500"/>
          </a:xfrm>
        </p:spPr>
        <p:txBody>
          <a:bodyPr anchor="ctr">
            <a:noAutofit/>
          </a:bodyPr>
          <a:lstStyle/>
          <a:p>
            <a:pPr marL="254000" marR="74930" indent="179705" algn="just">
              <a:lnSpc>
                <a:spcPct val="115000"/>
              </a:lnSpc>
              <a:spcBef>
                <a:spcPts val="190"/>
              </a:spcBef>
              <a:spcAft>
                <a:spcPts val="0"/>
              </a:spcAft>
            </a:pPr>
            <a:r>
              <a:rPr lang="vi-VN" sz="4800" dirty="0">
                <a:solidFill>
                  <a:srgbClr val="003399"/>
                </a:solidFill>
                <a:effectLst/>
                <a:ea typeface="Times New Roman" panose="02020603050405020304" pitchFamily="18" charset="0"/>
              </a:rPr>
              <a:t>Nhưng con biết</a:t>
            </a:r>
            <a:r>
              <a:rPr lang="vi-VN" sz="4800" spc="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mình còn nhiều tội lỗi, chẳng đáng Chúa đến thăm. Xin Chúa tẩy sạch quả tim</a:t>
            </a:r>
            <a:r>
              <a:rPr lang="vi-VN" sz="4800" spc="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con, để con nên trong trắng. Xin Chúa mở rộng hồn con, để con đừng từ chối</a:t>
            </a:r>
            <a:r>
              <a:rPr lang="vi-VN" sz="4800" spc="5" dirty="0">
                <a:solidFill>
                  <a:srgbClr val="003399"/>
                </a:solidFill>
                <a:effectLst/>
                <a:ea typeface="Times New Roman" panose="02020603050405020304" pitchFamily="18" charset="0"/>
              </a:rPr>
              <a:t> </a:t>
            </a:r>
            <a:r>
              <a:rPr lang="vi-VN" sz="4800" dirty="0">
                <a:solidFill>
                  <a:srgbClr val="003399"/>
                </a:solidFill>
                <a:effectLst/>
                <a:ea typeface="Times New Roman" panose="02020603050405020304" pitchFamily="18" charset="0"/>
              </a:rPr>
              <a:t>Chúa sự gì.</a:t>
            </a:r>
            <a:endParaRPr lang="x-none" sz="4800" dirty="0">
              <a:solidFill>
                <a:srgbClr val="003399"/>
              </a:solidFill>
              <a:effectLst/>
              <a:ea typeface="Times New Roman" panose="02020603050405020304" pitchFamily="18" charset="0"/>
            </a:endParaRPr>
          </a:p>
        </p:txBody>
      </p:sp>
    </p:spTree>
    <p:extLst>
      <p:ext uri="{BB962C8B-B14F-4D97-AF65-F5344CB8AC3E}">
        <p14:creationId xmlns:p14="http://schemas.microsoft.com/office/powerpoint/2010/main" val="160714734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70" y="-57150"/>
            <a:ext cx="9372600" cy="5143500"/>
          </a:xfrm>
        </p:spPr>
        <p:txBody>
          <a:bodyPr anchor="ctr">
            <a:noAutofit/>
          </a:bodyPr>
          <a:lstStyle/>
          <a:p>
            <a:pPr marL="254000" marR="74930" indent="179705" algn="just">
              <a:lnSpc>
                <a:spcPct val="115000"/>
              </a:lnSpc>
              <a:spcBef>
                <a:spcPts val="190"/>
              </a:spcBef>
              <a:spcAft>
                <a:spcPts val="0"/>
              </a:spcAft>
            </a:pPr>
            <a:r>
              <a:rPr lang="vi-VN" sz="5400" dirty="0">
                <a:solidFill>
                  <a:srgbClr val="003399"/>
                </a:solidFill>
                <a:effectLst/>
                <a:ea typeface="Times New Roman" panose="02020603050405020304" pitchFamily="18" charset="0"/>
              </a:rPr>
              <a:t>Lạy Chúa Giêsu, con yêu mến Chúa, xin Chúa mau đến với con.</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Lạy</a:t>
            </a:r>
            <a:r>
              <a:rPr lang="vi-VN" sz="5400" spc="-2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Mẹ</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Maria, xin giúp con xứng</a:t>
            </a:r>
            <a:r>
              <a:rPr lang="vi-VN" sz="5400" spc="-1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đáng</a:t>
            </a:r>
            <a:r>
              <a:rPr lang="vi-VN" sz="5400" spc="-1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đón</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rước</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Chúa</a:t>
            </a:r>
            <a:r>
              <a:rPr lang="vi-VN" sz="5400" spc="-5" dirty="0">
                <a:solidFill>
                  <a:srgbClr val="003399"/>
                </a:solidFill>
                <a:effectLst/>
                <a:ea typeface="Times New Roman" panose="02020603050405020304" pitchFamily="18" charset="0"/>
              </a:rPr>
              <a:t> </a:t>
            </a:r>
            <a:r>
              <a:rPr lang="vi-VN" sz="5400" dirty="0">
                <a:solidFill>
                  <a:srgbClr val="003399"/>
                </a:solidFill>
                <a:effectLst/>
                <a:ea typeface="Times New Roman" panose="02020603050405020304" pitchFamily="18" charset="0"/>
              </a:rPr>
              <a:t>Giêsu. </a:t>
            </a:r>
            <a:r>
              <a:rPr lang="vi-VN" sz="5400" dirty="0">
                <a:solidFill>
                  <a:srgbClr val="FF0000"/>
                </a:solidFill>
                <a:effectLst/>
                <a:ea typeface="Times New Roman" panose="02020603050405020304" pitchFamily="18" charset="0"/>
              </a:rPr>
              <a:t>Amen.</a:t>
            </a:r>
            <a:endParaRPr lang="x-none" sz="54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02850825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0000"/>
                </a:solidFill>
                <a:effectLst>
                  <a:outerShdw blurRad="50800" dist="39000" dir="5460000" algn="tl">
                    <a:srgbClr val="000000">
                      <a:alpha val="38000"/>
                    </a:srgbClr>
                  </a:outerShdw>
                </a:effectLst>
                <a:cs typeface="Arial" pitchFamily="34" charset="0"/>
              </a:rPr>
              <a:t>Ca </a:t>
            </a:r>
            <a:r>
              <a:rPr lang="en-US" sz="6000" b="1" dirty="0" err="1">
                <a:ln w="11430"/>
                <a:solidFill>
                  <a:srgbClr val="FF0000"/>
                </a:solidFill>
                <a:effectLst>
                  <a:outerShdw blurRad="50800" dist="39000" dir="5460000" algn="tl">
                    <a:srgbClr val="000000">
                      <a:alpha val="38000"/>
                    </a:srgbClr>
                  </a:outerShdw>
                </a:effectLst>
                <a:cs typeface="Arial" pitchFamily="34" charset="0"/>
              </a:rPr>
              <a:t>Nguyện</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Hiệp</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Lễ</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dirty="0" err="1">
                <a:ln w="11430"/>
                <a:solidFill>
                  <a:srgbClr val="FF0000"/>
                </a:solidFill>
                <a:effectLst>
                  <a:outerShdw blurRad="50800" dist="39000" dir="5460000" algn="tl">
                    <a:srgbClr val="000000">
                      <a:alpha val="38000"/>
                    </a:srgbClr>
                  </a:outerShdw>
                </a:effectLst>
                <a:cs typeface="Arial" pitchFamily="34" charset="0"/>
              </a:rPr>
              <a:t>Tâm</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Tình</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Với</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Chúa</a:t>
            </a:r>
            <a:endParaRPr lang="en-US" sz="8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a:ln w="11430"/>
                <a:solidFill>
                  <a:srgbClr val="0B297F"/>
                </a:solidFill>
                <a:effectLst>
                  <a:outerShdw blurRad="50800" dist="39000" dir="5460000" algn="tl">
                    <a:srgbClr val="000000">
                      <a:alpha val="38000"/>
                    </a:srgbClr>
                  </a:outerShdw>
                </a:effectLst>
                <a:cs typeface="Arial" pitchFamily="34" charset="0"/>
              </a:rPr>
              <a:t>Giang</a:t>
            </a:r>
            <a:r>
              <a:rPr lang="en-US" sz="6000" b="1" i="1" dirty="0">
                <a:ln w="11430"/>
                <a:solidFill>
                  <a:srgbClr val="0B297F"/>
                </a:solidFill>
                <a:effectLst>
                  <a:outerShdw blurRad="50800" dist="39000" dir="5460000" algn="tl">
                    <a:srgbClr val="000000">
                      <a:alpha val="38000"/>
                    </a:srgbClr>
                  </a:outerShdw>
                </a:effectLst>
                <a:cs typeface="Arial" pitchFamily="34" charset="0"/>
              </a:rPr>
              <a:t> </a:t>
            </a:r>
            <a:r>
              <a:rPr lang="en-US" sz="6000" b="1" i="1" dirty="0" err="1">
                <a:ln w="11430"/>
                <a:solidFill>
                  <a:srgbClr val="0B297F"/>
                </a:solidFill>
                <a:effectLst>
                  <a:outerShdw blurRad="50800" dist="39000" dir="5460000" algn="tl">
                    <a:srgbClr val="000000">
                      <a:alpha val="38000"/>
                    </a:srgbClr>
                  </a:outerShdw>
                </a:effectLst>
                <a:cs typeface="Arial" pitchFamily="34" charset="0"/>
              </a:rPr>
              <a:t>Tâm</a:t>
            </a:r>
            <a:endParaRPr lang="en-US" sz="6000" b="1" i="1" dirty="0">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spc="-150" dirty="0">
                <a:solidFill>
                  <a:srgbClr val="003399"/>
                </a:solidFill>
                <a:latin typeface="+mj-lt"/>
              </a:rPr>
              <a:t>Đoàn con cùng nhau tôn kính mến yêu. Này đây mầu nhiệm rất quý giá thay:</a:t>
            </a:r>
            <a:endParaRPr lang="en-US" sz="7200" b="0" dirty="0">
              <a:solidFill>
                <a:srgbClr val="003399"/>
              </a:solidFill>
              <a:latin typeface="+mj-lt"/>
            </a:endParaRPr>
          </a:p>
        </p:txBody>
      </p:sp>
    </p:spTree>
    <p:extLst>
      <p:ext uri="{BB962C8B-B14F-4D97-AF65-F5344CB8AC3E}">
        <p14:creationId xmlns:p14="http://schemas.microsoft.com/office/powerpoint/2010/main" val="139127872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398700884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176352949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0000"/>
                </a:solidFill>
                <a:latin typeface="+mj-lt"/>
              </a:rPr>
              <a:t>Tk1:</a:t>
            </a:r>
            <a:r>
              <a:rPr lang="en-US" sz="6600" b="0" spc="-300" dirty="0">
                <a:solidFill>
                  <a:srgbClr val="002060"/>
                </a:solidFill>
                <a:latin typeface="+mj-lt"/>
              </a:rPr>
              <a:t> </a:t>
            </a:r>
            <a:r>
              <a:rPr lang="vi-VN" sz="6600" b="1" i="0" dirty="0">
                <a:solidFill>
                  <a:srgbClr val="003399"/>
                </a:solidFill>
                <a:effectLst/>
              </a:rPr>
              <a:t>Tình yêu Chúa lớn lao con sao đền đáp được? Hồn con nhỏ bé đây, xin luôn mãi yêu Ngài. </a:t>
            </a:r>
            <a:endParaRPr lang="vi-VN" sz="6600" b="0" spc="-150" dirty="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en-US" sz="7200" b="0" spc="-300" dirty="0">
                <a:solidFill>
                  <a:srgbClr val="002060"/>
                </a:solidFill>
                <a:latin typeface="+mj-lt"/>
              </a:rPr>
              <a:t> </a:t>
            </a:r>
            <a:r>
              <a:rPr lang="vi-VN" sz="7200" b="1" i="0" dirty="0">
                <a:solidFill>
                  <a:srgbClr val="003399"/>
                </a:solidFill>
                <a:effectLst/>
              </a:rPr>
              <a:t>Tình yêu Chúa lớn lao, tình yêu con sánh sao! Dù nhỏ bé vẫn luôn cậy trông mến yêu.</a:t>
            </a:r>
            <a:endParaRPr lang="vi-VN" sz="7200" b="0" spc="-150" dirty="0">
              <a:solidFill>
                <a:srgbClr val="003399"/>
              </a:solidFill>
              <a:latin typeface="+mj-lt"/>
            </a:endParaRPr>
          </a:p>
        </p:txBody>
      </p:sp>
    </p:spTree>
    <p:extLst>
      <p:ext uri="{BB962C8B-B14F-4D97-AF65-F5344CB8AC3E}">
        <p14:creationId xmlns:p14="http://schemas.microsoft.com/office/powerpoint/2010/main" val="293589065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242960971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374708870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0000"/>
                </a:solidFill>
                <a:latin typeface="+mj-lt"/>
              </a:rPr>
              <a:t>Tk2:</a:t>
            </a:r>
            <a:r>
              <a:rPr lang="en-US" sz="7200" b="0" spc="-300" dirty="0">
                <a:solidFill>
                  <a:srgbClr val="FF0000"/>
                </a:solidFill>
                <a:latin typeface="+mj-lt"/>
              </a:rPr>
              <a:t> </a:t>
            </a:r>
            <a:r>
              <a:rPr lang="vi-VN" sz="7200" b="1" i="0" dirty="0">
                <a:solidFill>
                  <a:srgbClr val="003399"/>
                </a:solidFill>
                <a:effectLst/>
              </a:rPr>
              <a:t>Ngài ngự đến với con hân hoan tràn tâm hồn, Ngài đang sống với con trong nhịp tim hơi thở. </a:t>
            </a:r>
            <a:endParaRPr lang="vi-VN" sz="7200" b="0" dirty="0">
              <a:solidFill>
                <a:srgbClr val="003399"/>
              </a:solidFill>
              <a:latin typeface="+mj-lt"/>
            </a:endParaRPr>
          </a:p>
        </p:txBody>
      </p:sp>
    </p:spTree>
    <p:extLst>
      <p:ext uri="{BB962C8B-B14F-4D97-AF65-F5344CB8AC3E}">
        <p14:creationId xmlns:p14="http://schemas.microsoft.com/office/powerpoint/2010/main" val="203554240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en-US" sz="7200" b="0" spc="-300" dirty="0">
                <a:solidFill>
                  <a:srgbClr val="FF0000"/>
                </a:solidFill>
                <a:latin typeface="+mj-lt"/>
              </a:rPr>
              <a:t> </a:t>
            </a:r>
            <a:r>
              <a:rPr lang="vi-VN" sz="7200" b="1" i="0" dirty="0">
                <a:solidFill>
                  <a:srgbClr val="003399"/>
                </a:solidFill>
                <a:effectLst/>
              </a:rPr>
              <a:t>Đời con sẽ sáng tươi vì được Chúa dẫn đưa. Ngài ở trong con và con ở trong Chúa luôn.</a:t>
            </a:r>
            <a:endParaRPr lang="vi-VN" sz="7200" b="0" dirty="0">
              <a:solidFill>
                <a:srgbClr val="003399"/>
              </a:solidFill>
              <a:latin typeface="+mj-lt"/>
            </a:endParaRPr>
          </a:p>
        </p:txBody>
      </p:sp>
    </p:spTree>
    <p:extLst>
      <p:ext uri="{BB962C8B-B14F-4D97-AF65-F5344CB8AC3E}">
        <p14:creationId xmlns:p14="http://schemas.microsoft.com/office/powerpoint/2010/main" val="399167994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387607165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73047253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TotalTime>
  <Words>3116</Words>
  <Application>Microsoft Office PowerPoint</Application>
  <PresentationFormat>On-screen Show (16:9)</PresentationFormat>
  <Paragraphs>180</Paragraphs>
  <Slides>160</Slides>
  <Notes>6</Notes>
  <HiddenSlides>0</HiddenSlides>
  <MMClips>0</MMClips>
  <ScaleCrop>false</ScaleCrop>
  <HeadingPairs>
    <vt:vector size="4" baseType="variant">
      <vt:variant>
        <vt:lpstr>Theme</vt:lpstr>
      </vt:variant>
      <vt:variant>
        <vt:i4>15</vt:i4>
      </vt:variant>
      <vt:variant>
        <vt:lpstr>Slide Titles</vt:lpstr>
      </vt:variant>
      <vt:variant>
        <vt:i4>160</vt:i4>
      </vt:variant>
    </vt:vector>
  </HeadingPairs>
  <TitlesOfParts>
    <vt:vector size="175" baseType="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2_Default Design</vt:lpstr>
      <vt:lpstr>3_Default Design</vt:lpstr>
      <vt:lpstr>7_Office Theme</vt:lpstr>
      <vt:lpstr>3_Office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 </vt:lpstr>
      <vt:lpstr>Đk: Tôi sẽ lãnh nhận chén cứu độ và tôi sẽ kêu cầu Danh Thánh Ngài.</vt:lpstr>
      <vt:lpstr>Đk: Tôi sẽ lãnh nhận chén cứu độ và tôi sẽ kêu cầu Danh Thánh Ngài.</vt:lpstr>
      <vt:lpstr>Tk1: Biết lấy gì hiệp dâng lên tòa Thiên Chúa uy quyền. Mong đáp đền lại bao nhiêu điều Chúa đã ban tặng. Nguyện lãnh nhận Chén Thánh, nguồn suối cứu độ thế nhân. Xin suốt đời từ đây thành kính kêu cầu Danh Ngài.</vt:lpstr>
      <vt:lpstr>Đk: Tôi sẽ lãnh nhận chén cứu độ và tôi sẽ kêu cầu Danh Thánh Ngài.</vt:lpstr>
      <vt:lpstr>Tk2: Ngay trước mặt của Chúa ôi thật cao quý vô vàn; gương dũng liệt tận trung, oai hùng của thánh nhân Ngài. Này con chỉ là con của chính nữ tỳ Chúa thôi. Bao xích xiềng, cùm gông được Chúa thương tình tháo dùm.</vt:lpstr>
      <vt:lpstr>Đk: Tôi sẽ lãnh nhận chén cứu độ và tôi sẽ kêu cầu Danh Thánh Ngài.</vt:lpstr>
      <vt:lpstr>Tk3: Đây những lời ngợi ca, xin làm hiến lễ dâng Ngài. Xin suốt đời từ đây kêu cầu Danh Thánh của Ngài. Lời khấn nguyện xin giữ hoài mãi muôn đời chẳng quên. Ngay trước mặt toàn dân, lời hứa ghi tạc đáy lòng.</vt:lpstr>
      <vt:lpstr>Đk: Tôi sẽ lãnh nhận chén cứu độ và tôi sẽ kêu cầu Danh Thánh Ngài.</vt:lpstr>
      <vt:lpstr>PowerPoint Presentation</vt:lpstr>
      <vt:lpstr> </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Giang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Tạ Ơn Chúa Và Mẹ Thy 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148</cp:revision>
  <dcterms:created xsi:type="dcterms:W3CDTF">2021-05-09T08:36:44Z</dcterms:created>
  <dcterms:modified xsi:type="dcterms:W3CDTF">2024-05-30T21:57:34Z</dcterms:modified>
</cp:coreProperties>
</file>