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32" r:id="rId3"/>
    <p:sldMasterId id="2147483912" r:id="rId4"/>
    <p:sldMasterId id="2147483972" r:id="rId5"/>
    <p:sldMasterId id="2147484064" r:id="rId6"/>
    <p:sldMasterId id="2147484124" r:id="rId7"/>
  </p:sldMasterIdLst>
  <p:notesMasterIdLst>
    <p:notesMasterId r:id="rId69"/>
  </p:notesMasterIdLst>
  <p:sldIdLst>
    <p:sldId id="276" r:id="rId8"/>
    <p:sldId id="331" r:id="rId9"/>
    <p:sldId id="273" r:id="rId10"/>
    <p:sldId id="390" r:id="rId11"/>
    <p:sldId id="257" r:id="rId12"/>
    <p:sldId id="389" r:id="rId13"/>
    <p:sldId id="262" r:id="rId14"/>
    <p:sldId id="388" r:id="rId15"/>
    <p:sldId id="382" r:id="rId16"/>
    <p:sldId id="10033" r:id="rId17"/>
    <p:sldId id="10034" r:id="rId18"/>
    <p:sldId id="9806" r:id="rId19"/>
    <p:sldId id="383" r:id="rId20"/>
    <p:sldId id="369" r:id="rId21"/>
    <p:sldId id="288" r:id="rId22"/>
    <p:sldId id="278" r:id="rId23"/>
    <p:sldId id="346" r:id="rId24"/>
    <p:sldId id="339" r:id="rId25"/>
    <p:sldId id="414" r:id="rId26"/>
    <p:sldId id="415" r:id="rId27"/>
    <p:sldId id="258" r:id="rId28"/>
    <p:sldId id="259" r:id="rId29"/>
    <p:sldId id="9717" r:id="rId30"/>
    <p:sldId id="261" r:id="rId31"/>
    <p:sldId id="9714" r:id="rId32"/>
    <p:sldId id="263" r:id="rId33"/>
    <p:sldId id="9715" r:id="rId34"/>
    <p:sldId id="265" r:id="rId35"/>
    <p:sldId id="9716" r:id="rId36"/>
    <p:sldId id="279" r:id="rId37"/>
    <p:sldId id="9813" r:id="rId38"/>
    <p:sldId id="9814" r:id="rId39"/>
    <p:sldId id="9815" r:id="rId40"/>
    <p:sldId id="380" r:id="rId41"/>
    <p:sldId id="9816" r:id="rId42"/>
    <p:sldId id="9817" r:id="rId43"/>
    <p:sldId id="9818" r:id="rId44"/>
    <p:sldId id="9718" r:id="rId45"/>
    <p:sldId id="9719" r:id="rId46"/>
    <p:sldId id="9722" r:id="rId47"/>
    <p:sldId id="366" r:id="rId48"/>
    <p:sldId id="367" r:id="rId49"/>
    <p:sldId id="9723" r:id="rId50"/>
    <p:sldId id="9724" r:id="rId51"/>
    <p:sldId id="9725" r:id="rId52"/>
    <p:sldId id="379" r:id="rId53"/>
    <p:sldId id="370" r:id="rId54"/>
    <p:sldId id="371" r:id="rId55"/>
    <p:sldId id="378" r:id="rId56"/>
    <p:sldId id="281" r:id="rId57"/>
    <p:sldId id="283" r:id="rId58"/>
    <p:sldId id="292" r:id="rId59"/>
    <p:sldId id="9720" r:id="rId60"/>
    <p:sldId id="9721" r:id="rId61"/>
    <p:sldId id="9828" r:id="rId62"/>
    <p:sldId id="9796" r:id="rId63"/>
    <p:sldId id="9829" r:id="rId64"/>
    <p:sldId id="9953" r:id="rId65"/>
    <p:sldId id="9831" r:id="rId66"/>
    <p:sldId id="9955" r:id="rId67"/>
    <p:sldId id="381"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39" autoAdjust="0"/>
    <p:restoredTop sz="94665" autoAdjust="0"/>
  </p:normalViewPr>
  <p:slideViewPr>
    <p:cSldViewPr>
      <p:cViewPr varScale="1">
        <p:scale>
          <a:sx n="71" d="100"/>
          <a:sy n="71" d="100"/>
        </p:scale>
        <p:origin x="168" y="1336"/>
      </p:cViewPr>
      <p:guideLst>
        <p:guide orient="horz" pos="1620"/>
        <p:guide pos="2880"/>
      </p:guideLst>
    </p:cSldViewPr>
  </p:slideViewPr>
  <p:outlineViewPr>
    <p:cViewPr>
      <p:scale>
        <a:sx n="33" d="100"/>
        <a:sy n="33" d="100"/>
      </p:scale>
      <p:origin x="0" y="18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8/30/24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606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76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467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69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01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25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171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907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919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3511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00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134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583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81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403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07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732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6401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182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863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858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8609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864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814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099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73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3195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305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115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689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5514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3299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1351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4004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0959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08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3833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1247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2426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5581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6954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3514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4782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62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8/30/24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29002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37805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87256"/>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63322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a:solidFill>
                  <a:srgbClr val="FFFF00"/>
                </a:solidFill>
                <a:effectLst/>
                <a:latin typeface="+mj-lt"/>
                <a:cs typeface="Times New Roman" pitchFamily="18" charset="0"/>
              </a:rPr>
              <a:t>THỨ NĂM</a:t>
            </a:r>
          </a:p>
          <a:p>
            <a:r>
              <a:rPr lang="vi-VN" sz="4400" b="0">
                <a:solidFill>
                  <a:srgbClr val="FFFF00"/>
                </a:solidFill>
                <a:effectLst/>
                <a:latin typeface="+mj-lt"/>
                <a:cs typeface="Times New Roman" pitchFamily="18" charset="0"/>
              </a:rPr>
              <a:t>SAU CHÚA NHẬT X</a:t>
            </a:r>
            <a:r>
              <a:rPr lang="en-US" sz="4400" b="0">
                <a:solidFill>
                  <a:srgbClr val="FFFF00"/>
                </a:solidFill>
                <a:effectLst/>
                <a:latin typeface="+mj-lt"/>
                <a:cs typeface="Times New Roman" pitchFamily="18" charset="0"/>
              </a:rPr>
              <a:t>XII</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pic>
        <p:nvPicPr>
          <p:cNvPr id="4" name="Picture 3">
            <a:extLst>
              <a:ext uri="{FF2B5EF4-FFF2-40B4-BE49-F238E27FC236}">
                <a16:creationId xmlns:a16="http://schemas.microsoft.com/office/drawing/2014/main" id="{BF74E980-7806-1934-426C-4428F7797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550"/>
            <a:ext cx="9144000" cy="1349350"/>
          </a:xfrm>
          <a:prstGeom prst="rect">
            <a:avLst/>
          </a:prstGeom>
        </p:spPr>
      </p:pic>
      <p:sp>
        <p:nvSpPr>
          <p:cNvPr id="5" name="TextBox 4">
            <a:extLst>
              <a:ext uri="{FF2B5EF4-FFF2-40B4-BE49-F238E27FC236}">
                <a16:creationId xmlns:a16="http://schemas.microsoft.com/office/drawing/2014/main" id="{2871CB58-83B4-C165-4CBD-BA752B592EF3}"/>
              </a:ext>
            </a:extLst>
          </p:cNvPr>
          <p:cNvSpPr txBox="1"/>
          <p:nvPr/>
        </p:nvSpPr>
        <p:spPr>
          <a:xfrm>
            <a:off x="838200" y="407171"/>
            <a:ext cx="7467600" cy="954107"/>
          </a:xfrm>
          <a:prstGeom prst="rect">
            <a:avLst/>
          </a:prstGeom>
          <a:noFill/>
        </p:spPr>
        <p:txBody>
          <a:bodyPr wrap="square">
            <a:spAutoFit/>
          </a:bodyPr>
          <a:lstStyle/>
          <a:p>
            <a:pPr algn="ctr"/>
            <a:r>
              <a:rPr lang="en-US" sz="2800" dirty="0">
                <a:solidFill>
                  <a:srgbClr val="FFFF00"/>
                </a:solidFill>
              </a:rPr>
              <a:t>CA ĐOÀN THIẾU NHI - TERESA HÀI ĐỒNG GIÊSU</a:t>
            </a:r>
          </a:p>
          <a:p>
            <a:pPr algn="ctr"/>
            <a:r>
              <a:rPr lang="en-US" sz="2800" dirty="0">
                <a:solidFill>
                  <a:srgbClr val="FFFF00"/>
                </a:solidFill>
              </a:rPr>
              <a:t>GIÁO XỨ THIÊN ÂN</a:t>
            </a:r>
          </a:p>
        </p:txBody>
      </p:sp>
    </p:spTree>
    <p:extLst>
      <p:ext uri="{BB962C8B-B14F-4D97-AF65-F5344CB8AC3E}">
        <p14:creationId xmlns:p14="http://schemas.microsoft.com/office/powerpoint/2010/main" val="26380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 </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44841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57550"/>
            <a:ext cx="5367822" cy="2569845"/>
          </a:xfrm>
          <a:prstGeom prst="rect">
            <a:avLst/>
          </a:prstGeom>
        </p:spPr>
      </p:pic>
      <p:sp>
        <p:nvSpPr>
          <p:cNvPr id="4" name="Rectangle 3"/>
          <p:cNvSpPr/>
          <p:nvPr/>
        </p:nvSpPr>
        <p:spPr>
          <a:xfrm>
            <a:off x="0" y="1270"/>
            <a:ext cx="9143999" cy="2554545"/>
          </a:xfrm>
          <a:prstGeom prst="rect">
            <a:avLst/>
          </a:prstGeom>
        </p:spPr>
        <p:txBody>
          <a:bodyPr wrap="square">
            <a:spAutoFit/>
          </a:bodyPr>
          <a:lstStyle/>
          <a:p>
            <a:r>
              <a:rPr lang="vi-VN" sz="3200" u="sng" dirty="0">
                <a:solidFill>
                  <a:srgbClr val="FFFF00"/>
                </a:solidFill>
              </a:rPr>
              <a:t>Bài đọc 1</a:t>
            </a:r>
          </a:p>
          <a:p>
            <a:r>
              <a:rPr lang="vi-VN" sz="3200" i="1" dirty="0">
                <a:solidFill>
                  <a:prstClr val="white"/>
                </a:solidFill>
              </a:rPr>
              <a:t>Tất cả đều thuộc về anh em, mà anh em thuộc về Đức Ki-tô, và Đức Ki-tô lại thuộc về Thiên Chúa.</a:t>
            </a:r>
            <a:endParaRPr lang="en-US" sz="3200" i="1" dirty="0">
              <a:solidFill>
                <a:prstClr val="white"/>
              </a:solidFill>
            </a:endParaRPr>
          </a:p>
          <a:p>
            <a:r>
              <a:rPr lang="vi-VN" sz="3200" dirty="0">
                <a:solidFill>
                  <a:srgbClr val="FFFF00"/>
                </a:solidFill>
              </a:rPr>
              <a:t>Bài trích thư thứ nhất của thánh Phao-lô tông đồ gửi tín hữu Cô-rin-tô.</a:t>
            </a:r>
          </a:p>
        </p:txBody>
      </p:sp>
    </p:spTree>
    <p:extLst>
      <p:ext uri="{BB962C8B-B14F-4D97-AF65-F5344CB8AC3E}">
        <p14:creationId xmlns:p14="http://schemas.microsoft.com/office/powerpoint/2010/main" val="1128424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dirty="0">
                <a:solidFill>
                  <a:schemeClr val="bg1"/>
                </a:solidFill>
                <a:latin typeface="+mj-lt"/>
                <a:cs typeface="Times New Roman" pitchFamily="18" charset="0"/>
              </a:rPr>
              <a:t>Chúa làm chủ trái đất cùng muôn vật muôn loài.</a:t>
            </a:r>
            <a:endParaRPr lang="en-US" sz="80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239" y="285750"/>
            <a:ext cx="32004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95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dirty="0">
                <a:solidFill>
                  <a:schemeClr val="bg1"/>
                </a:solidFill>
                <a:latin typeface="+mj-lt"/>
                <a:cs typeface="Times New Roman" pitchFamily="18" charset="0"/>
              </a:rPr>
              <a:t>Chúa nói : Các anh hãy theo tôi, tôi sẽ làm cho các anh thành những kẻ lưới người như lưới cá.</a:t>
            </a:r>
            <a:endParaRPr lang="en-US" sz="60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571142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2144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86200" y="2570912"/>
            <a:ext cx="5105400" cy="1323439"/>
          </a:xfrm>
          <a:prstGeom prst="rect">
            <a:avLst/>
          </a:prstGeom>
        </p:spPr>
        <p:txBody>
          <a:bodyPr wrap="square">
            <a:spAutoFit/>
          </a:bodyPr>
          <a:lstStyle/>
          <a:p>
            <a:pPr algn="ctr"/>
            <a:r>
              <a:rPr lang="en-US" sz="4000" dirty="0" err="1">
                <a:solidFill>
                  <a:srgbClr val="FFFF00"/>
                </a:solidFill>
              </a:rPr>
              <a:t>Thiếu</a:t>
            </a:r>
            <a:r>
              <a:rPr lang="en-US" sz="4000" dirty="0">
                <a:solidFill>
                  <a:srgbClr val="FFFF00"/>
                </a:solidFill>
              </a:rPr>
              <a:t> </a:t>
            </a:r>
            <a:r>
              <a:rPr lang="en-US" sz="4000" dirty="0" err="1">
                <a:solidFill>
                  <a:srgbClr val="FFFF00"/>
                </a:solidFill>
              </a:rPr>
              <a:t>Nhi</a:t>
            </a:r>
            <a:r>
              <a:rPr lang="en-US" sz="4000" dirty="0">
                <a:solidFill>
                  <a:srgbClr val="FFFF00"/>
                </a:solidFill>
              </a:rPr>
              <a:t> </a:t>
            </a:r>
            <a:r>
              <a:rPr lang="en-US" sz="4000" dirty="0" err="1">
                <a:solidFill>
                  <a:srgbClr val="FFFF00"/>
                </a:solidFill>
              </a:rPr>
              <a:t>Dâng</a:t>
            </a:r>
            <a:r>
              <a:rPr lang="en-US" sz="4000" dirty="0">
                <a:solidFill>
                  <a:srgbClr val="FFFF00"/>
                </a:solidFill>
              </a:rPr>
              <a:t> </a:t>
            </a:r>
            <a:r>
              <a:rPr lang="en-US" sz="4000" dirty="0" err="1">
                <a:solidFill>
                  <a:srgbClr val="FFFF00"/>
                </a:solidFill>
              </a:rPr>
              <a:t>Chúa</a:t>
            </a:r>
            <a:br>
              <a:rPr lang="en-US" sz="4000" dirty="0">
                <a:solidFill>
                  <a:srgbClr val="FFFF00"/>
                </a:solidFill>
              </a:rPr>
            </a:br>
            <a:r>
              <a:rPr lang="en-US" sz="4000" i="1" dirty="0" err="1">
                <a:solidFill>
                  <a:schemeClr val="bg1"/>
                </a:solidFill>
              </a:rPr>
              <a:t>Giang</a:t>
            </a:r>
            <a:r>
              <a:rPr lang="en-US" sz="4000" i="1" dirty="0">
                <a:solidFill>
                  <a:schemeClr val="bg1"/>
                </a:solidFill>
              </a:rPr>
              <a:t> </a:t>
            </a:r>
            <a:r>
              <a:rPr lang="en-US" sz="4000" i="1" dirty="0" err="1">
                <a:solidFill>
                  <a:schemeClr val="bg1"/>
                </a:solidFill>
              </a:rPr>
              <a:t>Tâm</a:t>
            </a:r>
            <a:endParaRPr lang="en-US" sz="4000" i="1" dirty="0">
              <a:solidFill>
                <a:schemeClr val="bg1"/>
              </a:solidFill>
            </a:endParaRPr>
          </a:p>
        </p:txBody>
      </p:sp>
      <p:pic>
        <p:nvPicPr>
          <p:cNvPr id="5" name="Picture 4">
            <a:extLst>
              <a:ext uri="{FF2B5EF4-FFF2-40B4-BE49-F238E27FC236}">
                <a16:creationId xmlns:a16="http://schemas.microsoft.com/office/drawing/2014/main" id="{DEAA8D07-B852-3317-77C4-A41EE41E9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095750"/>
            <a:ext cx="3486150" cy="576721"/>
          </a:xfrm>
          <a:prstGeom prst="rect">
            <a:avLst/>
          </a:prstGeom>
        </p:spPr>
      </p:pic>
    </p:spTree>
    <p:extLst>
      <p:ext uri="{BB962C8B-B14F-4D97-AF65-F5344CB8AC3E}">
        <p14:creationId xmlns:p14="http://schemas.microsoft.com/office/powerpoint/2010/main" val="39050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4147365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sz="5400" b="1" dirty="0">
                <a:solidFill>
                  <a:srgbClr val="FFFF00"/>
                </a:solidFill>
                <a:ea typeface="Tahoma" pitchFamily="34" charset="0"/>
                <a:cs typeface="Times New Roman" panose="02020603050405020304" pitchFamily="18" charset="0"/>
              </a:rPr>
              <a:t>Tk1: </a:t>
            </a:r>
            <a:r>
              <a:rPr lang="vi-VN" sz="5400" b="1" dirty="0">
                <a:solidFill>
                  <a:schemeClr val="bg1"/>
                </a:solidFill>
                <a:cs typeface="Times New Roman" panose="02020603050405020304" pitchFamily="18" charset="0"/>
              </a:rPr>
              <a:t>Xin dâng Chúa tấm bánh này, xin dâng Chúa chén rượu này, là lòng thảo hiếu kính yêu của đoàn con dâng lên.</a:t>
            </a: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8823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err="1">
                <a:solidFill>
                  <a:srgbClr val="FFFF00"/>
                </a:solidFill>
                <a:ea typeface="Tahoma" pitchFamily="34" charset="0"/>
                <a:cs typeface="Times New Roman" panose="02020603050405020304" pitchFamily="18" charset="0"/>
              </a:rPr>
              <a:t>Đk</a:t>
            </a:r>
            <a:r>
              <a:rPr lang="en-US" sz="5250" b="1" dirty="0">
                <a:solidFill>
                  <a:srgbClr val="FFFF00"/>
                </a:solidFill>
                <a:ea typeface="Tahoma" pitchFamily="34" charset="0"/>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là</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tể</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càn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khôn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đến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muôn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đời</a:t>
            </a:r>
            <a:r>
              <a:rPr lang="en-US" sz="5250" b="1" dirty="0">
                <a:solidFill>
                  <a:schemeClr val="bg1"/>
                </a:solidFill>
                <a:cs typeface="Times New Roman" panose="02020603050405020304" pitchFamily="18" charset="0"/>
              </a:rPr>
              <a:t>.</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6896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700" b="1" dirty="0">
                <a:solidFill>
                  <a:srgbClr val="FFFF00"/>
                </a:solidFill>
                <a:ea typeface="Tahoma" pitchFamily="34" charset="0"/>
                <a:cs typeface="Times New Roman" panose="02020603050405020304" pitchFamily="18" charset="0"/>
              </a:rPr>
              <a:t>Tk2: </a:t>
            </a:r>
            <a:r>
              <a:rPr lang="en-US" sz="5700" b="1" dirty="0">
                <a:solidFill>
                  <a:schemeClr val="bg1"/>
                </a:solidFill>
                <a:ea typeface="Tahoma" pitchFamily="34" charset="0"/>
                <a:cs typeface="Times New Roman" panose="02020603050405020304" pitchFamily="18" charset="0"/>
              </a:rPr>
              <a:t>X</a:t>
            </a:r>
            <a:r>
              <a:rPr lang="en-US" sz="5700" b="1" dirty="0">
                <a:solidFill>
                  <a:schemeClr val="bg1"/>
                </a:solidFill>
                <a:cs typeface="Times New Roman" panose="02020603050405020304" pitchFamily="18" charset="0"/>
              </a:rPr>
              <a:t>in </a:t>
            </a:r>
            <a:r>
              <a:rPr lang="en-US" sz="5700" b="1" dirty="0" err="1">
                <a:solidFill>
                  <a:schemeClr val="bg1"/>
                </a:solidFill>
                <a:cs typeface="Times New Roman" panose="02020603050405020304" pitchFamily="18" charset="0"/>
              </a:rPr>
              <a:t>dâng</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Chúa</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đoá</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hoa</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này</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xin</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dâng</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Chúa</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ánh</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nến</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này</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là</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lòng</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cậy</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trông</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mến</a:t>
            </a:r>
            <a:r>
              <a:rPr lang="en-US" sz="5700" b="1" dirty="0">
                <a:solidFill>
                  <a:schemeClr val="bg1"/>
                </a:solidFill>
                <a:cs typeface="Times New Roman" panose="02020603050405020304" pitchFamily="18" charset="0"/>
              </a:rPr>
              <a:t> tin </a:t>
            </a:r>
            <a:r>
              <a:rPr lang="en-US" sz="5700" b="1" dirty="0" err="1">
                <a:solidFill>
                  <a:schemeClr val="bg1"/>
                </a:solidFill>
                <a:cs typeface="Times New Roman" panose="02020603050405020304" pitchFamily="18" charset="0"/>
              </a:rPr>
              <a:t>của</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đoàn</a:t>
            </a:r>
            <a:r>
              <a:rPr lang="en-US" sz="5700" b="1" dirty="0">
                <a:solidFill>
                  <a:schemeClr val="bg1"/>
                </a:solidFill>
                <a:cs typeface="Times New Roman" panose="02020603050405020304" pitchFamily="18" charset="0"/>
              </a:rPr>
              <a:t> con </a:t>
            </a:r>
            <a:r>
              <a:rPr lang="en-US" sz="5700" b="1" dirty="0" err="1">
                <a:solidFill>
                  <a:schemeClr val="bg1"/>
                </a:solidFill>
                <a:cs typeface="Times New Roman" panose="02020603050405020304" pitchFamily="18" charset="0"/>
              </a:rPr>
              <a:t>dâng</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lên</a:t>
            </a:r>
            <a:r>
              <a:rPr lang="en-US" sz="5700" b="1" dirty="0">
                <a:solidFill>
                  <a:schemeClr val="bg1"/>
                </a:solidFill>
                <a:cs typeface="Times New Roman" panose="02020603050405020304" pitchFamily="18" charset="0"/>
              </a:rPr>
              <a:t>.</a:t>
            </a:r>
            <a:endParaRPr lang="vi-VN" sz="57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4877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err="1">
                <a:solidFill>
                  <a:srgbClr val="FFFF00"/>
                </a:solidFill>
                <a:ea typeface="Tahoma" pitchFamily="34" charset="0"/>
                <a:cs typeface="Times New Roman" panose="02020603050405020304" pitchFamily="18" charset="0"/>
              </a:rPr>
              <a:t>Đk</a:t>
            </a:r>
            <a:r>
              <a:rPr lang="en-US" sz="5250" b="1" dirty="0">
                <a:solidFill>
                  <a:srgbClr val="FFFF00"/>
                </a:solidFill>
                <a:ea typeface="Tahoma" pitchFamily="34" charset="0"/>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là</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tể</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càn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khôn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đến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muôn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đời</a:t>
            </a:r>
            <a:r>
              <a:rPr lang="en-US" sz="5250" b="1" dirty="0">
                <a:solidFill>
                  <a:schemeClr val="bg1"/>
                </a:solidFill>
                <a:cs typeface="Times New Roman" panose="02020603050405020304" pitchFamily="18" charset="0"/>
              </a:rPr>
              <a:t>.</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11868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257"/>
            <a:ext cx="9144000" cy="5143500"/>
          </a:xfrm>
        </p:spPr>
        <p:txBody>
          <a:bodyPr>
            <a:noAutofit/>
          </a:bodyPr>
          <a:lstStyle/>
          <a:p>
            <a:pPr marL="0" indent="0" algn="just">
              <a:lnSpc>
                <a:spcPct val="120000"/>
              </a:lnSpc>
              <a:spcBef>
                <a:spcPts val="1350"/>
              </a:spcBef>
              <a:buNone/>
            </a:pPr>
            <a:r>
              <a:rPr lang="en-US" sz="5850" b="1" dirty="0">
                <a:solidFill>
                  <a:srgbClr val="FFFF00"/>
                </a:solidFill>
                <a:ea typeface="Tahoma" pitchFamily="34" charset="0"/>
                <a:cs typeface="Times New Roman" panose="02020603050405020304" pitchFamily="18" charset="0"/>
              </a:rPr>
              <a:t>Tk3: </a:t>
            </a:r>
            <a:r>
              <a:rPr lang="vi-VN" sz="5850" b="1" dirty="0">
                <a:solidFill>
                  <a:schemeClr val="bg1"/>
                </a:solidFill>
                <a:ea typeface="Tahoma" pitchFamily="34" charset="0"/>
                <a:cs typeface="Times New Roman" panose="02020603050405020304" pitchFamily="18" charset="0"/>
              </a:rPr>
              <a:t>X</a:t>
            </a:r>
            <a:r>
              <a:rPr lang="vi-VN" sz="5850" b="1" dirty="0">
                <a:solidFill>
                  <a:schemeClr val="bg1"/>
                </a:solidFill>
                <a:cs typeface="Times New Roman" panose="02020603050405020304" pitchFamily="18" charset="0"/>
              </a:rPr>
              <a:t>in dâng Chúa trái tim con, xin dâng Chúa trí khôn con, và cả hồn xác chúng con, như của lễ dâng lên.</a:t>
            </a:r>
            <a:endParaRPr lang="vi-VN" sz="58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81451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err="1">
                <a:solidFill>
                  <a:srgbClr val="FFFF00"/>
                </a:solidFill>
                <a:ea typeface="Tahoma" pitchFamily="34" charset="0"/>
                <a:cs typeface="Times New Roman" panose="02020603050405020304" pitchFamily="18" charset="0"/>
              </a:rPr>
              <a:t>Đk</a:t>
            </a:r>
            <a:r>
              <a:rPr lang="en-US" sz="5250" b="1" dirty="0">
                <a:solidFill>
                  <a:srgbClr val="FFFF00"/>
                </a:solidFill>
                <a:ea typeface="Tahoma" pitchFamily="34" charset="0"/>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là</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tể</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càn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khôn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đến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muôn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đời</a:t>
            </a:r>
            <a:r>
              <a:rPr lang="en-US" sz="5250" b="1" dirty="0">
                <a:solidFill>
                  <a:schemeClr val="bg1"/>
                </a:solidFill>
                <a:cs typeface="Times New Roman" panose="02020603050405020304" pitchFamily="18" charset="0"/>
              </a:rPr>
              <a:t>.</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00090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70000"/>
              </a:lnSpc>
              <a:buNone/>
            </a:pPr>
            <a:r>
              <a:rPr lang="en-US" sz="6000" b="1" dirty="0">
                <a:solidFill>
                  <a:srgbClr val="FFFF00"/>
                </a:solidFill>
                <a:ea typeface="Tahoma" pitchFamily="34" charset="0"/>
                <a:cs typeface="Times New Roman" panose="02020603050405020304" pitchFamily="18" charset="0"/>
              </a:rPr>
              <a:t>Tk4: </a:t>
            </a:r>
            <a:r>
              <a:rPr lang="vi-VN" sz="6000" b="1" dirty="0">
                <a:solidFill>
                  <a:schemeClr val="bg1"/>
                </a:solidFill>
                <a:cs typeface="Times New Roman" panose="02020603050405020304" pitchFamily="18" charset="0"/>
              </a:rPr>
              <a:t>Xin dâng Chúa cả gia đình, xin dâng Chúa cả họ hàng, và bạn bè con mến thương, xin Ngài ban muôn ơn.</a:t>
            </a:r>
          </a:p>
        </p:txBody>
      </p:sp>
    </p:spTree>
    <p:extLst>
      <p:ext uri="{BB962C8B-B14F-4D97-AF65-F5344CB8AC3E}">
        <p14:creationId xmlns:p14="http://schemas.microsoft.com/office/powerpoint/2010/main" val="2885619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err="1">
                <a:solidFill>
                  <a:srgbClr val="FFFF00"/>
                </a:solidFill>
                <a:ea typeface="Tahoma" pitchFamily="34" charset="0"/>
                <a:cs typeface="Times New Roman" panose="02020603050405020304" pitchFamily="18" charset="0"/>
              </a:rPr>
              <a:t>Đk</a:t>
            </a:r>
            <a:r>
              <a:rPr lang="en-US" sz="5250" b="1" dirty="0">
                <a:solidFill>
                  <a:srgbClr val="FFFF00"/>
                </a:solidFill>
                <a:ea typeface="Tahoma" pitchFamily="34" charset="0"/>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là</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tể</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càn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khôn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đến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muôn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đời</a:t>
            </a:r>
            <a:r>
              <a:rPr lang="en-US" sz="5250" b="1" dirty="0">
                <a:solidFill>
                  <a:schemeClr val="bg1"/>
                </a:solidFill>
                <a:cs typeface="Times New Roman" panose="02020603050405020304" pitchFamily="18" charset="0"/>
              </a:rPr>
              <a:t>.</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87462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0"/>
              </a:spcBef>
              <a:buNone/>
            </a:pPr>
            <a:r>
              <a:rPr lang="en-US" sz="6000" b="1" dirty="0">
                <a:solidFill>
                  <a:srgbClr val="FFFF00"/>
                </a:solidFill>
                <a:ea typeface="Tahoma" pitchFamily="34" charset="0"/>
                <a:cs typeface="Times New Roman" panose="02020603050405020304" pitchFamily="18" charset="0"/>
              </a:rPr>
              <a:t>Tk5: </a:t>
            </a:r>
            <a:r>
              <a:rPr lang="vi-VN" sz="6000" b="1" dirty="0">
                <a:solidFill>
                  <a:schemeClr val="bg1"/>
                </a:solidFill>
                <a:cs typeface="Times New Roman" panose="02020603050405020304" pitchFamily="18" charset="0"/>
              </a:rPr>
              <a:t>Xin dâng Chúa những hy sinh, xin dâng Chúa những tâm tình nguyện được tuổi thơ trắng trong, như Hài Đồng Giêsu.</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85200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err="1">
                <a:solidFill>
                  <a:srgbClr val="FFFF00"/>
                </a:solidFill>
                <a:ea typeface="Tahoma" pitchFamily="34" charset="0"/>
                <a:cs typeface="Times New Roman" panose="02020603050405020304" pitchFamily="18" charset="0"/>
              </a:rPr>
              <a:t>Đk</a:t>
            </a:r>
            <a:r>
              <a:rPr lang="en-US" sz="5250" b="1" dirty="0">
                <a:solidFill>
                  <a:srgbClr val="FFFF00"/>
                </a:solidFill>
                <a:ea typeface="Tahoma" pitchFamily="34" charset="0"/>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là</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tể</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càn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khôn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đến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muôn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đời</a:t>
            </a:r>
            <a:r>
              <a:rPr lang="en-US" sz="5250" b="1" dirty="0">
                <a:solidFill>
                  <a:schemeClr val="bg1"/>
                </a:solidFill>
                <a:cs typeface="Times New Roman" panose="02020603050405020304" pitchFamily="18" charset="0"/>
              </a:rPr>
              <a:t>.</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8341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2569" y="666750"/>
            <a:ext cx="9144000" cy="5143500"/>
          </a:xfrm>
        </p:spPr>
        <p:txBody>
          <a:bodyPr>
            <a:noAutofit/>
          </a:bodyPr>
          <a:lstStyle/>
          <a:p>
            <a:pPr>
              <a:lnSpc>
                <a:spcPct val="120000"/>
              </a:lnSpc>
              <a:spcBef>
                <a:spcPts val="1800"/>
              </a:spcBef>
            </a:pPr>
            <a:r>
              <a:rPr lang="en-US" sz="7200" b="1" dirty="0" err="1">
                <a:solidFill>
                  <a:srgbClr val="FFFF00"/>
                </a:solidFill>
                <a:cs typeface="Times New Roman" panose="02020603050405020304" pitchFamily="18" charset="0"/>
              </a:rPr>
              <a:t>Nhập</a:t>
            </a:r>
            <a:r>
              <a:rPr lang="en-US" sz="7200" b="1" dirty="0">
                <a:solidFill>
                  <a:srgbClr val="FFFF00"/>
                </a:solidFill>
                <a:cs typeface="Times New Roman" panose="02020603050405020304" pitchFamily="18" charset="0"/>
              </a:rPr>
              <a:t> </a:t>
            </a:r>
            <a:r>
              <a:rPr lang="en-US" sz="7200" b="1" dirty="0" err="1">
                <a:solidFill>
                  <a:srgbClr val="FFFF00"/>
                </a:solidFill>
                <a:cs typeface="Times New Roman" panose="02020603050405020304" pitchFamily="18" charset="0"/>
              </a:rPr>
              <a:t>Lễ</a:t>
            </a:r>
            <a:r>
              <a:rPr lang="en-US" sz="7200" b="1" dirty="0">
                <a:solidFill>
                  <a:srgbClr val="FFFF00"/>
                </a:solidFill>
                <a:cs typeface="Times New Roman" panose="02020603050405020304" pitchFamily="18" charset="0"/>
              </a:rPr>
              <a:t> </a:t>
            </a:r>
          </a:p>
          <a:p>
            <a:pPr>
              <a:lnSpc>
                <a:spcPct val="120000"/>
              </a:lnSpc>
              <a:spcBef>
                <a:spcPts val="1800"/>
              </a:spcBef>
            </a:pPr>
            <a:r>
              <a:rPr lang="en-US" sz="7200" b="1" dirty="0" err="1">
                <a:solidFill>
                  <a:srgbClr val="FFFF00"/>
                </a:solidFill>
                <a:cs typeface="Times New Roman" panose="02020603050405020304" pitchFamily="18" charset="0"/>
              </a:rPr>
              <a:t>Bước</a:t>
            </a:r>
            <a:r>
              <a:rPr lang="en-US" sz="7200" b="1" dirty="0">
                <a:solidFill>
                  <a:srgbClr val="FFFF00"/>
                </a:solidFill>
                <a:cs typeface="Times New Roman" panose="02020603050405020304" pitchFamily="18" charset="0"/>
              </a:rPr>
              <a:t> </a:t>
            </a:r>
            <a:r>
              <a:rPr lang="en-US" sz="7200" b="1" dirty="0" err="1">
                <a:solidFill>
                  <a:srgbClr val="FFFF00"/>
                </a:solidFill>
                <a:cs typeface="Times New Roman" panose="02020603050405020304" pitchFamily="18" charset="0"/>
              </a:rPr>
              <a:t>Vào</a:t>
            </a:r>
            <a:endParaRPr lang="vi-VN" sz="13800" b="1" dirty="0">
              <a:solidFill>
                <a:schemeClr val="bg1"/>
              </a:solidFill>
              <a:cs typeface="Times New Roman" panose="02020603050405020304" pitchFamily="18" charset="0"/>
            </a:endParaRPr>
          </a:p>
        </p:txBody>
      </p:sp>
      <p:pic>
        <p:nvPicPr>
          <p:cNvPr id="2" name="Picture 1">
            <a:extLst>
              <a:ext uri="{FF2B5EF4-FFF2-40B4-BE49-F238E27FC236}">
                <a16:creationId xmlns:a16="http://schemas.microsoft.com/office/drawing/2014/main" id="{BB9944F1-B247-55FC-EE54-9C2DE655B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3625850"/>
            <a:ext cx="5143500" cy="850900"/>
          </a:xfrm>
          <a:prstGeom prst="rect">
            <a:avLst/>
          </a:prstGeom>
        </p:spPr>
      </p:pic>
    </p:spTree>
    <p:extLst>
      <p:ext uri="{BB962C8B-B14F-4D97-AF65-F5344CB8AC3E}">
        <p14:creationId xmlns:p14="http://schemas.microsoft.com/office/powerpoint/2010/main" val="3333120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414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54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69386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4950" b="1" dirty="0">
                <a:solidFill>
                  <a:srgbClr val="FFFF00"/>
                </a:solidFill>
                <a:cs typeface="Times New Roman" panose="02020603050405020304" pitchFamily="18" charset="0"/>
              </a:rPr>
              <a:t>Đk: </a:t>
            </a:r>
            <a:r>
              <a:rPr lang="vi-VN" sz="4950" b="1" dirty="0">
                <a:solidFill>
                  <a:schemeClr val="bg1"/>
                </a:solidFill>
                <a:cs typeface="Times New Roman" panose="02020603050405020304" pitchFamily="18" charset="0"/>
              </a:rPr>
              <a:t>Bước vào, bước vào nơi thánh cung. Niềm vui cao dâng ngút bay chín từng. Bước gần, bước gần trước thánh nhan. Hồn con sung sướng hát câu ca mừng.</a:t>
            </a:r>
            <a:br>
              <a:rPr lang="vi-VN" sz="4950" b="1" dirty="0">
                <a:solidFill>
                  <a:schemeClr val="bg1"/>
                </a:solidFill>
                <a:cs typeface="Times New Roman" panose="02020603050405020304" pitchFamily="18" charset="0"/>
              </a:rPr>
            </a:br>
            <a:endParaRPr lang="vi-VN" sz="495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416576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819150"/>
            <a:ext cx="9144000" cy="5143500"/>
          </a:xfrm>
        </p:spPr>
        <p:txBody>
          <a:bodyPr>
            <a:normAutofit/>
          </a:bodyPr>
          <a:lstStyle/>
          <a:p>
            <a:pPr marL="0" indent="0" algn="ctr">
              <a:lnSpc>
                <a:spcPct val="140000"/>
              </a:lnSpc>
              <a:spcBef>
                <a:spcPts val="1350"/>
              </a:spcBef>
              <a:buNone/>
            </a:pPr>
            <a:r>
              <a:rPr lang="en-US" altLang="en-US" sz="6000" b="1" dirty="0" err="1">
                <a:solidFill>
                  <a:srgbClr val="FFFF00"/>
                </a:solidFill>
                <a:cs typeface="Times New Roman" panose="02020603050405020304" pitchFamily="18" charset="0"/>
              </a:rPr>
              <a:t>Hiệp</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p>
          <a:p>
            <a:pPr marL="0" indent="0" algn="ctr">
              <a:lnSpc>
                <a:spcPct val="140000"/>
              </a:lnSpc>
              <a:spcBef>
                <a:spcPts val="1350"/>
              </a:spcBef>
              <a:buNone/>
            </a:pPr>
            <a:r>
              <a:rPr lang="en-US" altLang="en-US" sz="6000" b="1" dirty="0" err="1">
                <a:solidFill>
                  <a:srgbClr val="FFFF00"/>
                </a:solidFill>
                <a:cs typeface="Times New Roman" panose="02020603050405020304" pitchFamily="18" charset="0"/>
              </a:rPr>
              <a:t>Chứng</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Nhân</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Tình</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Yêu</a:t>
            </a:r>
            <a:endParaRPr lang="en-US" altLang="en-US" sz="6000" b="1" dirty="0">
              <a:solidFill>
                <a:srgbClr val="FFFF00"/>
              </a:solidFill>
              <a:cs typeface="Times New Roman" panose="02020603050405020304" pitchFamily="18" charset="0"/>
            </a:endParaRPr>
          </a:p>
        </p:txBody>
      </p:sp>
      <p:pic>
        <p:nvPicPr>
          <p:cNvPr id="2" name="Picture 1">
            <a:extLst>
              <a:ext uri="{FF2B5EF4-FFF2-40B4-BE49-F238E27FC236}">
                <a16:creationId xmlns:a16="http://schemas.microsoft.com/office/drawing/2014/main" id="{130D7001-02D1-32D2-CE14-39B0D6314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638550"/>
            <a:ext cx="6333409" cy="1047749"/>
          </a:xfrm>
          <a:prstGeom prst="rect">
            <a:avLst/>
          </a:prstGeom>
        </p:spPr>
      </p:pic>
    </p:spTree>
    <p:extLst>
      <p:ext uri="{BB962C8B-B14F-4D97-AF65-F5344CB8AC3E}">
        <p14:creationId xmlns:p14="http://schemas.microsoft.com/office/powerpoint/2010/main" val="342056401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altLang="en-US" sz="6000" b="1" dirty="0">
                <a:solidFill>
                  <a:srgbClr val="FFFF00"/>
                </a:solidFill>
                <a:cs typeface="Times New Roman" panose="02020603050405020304" pitchFamily="18" charset="0"/>
              </a:rPr>
              <a:t>Tk1: </a:t>
            </a:r>
            <a:r>
              <a:rPr lang="vi-VN" altLang="en-US" sz="6000" b="1" dirty="0">
                <a:solidFill>
                  <a:schemeClr val="bg1"/>
                </a:solidFill>
                <a:cs typeface="Times New Roman" panose="02020603050405020304" pitchFamily="18" charset="0"/>
              </a:rPr>
              <a:t>Khi con nghe tiếng kêu mời, gọi con đi gieo niềm tin mới. Con nay như thấy ngỡ ngàng vì Chúa đã đoái thương chọn con.</a:t>
            </a:r>
          </a:p>
        </p:txBody>
      </p:sp>
    </p:spTree>
    <p:extLst>
      <p:ext uri="{BB962C8B-B14F-4D97-AF65-F5344CB8AC3E}">
        <p14:creationId xmlns:p14="http://schemas.microsoft.com/office/powerpoint/2010/main" val="26626566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30000"/>
              </a:lnSpc>
              <a:spcBef>
                <a:spcPts val="1350"/>
              </a:spcBef>
              <a:buNone/>
            </a:pPr>
            <a:r>
              <a:rPr lang="vi-VN" altLang="en-US" sz="6000" b="1"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Rồi một ngày Thánh Thần Chúa đã đến thánh hiến con cho Ngài, sai con đi khắp mọi nơi rắc gieo tin vui cho muôn người. </a:t>
            </a:r>
          </a:p>
        </p:txBody>
      </p:sp>
    </p:spTree>
    <p:extLst>
      <p:ext uri="{BB962C8B-B14F-4D97-AF65-F5344CB8AC3E}">
        <p14:creationId xmlns:p14="http://schemas.microsoft.com/office/powerpoint/2010/main" val="18259608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altLang="en-US" sz="4500" b="1" dirty="0">
                <a:solidFill>
                  <a:srgbClr val="FFFF00"/>
                </a:solidFill>
                <a:cs typeface="Times New Roman" panose="02020603050405020304" pitchFamily="18" charset="0"/>
              </a:rPr>
              <a:t>Đk: </a:t>
            </a:r>
            <a:r>
              <a:rPr lang="vi-VN" altLang="en-US" sz="4500" b="1" dirty="0">
                <a:solidFill>
                  <a:schemeClr val="bg1"/>
                </a:solidFill>
                <a:cs typeface="Times New Roman" panose="02020603050405020304" pitchFamily="18" charset="0"/>
              </a:rPr>
              <a:t>Này đây Chúa ơi con hiến dâng cho Ngài, niềm tin tâm tư cùng trái tim nồng cháy. Từ đây hăng say theo bước chân của Ngài, trung kiên làm chứng nhân nước trời, thắp lên hạnh phúc cho muôn người.</a:t>
            </a:r>
          </a:p>
          <a:p>
            <a:pPr marL="0" indent="0" algn="just">
              <a:lnSpc>
                <a:spcPct val="130000"/>
              </a:lnSpc>
              <a:spcBef>
                <a:spcPts val="1350"/>
              </a:spcBef>
              <a:buNone/>
            </a:pPr>
            <a:endParaRPr lang="vi-VN" altLang="en-US" sz="45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583630812"/>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Tk2: </a:t>
            </a:r>
            <a:r>
              <a:rPr lang="vi-VN" altLang="en-US" sz="5400" b="1" dirty="0">
                <a:solidFill>
                  <a:schemeClr val="bg1"/>
                </a:solidFill>
                <a:cs typeface="Times New Roman" panose="02020603050405020304" pitchFamily="18" charset="0"/>
              </a:rPr>
              <a:t>Con say sưa với tháng ngày, tình yêu cho con nguồn sức sống. Con hân hoan bước trên đường hồng phúc bát ngát xanh đồi nương.</a:t>
            </a:r>
          </a:p>
        </p:txBody>
      </p:sp>
    </p:spTree>
    <p:extLst>
      <p:ext uri="{BB962C8B-B14F-4D97-AF65-F5344CB8AC3E}">
        <p14:creationId xmlns:p14="http://schemas.microsoft.com/office/powerpoint/2010/main" val="4222209078"/>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Để tìm lại những tình thương quá khứ héo úa trong muôn lòng. Cho quên đi những sầu vương Chúa ơi xin thương ai đoạn trường.</a:t>
            </a:r>
          </a:p>
        </p:txBody>
      </p:sp>
    </p:spTree>
    <p:extLst>
      <p:ext uri="{BB962C8B-B14F-4D97-AF65-F5344CB8AC3E}">
        <p14:creationId xmlns:p14="http://schemas.microsoft.com/office/powerpoint/2010/main" val="185634958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altLang="en-US" sz="4500" b="1" dirty="0">
                <a:solidFill>
                  <a:srgbClr val="FFFF00"/>
                </a:solidFill>
                <a:cs typeface="Times New Roman" panose="02020603050405020304" pitchFamily="18" charset="0"/>
              </a:rPr>
              <a:t>Đk: </a:t>
            </a:r>
            <a:r>
              <a:rPr lang="vi-VN" altLang="en-US" sz="4500" b="1" dirty="0">
                <a:solidFill>
                  <a:schemeClr val="bg1"/>
                </a:solidFill>
                <a:cs typeface="Times New Roman" panose="02020603050405020304" pitchFamily="18" charset="0"/>
              </a:rPr>
              <a:t>Này đây Chúa ơi con hiến dâng cho Ngài, niềm tin tâm tư cùng trái tim nồng cháy. Từ đây hăng say theo bước chân của Ngài, trung kiên làm chứng nhân nước trời, thắp lên hạnh phúc cho muôn người.</a:t>
            </a:r>
          </a:p>
          <a:p>
            <a:pPr marL="0" indent="0" algn="just">
              <a:lnSpc>
                <a:spcPct val="130000"/>
              </a:lnSpc>
              <a:spcBef>
                <a:spcPts val="1350"/>
              </a:spcBef>
              <a:buNone/>
            </a:pPr>
            <a:endParaRPr lang="vi-VN" altLang="en-US" sz="45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200625786"/>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Tk3: </a:t>
            </a:r>
            <a:r>
              <a:rPr lang="vi-VN" altLang="en-US" sz="5400" b="1" dirty="0">
                <a:solidFill>
                  <a:schemeClr val="bg1"/>
                </a:solidFill>
                <a:cs typeface="Times New Roman" panose="02020603050405020304" pitchFamily="18" charset="0"/>
              </a:rPr>
              <a:t>Trong tâm tư biết bao người ngày đêm cô đơn buồn không nói. Nhưng đâu ai đến với họ để hát tiếng hát trong niềm vui,</a:t>
            </a:r>
          </a:p>
        </p:txBody>
      </p:sp>
    </p:spTree>
    <p:extLst>
      <p:ext uri="{BB962C8B-B14F-4D97-AF65-F5344CB8AC3E}">
        <p14:creationId xmlns:p14="http://schemas.microsoft.com/office/powerpoint/2010/main" val="2553138"/>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Vì nhiều người vẫn nghèo đói, thế giới thiếu vắng bao nụ cười, xin cho nhau những tình thương sớm mai cơn mê đã tan rồi.</a:t>
            </a:r>
          </a:p>
        </p:txBody>
      </p:sp>
    </p:spTree>
    <p:extLst>
      <p:ext uri="{BB962C8B-B14F-4D97-AF65-F5344CB8AC3E}">
        <p14:creationId xmlns:p14="http://schemas.microsoft.com/office/powerpoint/2010/main" val="4143138757"/>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altLang="en-US" sz="4500" b="1" dirty="0">
                <a:solidFill>
                  <a:srgbClr val="FFFF00"/>
                </a:solidFill>
                <a:cs typeface="Times New Roman" panose="02020603050405020304" pitchFamily="18" charset="0"/>
              </a:rPr>
              <a:t>Đk: </a:t>
            </a:r>
            <a:r>
              <a:rPr lang="vi-VN" altLang="en-US" sz="4500" b="1" dirty="0">
                <a:solidFill>
                  <a:schemeClr val="bg1"/>
                </a:solidFill>
                <a:cs typeface="Times New Roman" panose="02020603050405020304" pitchFamily="18" charset="0"/>
              </a:rPr>
              <a:t>Này đây Chúa ơi con hiến dâng cho Ngài, niềm tin tâm tư cùng trái tim nồng cháy. Từ đây hăng say theo bước chân của Ngài, trung kiên làm chứng nhân nước trời, thắp lên hạnh phúc cho muôn người.</a:t>
            </a:r>
          </a:p>
          <a:p>
            <a:pPr marL="0" indent="0" algn="just">
              <a:lnSpc>
                <a:spcPct val="130000"/>
              </a:lnSpc>
              <a:spcBef>
                <a:spcPts val="1350"/>
              </a:spcBef>
              <a:buNone/>
            </a:pPr>
            <a:endParaRPr lang="vi-VN" altLang="en-US" sz="45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22560719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100" b="1" dirty="0">
                <a:solidFill>
                  <a:srgbClr val="FFFF00"/>
                </a:solidFill>
                <a:cs typeface="Times New Roman" panose="02020603050405020304" pitchFamily="18" charset="0"/>
              </a:rPr>
              <a:t>Tk1: </a:t>
            </a:r>
            <a:r>
              <a:rPr lang="vi-VN" sz="5100" b="1" dirty="0">
                <a:solidFill>
                  <a:schemeClr val="bg1"/>
                </a:solidFill>
                <a:cs typeface="Times New Roman" panose="02020603050405020304" pitchFamily="18" charset="0"/>
              </a:rPr>
              <a:t>Chúa là Đấng con bao chờ mong. Giờ đây con đến tìm nơi náu nương. Sống gần Chúa con quên sầu thương. Niềm vui chan chứa tình yêu Chúa khôn lường.</a:t>
            </a:r>
          </a:p>
          <a:p>
            <a:pPr algn="just">
              <a:lnSpc>
                <a:spcPct val="120000"/>
              </a:lnSpc>
              <a:spcBef>
                <a:spcPts val="1800"/>
              </a:spcBef>
            </a:pPr>
            <a:endParaRPr lang="vi-VN" sz="51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57165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700" b="1" dirty="0">
                <a:solidFill>
                  <a:srgbClr val="FFFF00"/>
                </a:solidFill>
                <a:cs typeface="Times New Roman" panose="02020603050405020304" pitchFamily="18" charset="0"/>
              </a:rPr>
              <a:t>Tk4: </a:t>
            </a:r>
            <a:r>
              <a:rPr lang="vi-VN" altLang="en-US" sz="5700" b="1" dirty="0">
                <a:solidFill>
                  <a:schemeClr val="bg1"/>
                </a:solidFill>
                <a:cs typeface="Times New Roman" panose="02020603050405020304" pitchFamily="18" charset="0"/>
              </a:rPr>
              <a:t>Xin cho con suốt một đời, tình yêu cho đi là lẽ sống. Xin cho con biết trung thành hoàn tất những bước chân đẹp xinh.</a:t>
            </a:r>
          </a:p>
        </p:txBody>
      </p:sp>
    </p:spTree>
    <p:extLst>
      <p:ext uri="{BB962C8B-B14F-4D97-AF65-F5344CB8AC3E}">
        <p14:creationId xmlns:p14="http://schemas.microsoft.com/office/powerpoint/2010/main" val="854819257"/>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Nguyện một đời con tìm đến, đến với hết những ai chân tình, để tình người mãi còn xanh ngát hương như hoa xuân trên cành.</a:t>
            </a:r>
          </a:p>
        </p:txBody>
      </p:sp>
    </p:spTree>
    <p:extLst>
      <p:ext uri="{BB962C8B-B14F-4D97-AF65-F5344CB8AC3E}">
        <p14:creationId xmlns:p14="http://schemas.microsoft.com/office/powerpoint/2010/main" val="729356563"/>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altLang="en-US" sz="4500" b="1" dirty="0">
                <a:solidFill>
                  <a:srgbClr val="FFFF00"/>
                </a:solidFill>
                <a:cs typeface="Times New Roman" panose="02020603050405020304" pitchFamily="18" charset="0"/>
              </a:rPr>
              <a:t>Đk: </a:t>
            </a:r>
            <a:r>
              <a:rPr lang="vi-VN" altLang="en-US" sz="4500" b="1" dirty="0">
                <a:solidFill>
                  <a:schemeClr val="bg1"/>
                </a:solidFill>
                <a:cs typeface="Times New Roman" panose="02020603050405020304" pitchFamily="18" charset="0"/>
              </a:rPr>
              <a:t>Này đây Chúa ơi con hiến dâng cho Ngài, niềm tin tâm tư cùng trái tim nồng cháy. Từ đây hăng say theo bước chân của Ngài, trung kiên làm chứng nhân nước trời, thắp lên hạnh phúc cho muôn người.</a:t>
            </a:r>
          </a:p>
          <a:p>
            <a:pPr marL="0" indent="0" algn="just">
              <a:lnSpc>
                <a:spcPct val="130000"/>
              </a:lnSpc>
              <a:spcBef>
                <a:spcPts val="1350"/>
              </a:spcBef>
              <a:buNone/>
            </a:pPr>
            <a:endParaRPr lang="vi-VN" altLang="en-US" sz="45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042774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91907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887473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ĐEM TIN MỪNG</a:t>
            </a:r>
          </a:p>
          <a:p>
            <a:pPr algn="ctr"/>
            <a:r>
              <a:rPr lang="en-US" sz="6000"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Martino</a:t>
            </a:r>
          </a:p>
        </p:txBody>
      </p:sp>
      <p:pic>
        <p:nvPicPr>
          <p:cNvPr id="2" name="Picture 1">
            <a:extLst>
              <a:ext uri="{FF2B5EF4-FFF2-40B4-BE49-F238E27FC236}">
                <a16:creationId xmlns:a16="http://schemas.microsoft.com/office/drawing/2014/main" id="{55A2FB73-32F2-EB5B-C96A-6FE61501B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76672"/>
            <a:ext cx="6333409" cy="1047749"/>
          </a:xfrm>
          <a:prstGeom prst="rect">
            <a:avLst/>
          </a:prstGeom>
        </p:spPr>
      </p:pic>
    </p:spTree>
    <p:extLst>
      <p:ext uri="{BB962C8B-B14F-4D97-AF65-F5344CB8AC3E}">
        <p14:creationId xmlns:p14="http://schemas.microsoft.com/office/powerpoint/2010/main" val="3565395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200" b="1" u="sng" dirty="0" err="1">
                <a:solidFill>
                  <a:srgbClr val="FFFF00"/>
                </a:solidFill>
                <a:effectLst>
                  <a:outerShdw blurRad="38100" dist="38100" dir="2700000" algn="tl">
                    <a:srgbClr val="000000">
                      <a:alpha val="43137"/>
                    </a:srgbClr>
                  </a:outerShdw>
                </a:effectLst>
                <a:ea typeface="SimHei" pitchFamily="49" charset="-122"/>
                <a:cs typeface="Times New Roman" pitchFamily="18" charset="0"/>
              </a:rPr>
              <a:t>Đk</a:t>
            </a:r>
            <a:r>
              <a:rPr lang="en-US" sz="62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a:t>
            </a:r>
            <a:r>
              <a:rPr lang="en-US" sz="6200" b="1"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 </a:t>
            </a:r>
            <a:r>
              <a:rPr lang="vi-VN" sz="6200" b="1" dirty="0">
                <a:solidFill>
                  <a:schemeClr val="bg1"/>
                </a:solidFill>
              </a:rPr>
              <a:t>Chúng ta cùng đem Tin Mừng đi khắp đó đây. Loan tin loan tin Chúa Trời yêu thương loài người.</a:t>
            </a:r>
            <a:endParaRPr lang="vi-VN" sz="62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66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Tk1:</a:t>
            </a:r>
            <a:r>
              <a:rPr lang="en-US" sz="6600" b="1"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 </a:t>
            </a:r>
            <a:r>
              <a:rPr lang="vi-VN" sz="6600" b="1" dirty="0">
                <a:solidFill>
                  <a:schemeClr val="bg1"/>
                </a:solidFill>
              </a:rPr>
              <a:t>Này muôn nước hỡi hãy ca khen Người. Này ngàn dân ơi hãy tung hô Người</a:t>
            </a:r>
            <a:r>
              <a:rPr lang="vi-VN" sz="6600" dirty="0">
                <a:solidFill>
                  <a:schemeClr val="bg1"/>
                </a:solidFill>
              </a:rPr>
              <a:t>.</a:t>
            </a:r>
            <a:endParaRPr lang="en-US" sz="66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200" b="1" u="sng" dirty="0" err="1">
                <a:solidFill>
                  <a:srgbClr val="FFFF00"/>
                </a:solidFill>
                <a:effectLst>
                  <a:outerShdw blurRad="38100" dist="38100" dir="2700000" algn="tl">
                    <a:srgbClr val="000000">
                      <a:alpha val="43137"/>
                    </a:srgbClr>
                  </a:outerShdw>
                </a:effectLst>
                <a:ea typeface="SimHei" pitchFamily="49" charset="-122"/>
                <a:cs typeface="Times New Roman" pitchFamily="18" charset="0"/>
              </a:rPr>
              <a:t>Đk</a:t>
            </a:r>
            <a:r>
              <a:rPr lang="en-US" sz="62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a:t>
            </a:r>
            <a:r>
              <a:rPr lang="en-US" sz="6200" b="1"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 </a:t>
            </a:r>
            <a:r>
              <a:rPr lang="vi-VN" sz="6200" b="1" dirty="0">
                <a:solidFill>
                  <a:schemeClr val="bg1"/>
                </a:solidFill>
              </a:rPr>
              <a:t>Chúng ta cùng đem Tin Mừng đi khắp đó đây. Loan tin loan tin Chúa Trời yêu thương loài người.</a:t>
            </a:r>
            <a:endParaRPr lang="vi-VN" sz="62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49283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4972050"/>
          </a:xfrm>
        </p:spPr>
        <p:txBody>
          <a:bodyPr>
            <a:noAutofit/>
          </a:bodyPr>
          <a:lstStyle/>
          <a:p>
            <a:pPr marL="0" indent="0" algn="just">
              <a:lnSpc>
                <a:spcPct val="120000"/>
              </a:lnSpc>
              <a:buNone/>
            </a:pPr>
            <a:r>
              <a:rPr lang="en-US" sz="66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Tk2:</a:t>
            </a:r>
            <a:r>
              <a:rPr lang="en-US" sz="6600" b="1"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 </a:t>
            </a:r>
            <a:r>
              <a:rPr lang="vi-VN" sz="6600" b="1" dirty="0">
                <a:solidFill>
                  <a:schemeClr val="bg1"/>
                </a:solidFill>
              </a:rPr>
              <a:t>Lòng Người trung tín vẫn luôn vững bền. Tình Người thương ta đến muôn muôn đời.</a:t>
            </a:r>
            <a:endParaRPr lang="en-US" sz="66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4950" b="1" dirty="0">
                <a:solidFill>
                  <a:srgbClr val="FFFF00"/>
                </a:solidFill>
                <a:cs typeface="Times New Roman" panose="02020603050405020304" pitchFamily="18" charset="0"/>
              </a:rPr>
              <a:t>Đk: </a:t>
            </a:r>
            <a:r>
              <a:rPr lang="vi-VN" sz="4950" b="1" dirty="0">
                <a:solidFill>
                  <a:schemeClr val="bg1"/>
                </a:solidFill>
                <a:cs typeface="Times New Roman" panose="02020603050405020304" pitchFamily="18" charset="0"/>
              </a:rPr>
              <a:t>Bước vào, bước vào nơi thánh cung. Niềm vui cao dâng ngút bay chín từng. Bước gần, bước gần trước thánh nhan. Hồn con sung sướng hát câu ca mừng.</a:t>
            </a:r>
            <a:br>
              <a:rPr lang="vi-VN" sz="4950" b="1" dirty="0">
                <a:solidFill>
                  <a:schemeClr val="bg1"/>
                </a:solidFill>
                <a:cs typeface="Times New Roman" panose="02020603050405020304" pitchFamily="18" charset="0"/>
              </a:rPr>
            </a:br>
            <a:endParaRPr lang="vi-VN" sz="495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66673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200" b="1" u="sng" dirty="0" err="1">
                <a:solidFill>
                  <a:srgbClr val="FFFF00"/>
                </a:solidFill>
                <a:effectLst>
                  <a:outerShdw blurRad="38100" dist="38100" dir="2700000" algn="tl">
                    <a:srgbClr val="000000">
                      <a:alpha val="43137"/>
                    </a:srgbClr>
                  </a:outerShdw>
                </a:effectLst>
                <a:ea typeface="SimHei" pitchFamily="49" charset="-122"/>
                <a:cs typeface="Times New Roman" pitchFamily="18" charset="0"/>
              </a:rPr>
              <a:t>Đk</a:t>
            </a:r>
            <a:r>
              <a:rPr lang="en-US" sz="62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a:t>
            </a:r>
            <a:r>
              <a:rPr lang="en-US" sz="6200" b="1"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 </a:t>
            </a:r>
            <a:r>
              <a:rPr lang="vi-VN" sz="6200" b="1" dirty="0">
                <a:solidFill>
                  <a:schemeClr val="bg1"/>
                </a:solidFill>
              </a:rPr>
              <a:t>Chúng ta cùng đem Tin Mừng đi khắp đó đây. Loan tin loan tin Chúa Trời yêu thương loài người.</a:t>
            </a:r>
            <a:endParaRPr lang="vi-VN" sz="62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5509016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28256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4900" b="1" dirty="0">
                <a:solidFill>
                  <a:srgbClr val="FFFF00"/>
                </a:solidFill>
                <a:cs typeface="Times New Roman" panose="02020603050405020304" pitchFamily="18" charset="0"/>
              </a:rPr>
              <a:t>Tk2: </a:t>
            </a:r>
            <a:r>
              <a:rPr lang="vi-VN" sz="4900" b="1" dirty="0">
                <a:solidFill>
                  <a:schemeClr val="bg1"/>
                </a:solidFill>
                <a:cs typeface="Times New Roman" panose="02020603050405020304" pitchFamily="18" charset="0"/>
              </a:rPr>
              <a:t>Chúa mạch sống của bao tuổi xanh. Niềm vui phơi phới, niềm vui thắm xinh. Hướng về Chúa như mong bình minh. Hồn ai khao khát tìm thấy ánh xuân tình.</a:t>
            </a:r>
          </a:p>
        </p:txBody>
      </p:sp>
    </p:spTree>
    <p:extLst>
      <p:ext uri="{BB962C8B-B14F-4D97-AF65-F5344CB8AC3E}">
        <p14:creationId xmlns:p14="http://schemas.microsoft.com/office/powerpoint/2010/main" val="78861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4950" b="1" dirty="0">
                <a:solidFill>
                  <a:srgbClr val="FFFF00"/>
                </a:solidFill>
                <a:cs typeface="Times New Roman" panose="02020603050405020304" pitchFamily="18" charset="0"/>
              </a:rPr>
              <a:t>Đk: </a:t>
            </a:r>
            <a:r>
              <a:rPr lang="vi-VN" sz="4950" b="1" dirty="0">
                <a:solidFill>
                  <a:schemeClr val="bg1"/>
                </a:solidFill>
                <a:cs typeface="Times New Roman" panose="02020603050405020304" pitchFamily="18" charset="0"/>
              </a:rPr>
              <a:t>Bước vào, bước vào nơi thánh cung. Niềm vui cao dâng ngút bay chín từng. Bước gần, bước gần trước thánh nhan. Hồn con sung sướng hát câu ca mừng.</a:t>
            </a:r>
            <a:br>
              <a:rPr lang="vi-VN" sz="4950" b="1" dirty="0">
                <a:solidFill>
                  <a:schemeClr val="bg1"/>
                </a:solidFill>
                <a:cs typeface="Times New Roman" panose="02020603050405020304" pitchFamily="18" charset="0"/>
              </a:rPr>
            </a:br>
            <a:endParaRPr lang="vi-VN" sz="495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85023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40018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1366</Words>
  <Application>Microsoft Macintosh PowerPoint</Application>
  <PresentationFormat>On-screen Show (16:9)</PresentationFormat>
  <Paragraphs>67</Paragraphs>
  <Slides>61</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61</vt:i4>
      </vt:variant>
    </vt:vector>
  </HeadingPairs>
  <TitlesOfParts>
    <vt:vector size="71" baseType="lpstr">
      <vt:lpstr>Arial</vt:lpstr>
      <vt:lpstr>Calibri</vt:lpstr>
      <vt:lpstr>UTM American Sans</vt:lpstr>
      <vt:lpstr>Office Theme</vt:lpstr>
      <vt:lpstr>5_Office Theme</vt:lpstr>
      <vt:lpstr>7_Office Theme</vt:lpstr>
      <vt:lpstr>18_Office Theme</vt:lpstr>
      <vt:lpstr>23_Office Theme</vt:lpstr>
      <vt:lpstr>29_Office Theme</vt:lpstr>
      <vt:lpstr>32_Office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75</cp:revision>
  <dcterms:created xsi:type="dcterms:W3CDTF">2022-10-30T00:36:35Z</dcterms:created>
  <dcterms:modified xsi:type="dcterms:W3CDTF">2024-08-29T18:01:51Z</dcterms:modified>
</cp:coreProperties>
</file>