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08" r:id="rId2"/>
    <p:sldMasterId id="2147483732" r:id="rId3"/>
    <p:sldMasterId id="2147483888" r:id="rId4"/>
    <p:sldMasterId id="2147483900" r:id="rId5"/>
    <p:sldMasterId id="2147483912" r:id="rId6"/>
    <p:sldMasterId id="2147483980" r:id="rId7"/>
    <p:sldMasterId id="2147484064" r:id="rId8"/>
  </p:sldMasterIdLst>
  <p:sldIdLst>
    <p:sldId id="350" r:id="rId9"/>
    <p:sldId id="257" r:id="rId10"/>
    <p:sldId id="393" r:id="rId11"/>
    <p:sldId id="261" r:id="rId12"/>
    <p:sldId id="265" r:id="rId13"/>
    <p:sldId id="392" r:id="rId14"/>
    <p:sldId id="10033" r:id="rId15"/>
    <p:sldId id="10034" r:id="rId16"/>
    <p:sldId id="9806" r:id="rId17"/>
    <p:sldId id="328" r:id="rId18"/>
    <p:sldId id="329" r:id="rId19"/>
    <p:sldId id="288" r:id="rId20"/>
    <p:sldId id="278" r:id="rId21"/>
    <p:sldId id="378" r:id="rId22"/>
    <p:sldId id="326" r:id="rId23"/>
    <p:sldId id="395" r:id="rId24"/>
    <p:sldId id="394" r:id="rId25"/>
    <p:sldId id="260" r:id="rId26"/>
    <p:sldId id="262" r:id="rId27"/>
    <p:sldId id="396" r:id="rId28"/>
    <p:sldId id="266" r:id="rId29"/>
    <p:sldId id="397" r:id="rId30"/>
    <p:sldId id="390" r:id="rId31"/>
    <p:sldId id="9813" r:id="rId32"/>
    <p:sldId id="9814" r:id="rId33"/>
    <p:sldId id="9815" r:id="rId34"/>
    <p:sldId id="10036" r:id="rId35"/>
    <p:sldId id="9816" r:id="rId36"/>
    <p:sldId id="9817" r:id="rId37"/>
    <p:sldId id="9818" r:id="rId38"/>
    <p:sldId id="10037" r:id="rId39"/>
    <p:sldId id="10038" r:id="rId40"/>
    <p:sldId id="399" r:id="rId41"/>
    <p:sldId id="398" r:id="rId42"/>
    <p:sldId id="259" r:id="rId43"/>
    <p:sldId id="263" r:id="rId44"/>
    <p:sldId id="400" r:id="rId45"/>
    <p:sldId id="269" r:id="rId46"/>
    <p:sldId id="401" r:id="rId47"/>
    <p:sldId id="403" r:id="rId48"/>
    <p:sldId id="402" r:id="rId49"/>
    <p:sldId id="9390" r:id="rId50"/>
    <p:sldId id="2182" r:id="rId51"/>
    <p:sldId id="9809" r:id="rId52"/>
    <p:sldId id="9849" r:id="rId53"/>
    <p:sldId id="404" r:id="rId5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868" autoAdjust="0"/>
    <p:restoredTop sz="94709" autoAdjust="0"/>
  </p:normalViewPr>
  <p:slideViewPr>
    <p:cSldViewPr>
      <p:cViewPr varScale="1">
        <p:scale>
          <a:sx n="82" d="100"/>
          <a:sy n="82" d="100"/>
        </p:scale>
        <p:origin x="176" y="1136"/>
      </p:cViewPr>
      <p:guideLst>
        <p:guide orient="horz" pos="1620"/>
        <p:guide pos="2880"/>
      </p:guideLst>
    </p:cSldViewPr>
  </p:slideViewPr>
  <p:outlineViewPr>
    <p:cViewPr>
      <p:scale>
        <a:sx n="33" d="100"/>
        <a:sy n="33" d="100"/>
      </p:scale>
      <p:origin x="0" y="31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tableStyles" Target="tableStyles.xml"/><Relationship Id="rId5" Type="http://schemas.openxmlformats.org/officeDocument/2006/relationships/slideMaster" Target="slideMasters/slideMaster5.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43.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theme" Target="theme/theme1.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t>5/17/24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164621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5/17/24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76356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5/17/24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77972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5/17/24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8618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5/17/24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36001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5/17/24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00499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5/17/24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52421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5/17/24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24352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5/17/24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93186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5/17/24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05608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5/17/24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1381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5/17/24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352922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5/17/24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90910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5/17/24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46822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5/17/24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84607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5/17/24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87793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5/17/24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54672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5/17/24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4813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5/17/24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69359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5/17/24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28886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5/17/24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49324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5/17/24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51400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t>5/17/24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14151423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5/17/24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22018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5/17/24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3280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5/17/24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17716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5/17/24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84383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5/17/24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64627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5/17/24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303151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5/17/24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91567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5/17/24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62874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5/17/24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800559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5/17/24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556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t>5/17/24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2267459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5/17/24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323019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5/17/24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57959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5/17/24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24876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5/17/24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651237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5/17/24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826795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5/17/24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900645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5/17/24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95722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5/17/24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311888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5/17/24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14183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5/17/24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0685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t>5/17/24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3457085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5/17/24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020064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5/17/24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202496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5/17/24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580323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5/17/24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203040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5/17/24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654314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5/17/24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190110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5/17/24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018526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5/17/24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04070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5/17/24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908267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5/17/24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3516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t>5/17/24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6542569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5/17/24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943470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5/17/24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251071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5/17/24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237532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5/17/24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583418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5/17/24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646808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5/17/24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529361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5/17/24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958102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5/17/24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361458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5/17/24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775194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5/17/24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9940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t>5/17/24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63093195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5/17/24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727634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5/17/24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289341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5/17/24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09889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5/17/24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880071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5/17/24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479347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5/17/24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664164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5/17/24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785991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5/17/24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532715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5/17/24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00484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5/17/24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6700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5/17/24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02862760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5/17/24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660747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5/17/24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947670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5/17/24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311446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5/17/24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560558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5/17/24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53061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5/17/24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019021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5/17/24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0765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5/17/24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996885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5/17/24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963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5/17/24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016072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t>5/17/24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t>‹#›</a:t>
            </a:fld>
            <a:endParaRPr lang="en-US"/>
          </a:p>
        </p:txBody>
      </p:sp>
    </p:spTree>
    <p:extLst>
      <p:ext uri="{BB962C8B-B14F-4D97-AF65-F5344CB8AC3E}">
        <p14:creationId xmlns:p14="http://schemas.microsoft.com/office/powerpoint/2010/main" val="945765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5/17/24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747242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5/17/24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739632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5/17/24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148378"/>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5/17/24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2764469"/>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5/17/24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976309"/>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5/17/24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6249862"/>
      </p:ext>
    </p:extLst>
  </p:cSld>
  <p:clrMap bg1="lt1" tx1="dk1" bg2="lt2" tx2="dk2" accent1="accent1" accent2="accent2" accent3="accent3" accent4="accent4" accent5="accent5" accent6="accent6" hlink="hlink" folHlink="folHlink"/>
  <p:sldLayoutIdLst>
    <p:sldLayoutId id="2147483981" r:id="rId1"/>
    <p:sldLayoutId id="2147483982" r:id="rId2"/>
    <p:sldLayoutId id="2147483983" r:id="rId3"/>
    <p:sldLayoutId id="2147483984" r:id="rId4"/>
    <p:sldLayoutId id="2147483985" r:id="rId5"/>
    <p:sldLayoutId id="2147483986" r:id="rId6"/>
    <p:sldLayoutId id="2147483987" r:id="rId7"/>
    <p:sldLayoutId id="2147483988" r:id="rId8"/>
    <p:sldLayoutId id="2147483989" r:id="rId9"/>
    <p:sldLayoutId id="2147483990" r:id="rId10"/>
    <p:sldLayoutId id="21474839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5/17/24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0438694"/>
      </p:ext>
    </p:extLst>
  </p:cSld>
  <p:clrMap bg1="lt1" tx1="dk1" bg2="lt2" tx2="dk2" accent1="accent1" accent2="accent2" accent3="accent3" accent4="accent4" accent5="accent5" accent6="accent6" hlink="hlink" folHlink="folHlink"/>
  <p:sldLayoutIdLst>
    <p:sldLayoutId id="2147484065" r:id="rId1"/>
    <p:sldLayoutId id="2147484066" r:id="rId2"/>
    <p:sldLayoutId id="2147484067" r:id="rId3"/>
    <p:sldLayoutId id="2147484068" r:id="rId4"/>
    <p:sldLayoutId id="2147484069" r:id="rId5"/>
    <p:sldLayoutId id="2147484070" r:id="rId6"/>
    <p:sldLayoutId id="2147484071" r:id="rId7"/>
    <p:sldLayoutId id="2147484072" r:id="rId8"/>
    <p:sldLayoutId id="2147484073" r:id="rId9"/>
    <p:sldLayoutId id="2147484074" r:id="rId10"/>
    <p:sldLayoutId id="21474840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7.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5.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6.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4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8.xml"/></Relationships>
</file>

<file path=ppt/slides/_rels/slide4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4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32"/>
            <a:ext cx="9144000" cy="5139035"/>
          </a:xfrm>
          <a:prstGeom prst="rect">
            <a:avLst/>
          </a:prstGeom>
        </p:spPr>
      </p:pic>
    </p:spTree>
    <p:extLst>
      <p:ext uri="{BB962C8B-B14F-4D97-AF65-F5344CB8AC3E}">
        <p14:creationId xmlns:p14="http://schemas.microsoft.com/office/powerpoint/2010/main" val="42004721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572"/>
            <a:ext cx="9144000" cy="5136356"/>
          </a:xfrm>
          <a:prstGeom prst="rect">
            <a:avLst/>
          </a:prstGeom>
        </p:spPr>
      </p:pic>
    </p:spTree>
    <p:extLst>
      <p:ext uri="{BB962C8B-B14F-4D97-AF65-F5344CB8AC3E}">
        <p14:creationId xmlns:p14="http://schemas.microsoft.com/office/powerpoint/2010/main" val="28313503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TextBox 2"/>
          <p:cNvSpPr txBox="1"/>
          <p:nvPr/>
        </p:nvSpPr>
        <p:spPr>
          <a:xfrm>
            <a:off x="309880" y="285750"/>
            <a:ext cx="8458200" cy="1200329"/>
          </a:xfrm>
          <a:prstGeom prst="rect">
            <a:avLst/>
          </a:prstGeom>
          <a:noFill/>
          <a:ln>
            <a:solidFill>
              <a:srgbClr val="FFFF00"/>
            </a:solidFill>
          </a:ln>
          <a:effectLst>
            <a:glow rad="101600">
              <a:schemeClr val="accent3">
                <a:satMod val="175000"/>
                <a:alpha val="40000"/>
              </a:schemeClr>
            </a:glow>
          </a:effectLst>
        </p:spPr>
        <p:txBody>
          <a:bodyPr wrap="square" rtlCol="0">
            <a:spAutoFit/>
          </a:bodyPr>
          <a:lstStyle/>
          <a:p>
            <a:r>
              <a:rPr lang="vi-VN" sz="3600">
                <a:solidFill>
                  <a:schemeClr val="bg1"/>
                </a:solidFill>
              </a:rPr>
              <a:t>Tiền lương các thợ gặt đang kêu lên oán trách, và tiếng kêu đã thấu đến tai Chúa.</a:t>
            </a:r>
            <a:endParaRPr lang="en-US" sz="3600" i="1">
              <a:solidFill>
                <a:schemeClr val="bg1"/>
              </a:solidFill>
            </a:endParaRPr>
          </a:p>
        </p:txBody>
      </p:sp>
      <p:sp>
        <p:nvSpPr>
          <p:cNvPr id="4" name="Rectangle 3"/>
          <p:cNvSpPr/>
          <p:nvPr/>
        </p:nvSpPr>
        <p:spPr>
          <a:xfrm>
            <a:off x="1" y="4400550"/>
            <a:ext cx="9143999" cy="646331"/>
          </a:xfrm>
          <a:prstGeom prst="rect">
            <a:avLst/>
          </a:prstGeom>
        </p:spPr>
        <p:txBody>
          <a:bodyPr wrap="square">
            <a:spAutoFit/>
          </a:bodyPr>
          <a:lstStyle/>
          <a:p>
            <a:r>
              <a:rPr lang="vi-VN" sz="3600">
                <a:solidFill>
                  <a:schemeClr val="bg1"/>
                </a:solidFill>
              </a:rPr>
              <a:t>Bài trích thư của thánh Gia-cô-bê tông đồ.</a:t>
            </a:r>
            <a:endParaRPr lang="en-US" sz="3600">
              <a:solidFill>
                <a:schemeClr val="bg1"/>
              </a:solidFill>
            </a:endParaRPr>
          </a:p>
        </p:txBody>
      </p:sp>
    </p:spTree>
    <p:extLst>
      <p:ext uri="{BB962C8B-B14F-4D97-AF65-F5344CB8AC3E}">
        <p14:creationId xmlns:p14="http://schemas.microsoft.com/office/powerpoint/2010/main" val="3650339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rmAutofit/>
          </a:bodyPr>
          <a:lstStyle/>
          <a:p>
            <a:pPr algn="just"/>
            <a:r>
              <a:rPr lang="vi-VN" sz="8000" b="1">
                <a:solidFill>
                  <a:schemeClr val="bg1"/>
                </a:solidFill>
                <a:latin typeface="+mj-lt"/>
                <a:cs typeface="Times New Roman" pitchFamily="18" charset="0"/>
              </a:rPr>
              <a:t>Phúc thay ai có tâm hồn nghèo khó,</a:t>
            </a:r>
            <a:r>
              <a:rPr lang="en-US" sz="8000" b="1">
                <a:solidFill>
                  <a:schemeClr val="bg1"/>
                </a:solidFill>
                <a:latin typeface="+mj-lt"/>
                <a:cs typeface="Times New Roman" pitchFamily="18" charset="0"/>
              </a:rPr>
              <a:t> </a:t>
            </a:r>
            <a:r>
              <a:rPr lang="vi-VN" sz="8000" b="1">
                <a:solidFill>
                  <a:schemeClr val="bg1"/>
                </a:solidFill>
                <a:latin typeface="+mj-lt"/>
                <a:cs typeface="Times New Roman" pitchFamily="18" charset="0"/>
              </a:rPr>
              <a:t>vì Nước Trời là của họ.</a:t>
            </a:r>
            <a:endParaRPr lang="en-US" sz="8000" b="1">
              <a:solidFill>
                <a:schemeClr val="bg1"/>
              </a:solidFill>
              <a:effectLst/>
              <a:latin typeface="+mj-lt"/>
              <a:cs typeface="Times New Roman" pitchFamily="18" charset="0"/>
            </a:endParaRP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u="sng">
                <a:solidFill>
                  <a:srgbClr val="FFFF00"/>
                </a:solidFill>
                <a:effectLst>
                  <a:outerShdw blurRad="38100" dist="38100" dir="2700000" algn="tl">
                    <a:srgbClr val="000000">
                      <a:alpha val="43137"/>
                    </a:srgbClr>
                  </a:outerShdw>
                </a:effectLst>
                <a:latin typeface="+mj-lt"/>
                <a:cs typeface="Times New Roman" pitchFamily="18" charset="0"/>
              </a:rPr>
              <a:t>Đáp ca:</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1525" y="361950"/>
            <a:ext cx="501015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59591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438150"/>
            <a:ext cx="9144000" cy="4629149"/>
          </a:xfrm>
        </p:spPr>
        <p:txBody>
          <a:bodyPr>
            <a:noAutofit/>
          </a:bodyPr>
          <a:lstStyle/>
          <a:p>
            <a:pPr algn="just"/>
            <a:r>
              <a:rPr lang="en-US" sz="6000" b="1">
                <a:solidFill>
                  <a:schemeClr val="bg1"/>
                </a:solidFill>
                <a:effectLst/>
                <a:latin typeface="+mj-lt"/>
                <a:cs typeface="Times New Roman" pitchFamily="18" charset="0"/>
              </a:rPr>
              <a:t>Anh em hãy đón nhận lời Thiên Chúa, không phải như lời người phàm, nhưng lời Thiên Chúa, đúng theo bản tính của lời ấy.</a:t>
            </a:r>
          </a:p>
        </p:txBody>
      </p:sp>
      <p:sp>
        <p:nvSpPr>
          <p:cNvPr id="2" name="TextBox 1"/>
          <p:cNvSpPr txBox="1"/>
          <p:nvPr/>
        </p:nvSpPr>
        <p:spPr>
          <a:xfrm>
            <a:off x="0" y="0"/>
            <a:ext cx="2888932" cy="584775"/>
          </a:xfrm>
          <a:prstGeom prst="rect">
            <a:avLst/>
          </a:prstGeom>
          <a:noFill/>
        </p:spPr>
        <p:txBody>
          <a:bodyPr wrap="none" rtlCol="0">
            <a:spAutoFit/>
          </a:bodyPr>
          <a:lstStyle/>
          <a:p>
            <a:r>
              <a:rPr lang="en-US" sz="3200" b="1" u="sng">
                <a:solidFill>
                  <a:srgbClr val="FFFF00"/>
                </a:solidFill>
                <a:effectLst>
                  <a:outerShdw blurRad="38100" dist="38100" dir="2700000" algn="tl">
                    <a:srgbClr val="000000">
                      <a:alpha val="43137"/>
                    </a:srgbClr>
                  </a:outerShdw>
                </a:effectLst>
                <a:latin typeface="+mj-lt"/>
                <a:cs typeface="Times New Roman" pitchFamily="18" charset="0"/>
              </a:rPr>
              <a:t>Alleluia-Alleluia:</a:t>
            </a: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u="sng">
                <a:solidFill>
                  <a:srgbClr val="FFFF00"/>
                </a:solidFill>
                <a:effectLst>
                  <a:outerShdw blurRad="38100" dist="38100" dir="2700000" algn="tl">
                    <a:srgbClr val="000000">
                      <a:alpha val="43137"/>
                    </a:srgbClr>
                  </a:outerShdw>
                </a:effectLst>
                <a:latin typeface="+mj-lt"/>
                <a:cs typeface="Times New Roman" pitchFamily="18" charset="0"/>
              </a:rPr>
              <a:t>Alleluia:</a:t>
            </a:r>
          </a:p>
        </p:txBody>
      </p:sp>
    </p:spTree>
    <p:extLst>
      <p:ext uri="{BB962C8B-B14F-4D97-AF65-F5344CB8AC3E}">
        <p14:creationId xmlns:p14="http://schemas.microsoft.com/office/powerpoint/2010/main" val="38956685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572"/>
            <a:ext cx="9144000" cy="5136356"/>
          </a:xfrm>
          <a:prstGeom prst="rect">
            <a:avLst/>
          </a:prstGeom>
        </p:spPr>
      </p:pic>
    </p:spTree>
    <p:extLst>
      <p:ext uri="{BB962C8B-B14F-4D97-AF65-F5344CB8AC3E}">
        <p14:creationId xmlns:p14="http://schemas.microsoft.com/office/powerpoint/2010/main" val="489702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115187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1"/>
          </p:nvPr>
        </p:nvSpPr>
        <p:spPr>
          <a:xfrm>
            <a:off x="0" y="361950"/>
            <a:ext cx="9144000" cy="5143500"/>
          </a:xfrm>
        </p:spPr>
        <p:txBody>
          <a:bodyPr>
            <a:normAutofit/>
          </a:bodyPr>
          <a:lstStyle/>
          <a:p>
            <a:pPr>
              <a:lnSpc>
                <a:spcPct val="120000"/>
              </a:lnSpc>
              <a:spcBef>
                <a:spcPts val="1800"/>
              </a:spcBef>
            </a:pPr>
            <a:r>
              <a:rPr lang="en-US" altLang="en-US" sz="6000" b="1" dirty="0">
                <a:solidFill>
                  <a:srgbClr val="FFFF00"/>
                </a:solidFill>
                <a:cs typeface="Times New Roman" panose="02020603050405020304" pitchFamily="18" charset="0"/>
              </a:rPr>
              <a:t>Ca </a:t>
            </a:r>
            <a:r>
              <a:rPr lang="en-US" altLang="en-US" sz="6000" b="1" dirty="0" err="1">
                <a:solidFill>
                  <a:srgbClr val="FFFF00"/>
                </a:solidFill>
                <a:cs typeface="Times New Roman" panose="02020603050405020304" pitchFamily="18" charset="0"/>
              </a:rPr>
              <a:t>Dâng</a:t>
            </a:r>
            <a:r>
              <a:rPr lang="en-US" altLang="en-US" sz="6000" b="1" dirty="0">
                <a:solidFill>
                  <a:srgbClr val="FFFF00"/>
                </a:solidFill>
                <a:cs typeface="Times New Roman" panose="02020603050405020304" pitchFamily="18" charset="0"/>
              </a:rPr>
              <a:t> </a:t>
            </a:r>
            <a:r>
              <a:rPr lang="en-US" altLang="en-US" sz="6000" b="1" dirty="0" err="1">
                <a:solidFill>
                  <a:srgbClr val="FFFF00"/>
                </a:solidFill>
                <a:cs typeface="Times New Roman" panose="02020603050405020304" pitchFamily="18" charset="0"/>
              </a:rPr>
              <a:t>Lễ</a:t>
            </a:r>
            <a:r>
              <a:rPr lang="en-US" altLang="en-US" sz="6000" b="1" dirty="0">
                <a:solidFill>
                  <a:srgbClr val="FFFF00"/>
                </a:solidFill>
                <a:cs typeface="Times New Roman" panose="02020603050405020304" pitchFamily="18" charset="0"/>
              </a:rPr>
              <a:t>: </a:t>
            </a:r>
          </a:p>
          <a:p>
            <a:pPr>
              <a:lnSpc>
                <a:spcPct val="120000"/>
              </a:lnSpc>
              <a:spcBef>
                <a:spcPts val="1800"/>
              </a:spcBef>
            </a:pPr>
            <a:r>
              <a:rPr lang="en-US" altLang="en-US" sz="7200" b="1" dirty="0" err="1">
                <a:solidFill>
                  <a:srgbClr val="FFFF00"/>
                </a:solidFill>
                <a:cs typeface="Times New Roman" panose="02020603050405020304" pitchFamily="18" charset="0"/>
              </a:rPr>
              <a:t>Tựa</a:t>
            </a:r>
            <a:r>
              <a:rPr lang="en-US" altLang="en-US" sz="7200" b="1" dirty="0">
                <a:solidFill>
                  <a:srgbClr val="FFFF00"/>
                </a:solidFill>
                <a:cs typeface="Times New Roman" panose="02020603050405020304" pitchFamily="18" charset="0"/>
              </a:rPr>
              <a:t> </a:t>
            </a:r>
            <a:r>
              <a:rPr lang="en-US" altLang="en-US" sz="7200" b="1" dirty="0" err="1">
                <a:solidFill>
                  <a:srgbClr val="FFFF00"/>
                </a:solidFill>
                <a:cs typeface="Times New Roman" panose="02020603050405020304" pitchFamily="18" charset="0"/>
              </a:rPr>
              <a:t>Làn</a:t>
            </a:r>
            <a:r>
              <a:rPr lang="en-US" altLang="en-US" sz="7200" b="1" dirty="0">
                <a:solidFill>
                  <a:srgbClr val="FFFF00"/>
                </a:solidFill>
                <a:cs typeface="Times New Roman" panose="02020603050405020304" pitchFamily="18" charset="0"/>
              </a:rPr>
              <a:t> </a:t>
            </a:r>
            <a:r>
              <a:rPr lang="en-US" altLang="en-US" sz="7200" b="1" dirty="0" err="1">
                <a:solidFill>
                  <a:srgbClr val="FFFF00"/>
                </a:solidFill>
                <a:cs typeface="Times New Roman" panose="02020603050405020304" pitchFamily="18" charset="0"/>
              </a:rPr>
              <a:t>Trầm</a:t>
            </a:r>
            <a:r>
              <a:rPr lang="en-US" altLang="en-US" sz="7200" b="1" dirty="0">
                <a:solidFill>
                  <a:srgbClr val="FFFF00"/>
                </a:solidFill>
                <a:cs typeface="Times New Roman" panose="02020603050405020304" pitchFamily="18" charset="0"/>
              </a:rPr>
              <a:t> </a:t>
            </a:r>
            <a:r>
              <a:rPr lang="en-US" altLang="en-US" sz="7200" b="1" dirty="0" err="1">
                <a:solidFill>
                  <a:srgbClr val="FFFF00"/>
                </a:solidFill>
                <a:cs typeface="Times New Roman" panose="02020603050405020304" pitchFamily="18" charset="0"/>
              </a:rPr>
              <a:t>Hương</a:t>
            </a:r>
            <a:br>
              <a:rPr lang="en-US" altLang="en-US" sz="8000" b="1" dirty="0">
                <a:solidFill>
                  <a:srgbClr val="FFFF00"/>
                </a:solidFill>
                <a:cs typeface="Times New Roman" panose="02020603050405020304" pitchFamily="18" charset="0"/>
              </a:rPr>
            </a:br>
            <a:r>
              <a:rPr lang="en-US" altLang="en-US" sz="6600" b="1" dirty="0" err="1">
                <a:solidFill>
                  <a:schemeClr val="bg1"/>
                </a:solidFill>
                <a:cs typeface="Times New Roman" panose="02020603050405020304" pitchFamily="18" charset="0"/>
              </a:rPr>
              <a:t>Đỗ</a:t>
            </a:r>
            <a:r>
              <a:rPr lang="en-US" altLang="en-US" sz="6600" b="1" dirty="0">
                <a:solidFill>
                  <a:schemeClr val="bg1"/>
                </a:solidFill>
                <a:cs typeface="Times New Roman" panose="02020603050405020304" pitchFamily="18" charset="0"/>
              </a:rPr>
              <a:t> </a:t>
            </a:r>
            <a:r>
              <a:rPr lang="en-US" altLang="en-US" sz="6600" b="1" dirty="0" err="1">
                <a:solidFill>
                  <a:schemeClr val="bg1"/>
                </a:solidFill>
                <a:cs typeface="Times New Roman" panose="02020603050405020304" pitchFamily="18" charset="0"/>
              </a:rPr>
              <a:t>Vy</a:t>
            </a:r>
            <a:r>
              <a:rPr lang="en-US" altLang="en-US" sz="6600" b="1" dirty="0">
                <a:solidFill>
                  <a:schemeClr val="bg1"/>
                </a:solidFill>
                <a:cs typeface="Times New Roman" panose="02020603050405020304" pitchFamily="18" charset="0"/>
              </a:rPr>
              <a:t> </a:t>
            </a:r>
            <a:r>
              <a:rPr lang="en-US" altLang="en-US" sz="6600" b="1" dirty="0" err="1">
                <a:solidFill>
                  <a:schemeClr val="bg1"/>
                </a:solidFill>
                <a:cs typeface="Times New Roman" panose="02020603050405020304" pitchFamily="18" charset="0"/>
              </a:rPr>
              <a:t>Hạ</a:t>
            </a:r>
            <a:endParaRPr lang="en-US" altLang="en-US" sz="7200" b="1"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32683027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fontScale="85000" lnSpcReduction="10000"/>
          </a:bodyPr>
          <a:lstStyle/>
          <a:p>
            <a:pPr marL="0" indent="0" algn="just">
              <a:lnSpc>
                <a:spcPct val="120000"/>
              </a:lnSpc>
              <a:spcBef>
                <a:spcPts val="1350"/>
              </a:spcBef>
              <a:buNone/>
            </a:pPr>
            <a:r>
              <a:rPr lang="vi-VN" sz="5850" b="1" dirty="0">
                <a:solidFill>
                  <a:srgbClr val="FFFF00"/>
                </a:solidFill>
                <a:ea typeface="Tahoma" pitchFamily="34" charset="0"/>
                <a:cs typeface="Times New Roman" panose="02020603050405020304" pitchFamily="18" charset="0"/>
              </a:rPr>
              <a:t>Tk1: </a:t>
            </a:r>
            <a:r>
              <a:rPr lang="vi-VN" sz="5850" b="1" dirty="0">
                <a:solidFill>
                  <a:schemeClr val="bg1"/>
                </a:solidFill>
                <a:ea typeface="Tahoma" pitchFamily="34" charset="0"/>
                <a:cs typeface="Times New Roman" panose="02020603050405020304" pitchFamily="18" charset="0"/>
              </a:rPr>
              <a:t>Tựa làn trầm hương thơm bay về thiên đàng, nguyện tình yêu chúa thánh hóa cho lễ dâng. Đây bánh thơm hồng, đây chén rượu nồng, làm thành lễ vật dâng về cha chí nhân.</a:t>
            </a:r>
          </a:p>
        </p:txBody>
      </p:sp>
    </p:spTree>
    <p:extLst>
      <p:ext uri="{BB962C8B-B14F-4D97-AF65-F5344CB8AC3E}">
        <p14:creationId xmlns:p14="http://schemas.microsoft.com/office/powerpoint/2010/main" val="18027111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a:bodyPr>
          <a:lstStyle/>
          <a:p>
            <a:pPr marL="0" indent="0" algn="just">
              <a:lnSpc>
                <a:spcPct val="130000"/>
              </a:lnSpc>
              <a:spcBef>
                <a:spcPts val="1350"/>
              </a:spcBef>
              <a:buNone/>
            </a:pPr>
            <a:r>
              <a:rPr lang="vi-VN" sz="4950" b="1" dirty="0">
                <a:solidFill>
                  <a:srgbClr val="FFFF00"/>
                </a:solidFill>
                <a:ea typeface="Tahoma" pitchFamily="34" charset="0"/>
                <a:cs typeface="Times New Roman" panose="02020603050405020304" pitchFamily="18" charset="0"/>
              </a:rPr>
              <a:t>Đk: </a:t>
            </a:r>
            <a:r>
              <a:rPr lang="vi-VN" sz="4950" b="1" dirty="0">
                <a:solidFill>
                  <a:schemeClr val="bg1"/>
                </a:solidFill>
                <a:ea typeface="Tahoma" pitchFamily="34" charset="0"/>
                <a:cs typeface="Times New Roman" panose="02020603050405020304" pitchFamily="18" charset="0"/>
              </a:rPr>
              <a:t>Chúc tụng Ngài là Chúa tể càn khôn, đã rộng tình nuôi sống con từng ngày. Chúc tụng Ngài là Chúa khắp mọi nơi, chúc tụng Ngài mãi đến muôn muôn đời.</a:t>
            </a:r>
          </a:p>
          <a:p>
            <a:pPr marL="0" indent="0" algn="just">
              <a:lnSpc>
                <a:spcPct val="120000"/>
              </a:lnSpc>
              <a:spcBef>
                <a:spcPts val="1350"/>
              </a:spcBef>
              <a:buNone/>
            </a:pPr>
            <a:endParaRPr lang="vi-VN" sz="4950" b="1" dirty="0">
              <a:solidFill>
                <a:schemeClr val="bg1"/>
              </a:solidFill>
              <a:ea typeface="Tahoma" pitchFamily="34" charset="0"/>
              <a:cs typeface="Times New Roman" panose="02020603050405020304" pitchFamily="18" charset="0"/>
            </a:endParaRPr>
          </a:p>
          <a:p>
            <a:pPr marL="0" indent="0" algn="just">
              <a:lnSpc>
                <a:spcPct val="120000"/>
              </a:lnSpc>
              <a:spcBef>
                <a:spcPts val="1350"/>
              </a:spcBef>
              <a:buNone/>
            </a:pPr>
            <a:endParaRPr lang="vi-VN" sz="4950" b="1" dirty="0">
              <a:solidFill>
                <a:schemeClr val="bg1"/>
              </a:solidFill>
              <a:ea typeface="Tahoma" pitchFamily="34" charset="0"/>
              <a:cs typeface="Times New Roman" panose="02020603050405020304" pitchFamily="18" charset="0"/>
            </a:endParaRPr>
          </a:p>
          <a:p>
            <a:pPr marL="0" indent="0" algn="just">
              <a:lnSpc>
                <a:spcPct val="120000"/>
              </a:lnSpc>
              <a:spcBef>
                <a:spcPts val="1350"/>
              </a:spcBef>
              <a:buNone/>
            </a:pPr>
            <a:endParaRPr lang="vi-VN" sz="4950" b="1" dirty="0">
              <a:solidFill>
                <a:schemeClr val="bg1"/>
              </a:solidFill>
              <a:ea typeface="Tahoma" pitchFamily="34" charset="0"/>
              <a:cs typeface="Times New Roman" panose="02020603050405020304" pitchFamily="18" charset="0"/>
            </a:endParaRPr>
          </a:p>
          <a:p>
            <a:pPr marL="0" indent="0" algn="just">
              <a:lnSpc>
                <a:spcPct val="120000"/>
              </a:lnSpc>
              <a:spcBef>
                <a:spcPts val="1350"/>
              </a:spcBef>
              <a:buNone/>
            </a:pPr>
            <a:endParaRPr lang="vi-VN" sz="4950" b="1" dirty="0">
              <a:solidFill>
                <a:schemeClr val="bg1"/>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30379967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0" indent="0" algn="just">
              <a:lnSpc>
                <a:spcPct val="120000"/>
              </a:lnSpc>
              <a:spcBef>
                <a:spcPts val="1350"/>
              </a:spcBef>
              <a:buNone/>
            </a:pPr>
            <a:r>
              <a:rPr lang="vi-VN" sz="4725" b="1" dirty="0">
                <a:solidFill>
                  <a:srgbClr val="FFFF00"/>
                </a:solidFill>
                <a:ea typeface="Tahoma" pitchFamily="34" charset="0"/>
                <a:cs typeface="Times New Roman" panose="02020603050405020304" pitchFamily="18" charset="0"/>
              </a:rPr>
              <a:t>Tk2: </a:t>
            </a:r>
            <a:r>
              <a:rPr lang="vi-VN" sz="4725" b="1" dirty="0">
                <a:solidFill>
                  <a:schemeClr val="bg1"/>
                </a:solidFill>
                <a:ea typeface="Tahoma" pitchFamily="34" charset="0"/>
                <a:cs typeface="Times New Roman" panose="02020603050405020304" pitchFamily="18" charset="0"/>
              </a:rPr>
              <a:t>Một niềm thành tâm xin dâng trọn xác hồn, nguyện từng ngày tháng Chúa thắp lên niềm tin. Cho ước mơ hồng, đẹp lứa tuổi xuân. Cuộc đời mai này xin Ngài thương đỡ nâng.</a:t>
            </a:r>
          </a:p>
          <a:p>
            <a:pPr marL="0" indent="0" algn="just">
              <a:lnSpc>
                <a:spcPct val="120000"/>
              </a:lnSpc>
              <a:spcBef>
                <a:spcPts val="1350"/>
              </a:spcBef>
              <a:buNone/>
            </a:pPr>
            <a:endParaRPr lang="vi-VN" sz="4725" b="1" dirty="0">
              <a:solidFill>
                <a:schemeClr val="bg1"/>
              </a:solidFill>
              <a:ea typeface="Tahoma" pitchFamily="34" charset="0"/>
              <a:cs typeface="Times New Roman" panose="02020603050405020304" pitchFamily="18" charset="0"/>
            </a:endParaRPr>
          </a:p>
          <a:p>
            <a:pPr marL="0" indent="0" algn="just">
              <a:lnSpc>
                <a:spcPct val="120000"/>
              </a:lnSpc>
              <a:spcBef>
                <a:spcPts val="1350"/>
              </a:spcBef>
              <a:buNone/>
            </a:pPr>
            <a:endParaRPr lang="vi-VN" sz="4725" b="1" dirty="0">
              <a:solidFill>
                <a:schemeClr val="bg1"/>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4339413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1"/>
          </p:nvPr>
        </p:nvSpPr>
        <p:spPr>
          <a:xfrm>
            <a:off x="0" y="361950"/>
            <a:ext cx="9144000" cy="5143500"/>
          </a:xfrm>
        </p:spPr>
        <p:txBody>
          <a:bodyPr>
            <a:normAutofit/>
          </a:bodyPr>
          <a:lstStyle/>
          <a:p>
            <a:pPr>
              <a:lnSpc>
                <a:spcPct val="120000"/>
              </a:lnSpc>
              <a:spcBef>
                <a:spcPts val="1800"/>
              </a:spcBef>
            </a:pPr>
            <a:r>
              <a:rPr lang="en-US" altLang="en-US" sz="6000" b="1" dirty="0">
                <a:solidFill>
                  <a:srgbClr val="FFFF00"/>
                </a:solidFill>
                <a:cs typeface="Times New Roman" panose="02020603050405020304" pitchFamily="18" charset="0"/>
              </a:rPr>
              <a:t>Ca </a:t>
            </a:r>
            <a:r>
              <a:rPr lang="en-US" altLang="en-US" sz="6000" b="1" dirty="0" err="1">
                <a:solidFill>
                  <a:srgbClr val="FFFF00"/>
                </a:solidFill>
                <a:cs typeface="Times New Roman" panose="02020603050405020304" pitchFamily="18" charset="0"/>
              </a:rPr>
              <a:t>Nhập</a:t>
            </a:r>
            <a:r>
              <a:rPr lang="en-US" altLang="en-US" sz="6000" b="1" dirty="0">
                <a:solidFill>
                  <a:srgbClr val="FFFF00"/>
                </a:solidFill>
                <a:cs typeface="Times New Roman" panose="02020603050405020304" pitchFamily="18" charset="0"/>
              </a:rPr>
              <a:t> </a:t>
            </a:r>
            <a:r>
              <a:rPr lang="en-US" altLang="en-US" sz="6000" b="1" dirty="0" err="1">
                <a:solidFill>
                  <a:srgbClr val="FFFF00"/>
                </a:solidFill>
                <a:cs typeface="Times New Roman" panose="02020603050405020304" pitchFamily="18" charset="0"/>
              </a:rPr>
              <a:t>Lễ</a:t>
            </a:r>
            <a:r>
              <a:rPr lang="en-US" altLang="en-US" sz="6000" b="1" dirty="0">
                <a:solidFill>
                  <a:srgbClr val="FFFF00"/>
                </a:solidFill>
                <a:cs typeface="Times New Roman" panose="02020603050405020304" pitchFamily="18" charset="0"/>
              </a:rPr>
              <a:t>: </a:t>
            </a:r>
          </a:p>
          <a:p>
            <a:pPr>
              <a:lnSpc>
                <a:spcPct val="120000"/>
              </a:lnSpc>
              <a:spcBef>
                <a:spcPts val="1800"/>
              </a:spcBef>
            </a:pPr>
            <a:r>
              <a:rPr lang="en-US" altLang="en-US" sz="8000" b="1" dirty="0" err="1">
                <a:solidFill>
                  <a:srgbClr val="FFFF00"/>
                </a:solidFill>
                <a:cs typeface="Times New Roman" panose="02020603050405020304" pitchFamily="18" charset="0"/>
              </a:rPr>
              <a:t>Về</a:t>
            </a:r>
            <a:r>
              <a:rPr lang="en-US" altLang="en-US" sz="8000" b="1" dirty="0">
                <a:solidFill>
                  <a:srgbClr val="FFFF00"/>
                </a:solidFill>
                <a:cs typeface="Times New Roman" panose="02020603050405020304" pitchFamily="18" charset="0"/>
              </a:rPr>
              <a:t> </a:t>
            </a:r>
            <a:r>
              <a:rPr lang="en-US" altLang="en-US" sz="8000" b="1" dirty="0" err="1">
                <a:solidFill>
                  <a:srgbClr val="FFFF00"/>
                </a:solidFill>
                <a:cs typeface="Times New Roman" panose="02020603050405020304" pitchFamily="18" charset="0"/>
              </a:rPr>
              <a:t>Nơi</a:t>
            </a:r>
            <a:r>
              <a:rPr lang="en-US" altLang="en-US" sz="8000" b="1" dirty="0">
                <a:solidFill>
                  <a:srgbClr val="FFFF00"/>
                </a:solidFill>
                <a:cs typeface="Times New Roman" panose="02020603050405020304" pitchFamily="18" charset="0"/>
              </a:rPr>
              <a:t> </a:t>
            </a:r>
            <a:r>
              <a:rPr lang="en-US" altLang="en-US" sz="8000" b="1" dirty="0" err="1">
                <a:solidFill>
                  <a:srgbClr val="FFFF00"/>
                </a:solidFill>
                <a:cs typeface="Times New Roman" panose="02020603050405020304" pitchFamily="18" charset="0"/>
              </a:rPr>
              <a:t>Đây</a:t>
            </a:r>
            <a:br>
              <a:rPr lang="en-US" altLang="en-US" sz="8000" b="1" dirty="0">
                <a:solidFill>
                  <a:srgbClr val="FFFF00"/>
                </a:solidFill>
                <a:cs typeface="Times New Roman" panose="02020603050405020304" pitchFamily="18" charset="0"/>
              </a:rPr>
            </a:br>
            <a:r>
              <a:rPr lang="en-US" altLang="en-US" sz="7200" b="1" dirty="0" err="1">
                <a:solidFill>
                  <a:schemeClr val="bg1"/>
                </a:solidFill>
                <a:cs typeface="Times New Roman" panose="02020603050405020304" pitchFamily="18" charset="0"/>
              </a:rPr>
              <a:t>Nguyễn</a:t>
            </a:r>
            <a:r>
              <a:rPr lang="en-US" altLang="en-US" sz="7200" b="1" dirty="0">
                <a:solidFill>
                  <a:schemeClr val="bg1"/>
                </a:solidFill>
                <a:cs typeface="Times New Roman" panose="02020603050405020304" pitchFamily="18" charset="0"/>
              </a:rPr>
              <a:t> </a:t>
            </a:r>
            <a:r>
              <a:rPr lang="en-US" altLang="en-US" sz="7200" b="1" dirty="0" err="1">
                <a:solidFill>
                  <a:schemeClr val="bg1"/>
                </a:solidFill>
                <a:cs typeface="Times New Roman" panose="02020603050405020304" pitchFamily="18" charset="0"/>
              </a:rPr>
              <a:t>Duy</a:t>
            </a:r>
            <a:endParaRPr lang="en-US" altLang="en-US" sz="7200" b="1"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23556333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a:bodyPr>
          <a:lstStyle/>
          <a:p>
            <a:pPr marL="0" indent="0" algn="just">
              <a:lnSpc>
                <a:spcPct val="130000"/>
              </a:lnSpc>
              <a:spcBef>
                <a:spcPts val="1350"/>
              </a:spcBef>
              <a:buNone/>
            </a:pPr>
            <a:r>
              <a:rPr lang="vi-VN" sz="4950" b="1" dirty="0">
                <a:solidFill>
                  <a:srgbClr val="FFFF00"/>
                </a:solidFill>
                <a:ea typeface="Tahoma" pitchFamily="34" charset="0"/>
                <a:cs typeface="Times New Roman" panose="02020603050405020304" pitchFamily="18" charset="0"/>
              </a:rPr>
              <a:t>Đk: </a:t>
            </a:r>
            <a:r>
              <a:rPr lang="vi-VN" sz="4950" b="1" dirty="0">
                <a:solidFill>
                  <a:schemeClr val="bg1"/>
                </a:solidFill>
                <a:ea typeface="Tahoma" pitchFamily="34" charset="0"/>
                <a:cs typeface="Times New Roman" panose="02020603050405020304" pitchFamily="18" charset="0"/>
              </a:rPr>
              <a:t>Chúc tụng Ngài là Chúa tể càn khôn, đã rộng tình nuôi sống con từng ngày. Chúc tụng Ngài là Chúa khắp mọi nơi, chúc tụng Ngài mãi đến muôn muôn đời.</a:t>
            </a:r>
          </a:p>
          <a:p>
            <a:pPr marL="0" indent="0" algn="just">
              <a:lnSpc>
                <a:spcPct val="120000"/>
              </a:lnSpc>
              <a:spcBef>
                <a:spcPts val="1350"/>
              </a:spcBef>
              <a:buNone/>
            </a:pPr>
            <a:endParaRPr lang="vi-VN" sz="4950" b="1" dirty="0">
              <a:solidFill>
                <a:schemeClr val="bg1"/>
              </a:solidFill>
              <a:ea typeface="Tahoma" pitchFamily="34" charset="0"/>
              <a:cs typeface="Times New Roman" panose="02020603050405020304" pitchFamily="18" charset="0"/>
            </a:endParaRPr>
          </a:p>
          <a:p>
            <a:pPr marL="0" indent="0" algn="just">
              <a:lnSpc>
                <a:spcPct val="120000"/>
              </a:lnSpc>
              <a:spcBef>
                <a:spcPts val="1350"/>
              </a:spcBef>
              <a:buNone/>
            </a:pPr>
            <a:endParaRPr lang="vi-VN" sz="4950" b="1" dirty="0">
              <a:solidFill>
                <a:schemeClr val="bg1"/>
              </a:solidFill>
              <a:ea typeface="Tahoma" pitchFamily="34" charset="0"/>
              <a:cs typeface="Times New Roman" panose="02020603050405020304" pitchFamily="18" charset="0"/>
            </a:endParaRPr>
          </a:p>
          <a:p>
            <a:pPr marL="0" indent="0" algn="just">
              <a:lnSpc>
                <a:spcPct val="120000"/>
              </a:lnSpc>
              <a:spcBef>
                <a:spcPts val="1350"/>
              </a:spcBef>
              <a:buNone/>
            </a:pPr>
            <a:endParaRPr lang="vi-VN" sz="4950" b="1" dirty="0">
              <a:solidFill>
                <a:schemeClr val="bg1"/>
              </a:solidFill>
              <a:ea typeface="Tahoma" pitchFamily="34" charset="0"/>
              <a:cs typeface="Times New Roman" panose="02020603050405020304" pitchFamily="18" charset="0"/>
            </a:endParaRPr>
          </a:p>
          <a:p>
            <a:pPr marL="0" indent="0" algn="just">
              <a:lnSpc>
                <a:spcPct val="120000"/>
              </a:lnSpc>
              <a:spcBef>
                <a:spcPts val="1350"/>
              </a:spcBef>
              <a:buNone/>
            </a:pPr>
            <a:endParaRPr lang="vi-VN" sz="4950" b="1" dirty="0">
              <a:solidFill>
                <a:schemeClr val="bg1"/>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8289053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0" indent="0" algn="just">
              <a:lnSpc>
                <a:spcPct val="120000"/>
              </a:lnSpc>
              <a:spcBef>
                <a:spcPts val="1350"/>
              </a:spcBef>
              <a:buNone/>
            </a:pPr>
            <a:r>
              <a:rPr lang="vi-VN" sz="4875" b="1" dirty="0">
                <a:solidFill>
                  <a:srgbClr val="FFFF00"/>
                </a:solidFill>
                <a:ea typeface="Tahoma" pitchFamily="34" charset="0"/>
                <a:cs typeface="Times New Roman" panose="02020603050405020304" pitchFamily="18" charset="0"/>
              </a:rPr>
              <a:t>Tk3: </a:t>
            </a:r>
            <a:r>
              <a:rPr lang="vi-VN" sz="4875" b="1" dirty="0">
                <a:solidFill>
                  <a:schemeClr val="bg1"/>
                </a:solidFill>
                <a:ea typeface="Tahoma" pitchFamily="34" charset="0"/>
                <a:cs typeface="Times New Roman" panose="02020603050405020304" pitchFamily="18" charset="0"/>
              </a:rPr>
              <a:t>Hòa lời trầm ca cao bay về chín tầng, ngợi mừng danh Chúa đã khấn ban hồng ân. Muôn tiếng tơ đàn, giọng hát nhịp nhàng, làm thành lễ vật dâng về Cha .</a:t>
            </a:r>
          </a:p>
        </p:txBody>
      </p:sp>
    </p:spTree>
    <p:extLst>
      <p:ext uri="{BB962C8B-B14F-4D97-AF65-F5344CB8AC3E}">
        <p14:creationId xmlns:p14="http://schemas.microsoft.com/office/powerpoint/2010/main" val="5542976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a:bodyPr>
          <a:lstStyle/>
          <a:p>
            <a:pPr marL="0" indent="0" algn="just">
              <a:lnSpc>
                <a:spcPct val="130000"/>
              </a:lnSpc>
              <a:spcBef>
                <a:spcPts val="1350"/>
              </a:spcBef>
              <a:buNone/>
            </a:pPr>
            <a:r>
              <a:rPr lang="vi-VN" sz="4950" b="1" dirty="0">
                <a:solidFill>
                  <a:srgbClr val="FFFF00"/>
                </a:solidFill>
                <a:ea typeface="Tahoma" pitchFamily="34" charset="0"/>
                <a:cs typeface="Times New Roman" panose="02020603050405020304" pitchFamily="18" charset="0"/>
              </a:rPr>
              <a:t>Đk: </a:t>
            </a:r>
            <a:r>
              <a:rPr lang="vi-VN" sz="4950" b="1" dirty="0">
                <a:solidFill>
                  <a:schemeClr val="bg1"/>
                </a:solidFill>
                <a:ea typeface="Tahoma" pitchFamily="34" charset="0"/>
                <a:cs typeface="Times New Roman" panose="02020603050405020304" pitchFamily="18" charset="0"/>
              </a:rPr>
              <a:t>Chúc tụng Ngài là Chúa tể càn khôn, đã rộng tình nuôi sống con từng ngày. Chúc tụng Ngài là Chúa khắp mọi nơi, chúc tụng Ngài mãi đến muôn muôn đời.</a:t>
            </a:r>
          </a:p>
          <a:p>
            <a:pPr marL="0" indent="0" algn="just">
              <a:lnSpc>
                <a:spcPct val="120000"/>
              </a:lnSpc>
              <a:spcBef>
                <a:spcPts val="1350"/>
              </a:spcBef>
              <a:buNone/>
            </a:pPr>
            <a:endParaRPr lang="vi-VN" sz="4950" b="1" dirty="0">
              <a:solidFill>
                <a:schemeClr val="bg1"/>
              </a:solidFill>
              <a:ea typeface="Tahoma" pitchFamily="34" charset="0"/>
              <a:cs typeface="Times New Roman" panose="02020603050405020304" pitchFamily="18" charset="0"/>
            </a:endParaRPr>
          </a:p>
          <a:p>
            <a:pPr marL="0" indent="0" algn="just">
              <a:lnSpc>
                <a:spcPct val="120000"/>
              </a:lnSpc>
              <a:spcBef>
                <a:spcPts val="1350"/>
              </a:spcBef>
              <a:buNone/>
            </a:pPr>
            <a:endParaRPr lang="vi-VN" sz="4950" b="1" dirty="0">
              <a:solidFill>
                <a:schemeClr val="bg1"/>
              </a:solidFill>
              <a:ea typeface="Tahoma" pitchFamily="34" charset="0"/>
              <a:cs typeface="Times New Roman" panose="02020603050405020304" pitchFamily="18" charset="0"/>
            </a:endParaRPr>
          </a:p>
          <a:p>
            <a:pPr marL="0" indent="0" algn="just">
              <a:lnSpc>
                <a:spcPct val="120000"/>
              </a:lnSpc>
              <a:spcBef>
                <a:spcPts val="1350"/>
              </a:spcBef>
              <a:buNone/>
            </a:pPr>
            <a:endParaRPr lang="vi-VN" sz="4950" b="1" dirty="0">
              <a:solidFill>
                <a:schemeClr val="bg1"/>
              </a:solidFill>
              <a:ea typeface="Tahoma" pitchFamily="34" charset="0"/>
              <a:cs typeface="Times New Roman" panose="02020603050405020304" pitchFamily="18" charset="0"/>
            </a:endParaRPr>
          </a:p>
          <a:p>
            <a:pPr marL="0" indent="0" algn="just">
              <a:lnSpc>
                <a:spcPct val="120000"/>
              </a:lnSpc>
              <a:spcBef>
                <a:spcPts val="1350"/>
              </a:spcBef>
              <a:buNone/>
            </a:pPr>
            <a:endParaRPr lang="vi-VN" sz="4950" b="1" dirty="0">
              <a:solidFill>
                <a:schemeClr val="bg1"/>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22506060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883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br>
              <a:rPr lang="en-US" sz="6600" u="sng" dirty="0">
                <a:solidFill>
                  <a:srgbClr val="FFFF00"/>
                </a:solidFill>
                <a:ea typeface="Tahoma" pitchFamily="34" charset="0"/>
                <a:cs typeface="Times New Roman" pitchFamily="18" charset="0"/>
              </a:rPr>
            </a:br>
            <a:r>
              <a:rPr lang="en-US" sz="6000" u="sng" dirty="0" err="1">
                <a:solidFill>
                  <a:srgbClr val="FFFF00"/>
                </a:solidFill>
                <a:ea typeface="Tahoma" pitchFamily="34" charset="0"/>
                <a:cs typeface="Times New Roman" pitchFamily="18" charset="0"/>
              </a:rPr>
              <a:t>Thánh</a:t>
            </a:r>
            <a:r>
              <a:rPr lang="en-US" sz="6000" u="sng" dirty="0">
                <a:solidFill>
                  <a:srgbClr val="FFFF00"/>
                </a:solidFill>
                <a:ea typeface="Tahoma" pitchFamily="34" charset="0"/>
                <a:cs typeface="Times New Roman" pitchFamily="18" charset="0"/>
              </a:rPr>
              <a:t> </a:t>
            </a:r>
            <a:r>
              <a:rPr lang="en-US" sz="6000" u="sng" dirty="0" err="1">
                <a:solidFill>
                  <a:srgbClr val="FFFF00"/>
                </a:solidFill>
                <a:ea typeface="Tahoma" pitchFamily="34" charset="0"/>
                <a:cs typeface="Times New Roman" pitchFamily="18" charset="0"/>
              </a:rPr>
              <a:t>Thánh</a:t>
            </a:r>
            <a:r>
              <a:rPr lang="en-US" sz="6000" u="sng" dirty="0">
                <a:solidFill>
                  <a:srgbClr val="FFFF00"/>
                </a:solidFill>
                <a:ea typeface="Tahoma" pitchFamily="34" charset="0"/>
                <a:cs typeface="Times New Roman" pitchFamily="18" charset="0"/>
              </a:rPr>
              <a:t> </a:t>
            </a:r>
            <a:r>
              <a:rPr lang="en-US" sz="6000" u="sng" dirty="0" err="1">
                <a:solidFill>
                  <a:srgbClr val="FFFF00"/>
                </a:solidFill>
                <a:ea typeface="Tahoma" pitchFamily="34" charset="0"/>
                <a:cs typeface="Times New Roman" pitchFamily="18" charset="0"/>
              </a:rPr>
              <a:t>Thánh</a:t>
            </a:r>
            <a:br>
              <a:rPr lang="en-US" sz="13800" dirty="0">
                <a:solidFill>
                  <a:srgbClr val="FFFF00"/>
                </a:solidFill>
                <a:ea typeface="Tahoma" pitchFamily="34" charset="0"/>
                <a:cs typeface="Times New Roman" pitchFamily="18" charset="0"/>
              </a:rPr>
            </a:br>
            <a:endParaRPr lang="en-US" sz="6600" i="1" dirty="0">
              <a:solidFill>
                <a:schemeClr val="bg1"/>
              </a:solidFill>
              <a:ea typeface="Tahoma" pitchFamily="34" charset="0"/>
              <a:cs typeface="Times New Roman" pitchFamily="18" charset="0"/>
            </a:endParaRPr>
          </a:p>
        </p:txBody>
      </p:sp>
    </p:spTree>
    <p:extLst>
      <p:ext uri="{BB962C8B-B14F-4D97-AF65-F5344CB8AC3E}">
        <p14:creationId xmlns:p14="http://schemas.microsoft.com/office/powerpoint/2010/main" val="309408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a:extLst>
              <a:ext uri="{FF2B5EF4-FFF2-40B4-BE49-F238E27FC236}">
                <a16:creationId xmlns:a16="http://schemas.microsoft.com/office/drawing/2014/main" id="{DE2F24C9-E167-5A15-2200-1BC93B6AB572}"/>
              </a:ext>
            </a:extLst>
          </p:cNvPr>
          <p:cNvSpPr>
            <a:spLocks noGrp="1" noChangeArrowheads="1"/>
          </p:cNvSpPr>
          <p:nvPr>
            <p:ph type="subTitle" idx="1"/>
          </p:nvPr>
        </p:nvSpPr>
        <p:spPr>
          <a:xfrm>
            <a:off x="0" y="0"/>
            <a:ext cx="9144000" cy="5143500"/>
          </a:xfrm>
        </p:spPr>
        <p:txBody>
          <a:bodyPr>
            <a:noAutofit/>
          </a:bodyPr>
          <a:lstStyle/>
          <a:p>
            <a:pPr algn="just">
              <a:lnSpc>
                <a:spcPct val="120000"/>
              </a:lnSpc>
              <a:spcBef>
                <a:spcPts val="1350"/>
              </a:spcBef>
            </a:pPr>
            <a:r>
              <a:rPr lang="en-US" sz="5600" b="0" i="0" dirty="0" err="1">
                <a:solidFill>
                  <a:schemeClr val="bg1"/>
                </a:solidFill>
                <a:effectLst/>
              </a:rPr>
              <a:t>Thánh</a:t>
            </a:r>
            <a:r>
              <a:rPr lang="en-US" sz="5600" b="0" i="0" dirty="0">
                <a:solidFill>
                  <a:schemeClr val="bg1"/>
                </a:solidFill>
                <a:effectLst/>
              </a:rPr>
              <a:t>! </a:t>
            </a:r>
            <a:r>
              <a:rPr lang="en-US" sz="5600" b="0" i="0" dirty="0" err="1">
                <a:solidFill>
                  <a:schemeClr val="bg1"/>
                </a:solidFill>
                <a:effectLst/>
              </a:rPr>
              <a:t>Thánh</a:t>
            </a:r>
            <a:r>
              <a:rPr lang="en-US" sz="5600" b="0" i="0" dirty="0">
                <a:solidFill>
                  <a:schemeClr val="bg1"/>
                </a:solidFill>
                <a:effectLst/>
              </a:rPr>
              <a:t>! </a:t>
            </a:r>
            <a:r>
              <a:rPr lang="en-US" sz="5600" b="0" i="0" dirty="0" err="1">
                <a:solidFill>
                  <a:schemeClr val="bg1"/>
                </a:solidFill>
                <a:effectLst/>
              </a:rPr>
              <a:t>Thánh</a:t>
            </a:r>
            <a:r>
              <a:rPr lang="en-US" sz="5600" b="0" i="0" dirty="0">
                <a:solidFill>
                  <a:schemeClr val="bg1"/>
                </a:solidFill>
                <a:effectLst/>
              </a:rPr>
              <a:t>! </a:t>
            </a:r>
            <a:r>
              <a:rPr lang="en-US" sz="5600" b="0" i="0" dirty="0" err="1">
                <a:solidFill>
                  <a:schemeClr val="bg1"/>
                </a:solidFill>
                <a:effectLst/>
              </a:rPr>
              <a:t>Chúa</a:t>
            </a:r>
            <a:r>
              <a:rPr lang="en-US" sz="5600" b="0" i="0" dirty="0">
                <a:solidFill>
                  <a:schemeClr val="bg1"/>
                </a:solidFill>
                <a:effectLst/>
              </a:rPr>
              <a:t> </a:t>
            </a:r>
            <a:r>
              <a:rPr lang="en-US" sz="5600" b="0" i="0" dirty="0" err="1">
                <a:solidFill>
                  <a:schemeClr val="bg1"/>
                </a:solidFill>
                <a:effectLst/>
              </a:rPr>
              <a:t>là</a:t>
            </a:r>
            <a:r>
              <a:rPr lang="en-US" sz="5600" b="0" i="0" dirty="0">
                <a:solidFill>
                  <a:schemeClr val="bg1"/>
                </a:solidFill>
                <a:effectLst/>
              </a:rPr>
              <a:t> </a:t>
            </a:r>
            <a:r>
              <a:rPr lang="en-US" sz="5600" b="0" i="0" dirty="0" err="1">
                <a:solidFill>
                  <a:schemeClr val="bg1"/>
                </a:solidFill>
                <a:effectLst/>
              </a:rPr>
              <a:t>Thiên</a:t>
            </a:r>
            <a:r>
              <a:rPr lang="en-US" sz="5600" b="0" i="0" dirty="0">
                <a:solidFill>
                  <a:schemeClr val="bg1"/>
                </a:solidFill>
                <a:effectLst/>
              </a:rPr>
              <a:t> </a:t>
            </a:r>
            <a:r>
              <a:rPr lang="en-US" sz="5600" b="0" i="0" dirty="0" err="1">
                <a:solidFill>
                  <a:schemeClr val="bg1"/>
                </a:solidFill>
                <a:effectLst/>
              </a:rPr>
              <a:t>Chúa</a:t>
            </a:r>
            <a:r>
              <a:rPr lang="en-US" sz="5600" b="0" i="0" dirty="0">
                <a:solidFill>
                  <a:schemeClr val="bg1"/>
                </a:solidFill>
                <a:effectLst/>
              </a:rPr>
              <a:t> </a:t>
            </a:r>
            <a:r>
              <a:rPr lang="en-US" sz="5600" b="0" i="0" dirty="0" err="1">
                <a:solidFill>
                  <a:schemeClr val="bg1"/>
                </a:solidFill>
                <a:effectLst/>
              </a:rPr>
              <a:t>các</a:t>
            </a:r>
            <a:r>
              <a:rPr lang="en-US" sz="5600" b="0" i="0" dirty="0">
                <a:solidFill>
                  <a:schemeClr val="bg1"/>
                </a:solidFill>
                <a:effectLst/>
              </a:rPr>
              <a:t> </a:t>
            </a:r>
            <a:r>
              <a:rPr lang="en-US" sz="5600" b="0" i="0" dirty="0" err="1">
                <a:solidFill>
                  <a:schemeClr val="bg1"/>
                </a:solidFill>
                <a:effectLst/>
              </a:rPr>
              <a:t>đạo</a:t>
            </a:r>
            <a:r>
              <a:rPr lang="en-US" sz="5600" b="0" i="0" dirty="0">
                <a:solidFill>
                  <a:schemeClr val="bg1"/>
                </a:solidFill>
                <a:effectLst/>
              </a:rPr>
              <a:t> </a:t>
            </a:r>
            <a:r>
              <a:rPr lang="en-US" sz="5600" b="0" i="0" dirty="0" err="1">
                <a:solidFill>
                  <a:schemeClr val="bg1"/>
                </a:solidFill>
                <a:effectLst/>
              </a:rPr>
              <a:t>binh</a:t>
            </a:r>
            <a:r>
              <a:rPr lang="en-US" sz="5600" b="0" i="0" dirty="0">
                <a:solidFill>
                  <a:schemeClr val="bg1"/>
                </a:solidFill>
                <a:effectLst/>
              </a:rPr>
              <a:t>. </a:t>
            </a:r>
            <a:r>
              <a:rPr lang="en-US" sz="5600" b="0" i="0" dirty="0" err="1">
                <a:solidFill>
                  <a:schemeClr val="bg1"/>
                </a:solidFill>
                <a:effectLst/>
              </a:rPr>
              <a:t>Trời</a:t>
            </a:r>
            <a:r>
              <a:rPr lang="en-US" sz="5600" b="0" i="0" dirty="0">
                <a:solidFill>
                  <a:schemeClr val="bg1"/>
                </a:solidFill>
                <a:effectLst/>
              </a:rPr>
              <a:t> </a:t>
            </a:r>
            <a:r>
              <a:rPr lang="en-US" sz="5600" b="0" i="0" dirty="0" err="1">
                <a:solidFill>
                  <a:schemeClr val="bg1"/>
                </a:solidFill>
                <a:effectLst/>
              </a:rPr>
              <a:t>đất</a:t>
            </a:r>
            <a:r>
              <a:rPr lang="en-US" sz="5600" b="0" i="0" dirty="0">
                <a:solidFill>
                  <a:schemeClr val="bg1"/>
                </a:solidFill>
                <a:effectLst/>
              </a:rPr>
              <a:t> </a:t>
            </a:r>
            <a:r>
              <a:rPr lang="en-US" sz="5600" b="0" i="0" dirty="0" err="1">
                <a:solidFill>
                  <a:schemeClr val="bg1"/>
                </a:solidFill>
                <a:effectLst/>
              </a:rPr>
              <a:t>đầy</a:t>
            </a:r>
            <a:r>
              <a:rPr lang="en-US" sz="5600" b="0" i="0" dirty="0">
                <a:solidFill>
                  <a:schemeClr val="bg1"/>
                </a:solidFill>
                <a:effectLst/>
              </a:rPr>
              <a:t> </a:t>
            </a:r>
            <a:r>
              <a:rPr lang="en-US" sz="5600" b="0" i="0" dirty="0" err="1">
                <a:solidFill>
                  <a:schemeClr val="bg1"/>
                </a:solidFill>
                <a:effectLst/>
              </a:rPr>
              <a:t>vinh</a:t>
            </a:r>
            <a:r>
              <a:rPr lang="en-US" sz="5600" b="0" i="0" dirty="0">
                <a:solidFill>
                  <a:schemeClr val="bg1"/>
                </a:solidFill>
                <a:effectLst/>
              </a:rPr>
              <a:t> </a:t>
            </a:r>
            <a:r>
              <a:rPr lang="en-US" sz="5600" b="0" i="0" dirty="0" err="1">
                <a:solidFill>
                  <a:schemeClr val="bg1"/>
                </a:solidFill>
                <a:effectLst/>
              </a:rPr>
              <a:t>quang</a:t>
            </a:r>
            <a:r>
              <a:rPr lang="en-US" sz="5600" b="0" i="0" dirty="0">
                <a:solidFill>
                  <a:schemeClr val="bg1"/>
                </a:solidFill>
                <a:effectLst/>
              </a:rPr>
              <a:t> </a:t>
            </a:r>
            <a:r>
              <a:rPr lang="en-US" sz="5600" b="0" i="0" dirty="0" err="1">
                <a:solidFill>
                  <a:schemeClr val="bg1"/>
                </a:solidFill>
                <a:effectLst/>
              </a:rPr>
              <a:t>Chúa</a:t>
            </a:r>
            <a:r>
              <a:rPr lang="en-US" sz="5600" b="0" i="0" dirty="0">
                <a:solidFill>
                  <a:schemeClr val="bg1"/>
                </a:solidFill>
                <a:effectLst/>
              </a:rPr>
              <a:t>. </a:t>
            </a:r>
            <a:r>
              <a:rPr lang="en-US" sz="5600" b="0" i="0" dirty="0" err="1">
                <a:solidFill>
                  <a:schemeClr val="bg1"/>
                </a:solidFill>
                <a:effectLst/>
              </a:rPr>
              <a:t>Hoan</a:t>
            </a:r>
            <a:r>
              <a:rPr lang="en-US" sz="5600" b="0" i="0" dirty="0">
                <a:solidFill>
                  <a:schemeClr val="bg1"/>
                </a:solidFill>
                <a:effectLst/>
              </a:rPr>
              <a:t> </a:t>
            </a:r>
            <a:r>
              <a:rPr lang="en-US" sz="5600" b="0" i="0" dirty="0" err="1">
                <a:solidFill>
                  <a:schemeClr val="bg1"/>
                </a:solidFill>
                <a:effectLst/>
              </a:rPr>
              <a:t>hô</a:t>
            </a:r>
            <a:r>
              <a:rPr lang="en-US" sz="5600" b="0" i="0" dirty="0">
                <a:solidFill>
                  <a:schemeClr val="bg1"/>
                </a:solidFill>
                <a:effectLst/>
              </a:rPr>
              <a:t> </a:t>
            </a:r>
            <a:r>
              <a:rPr lang="en-US" sz="5600" b="0" i="0" dirty="0" err="1">
                <a:solidFill>
                  <a:schemeClr val="bg1"/>
                </a:solidFill>
                <a:effectLst/>
              </a:rPr>
              <a:t>Chúa</a:t>
            </a:r>
            <a:r>
              <a:rPr lang="en-US" sz="5600" b="0" i="0" dirty="0">
                <a:solidFill>
                  <a:schemeClr val="bg1"/>
                </a:solidFill>
                <a:effectLst/>
              </a:rPr>
              <a:t> </a:t>
            </a:r>
            <a:r>
              <a:rPr lang="en-US" sz="5600" b="0" i="0" dirty="0" err="1">
                <a:solidFill>
                  <a:schemeClr val="bg1"/>
                </a:solidFill>
                <a:effectLst/>
              </a:rPr>
              <a:t>trên</a:t>
            </a:r>
            <a:r>
              <a:rPr lang="en-US" sz="5600" b="0" i="0" dirty="0">
                <a:solidFill>
                  <a:schemeClr val="bg1"/>
                </a:solidFill>
                <a:effectLst/>
              </a:rPr>
              <a:t> </a:t>
            </a:r>
            <a:r>
              <a:rPr lang="en-US" sz="5600" b="0" i="0" dirty="0" err="1">
                <a:solidFill>
                  <a:schemeClr val="bg1"/>
                </a:solidFill>
                <a:effectLst/>
              </a:rPr>
              <a:t>các</a:t>
            </a:r>
            <a:r>
              <a:rPr lang="en-US" sz="5600" b="0" i="0" dirty="0">
                <a:solidFill>
                  <a:schemeClr val="bg1"/>
                </a:solidFill>
                <a:effectLst/>
              </a:rPr>
              <a:t> </a:t>
            </a:r>
            <a:r>
              <a:rPr lang="en-US" sz="5600" b="0" i="0" dirty="0" err="1">
                <a:solidFill>
                  <a:schemeClr val="bg1"/>
                </a:solidFill>
                <a:effectLst/>
              </a:rPr>
              <a:t>tầng</a:t>
            </a:r>
            <a:r>
              <a:rPr lang="en-US" sz="5600" b="0" i="0" dirty="0">
                <a:solidFill>
                  <a:schemeClr val="bg1"/>
                </a:solidFill>
                <a:effectLst/>
              </a:rPr>
              <a:t> </a:t>
            </a:r>
            <a:r>
              <a:rPr lang="en-US" sz="5600" b="0" i="0" dirty="0" err="1">
                <a:solidFill>
                  <a:schemeClr val="bg1"/>
                </a:solidFill>
                <a:effectLst/>
              </a:rPr>
              <a:t>trời</a:t>
            </a:r>
            <a:r>
              <a:rPr lang="en-US" sz="5600" b="0" i="0" dirty="0">
                <a:solidFill>
                  <a:schemeClr val="bg1"/>
                </a:solidFill>
                <a:effectLst/>
              </a:rPr>
              <a:t>. </a:t>
            </a:r>
            <a:endParaRPr lang="en-US" altLang="en-US" sz="5600" b="1" dirty="0">
              <a:solidFill>
                <a:schemeClr val="bg1"/>
              </a:solidFill>
              <a:cs typeface="Tahoma" panose="020B0604030504040204" pitchFamily="34" charset="0"/>
            </a:endParaRPr>
          </a:p>
        </p:txBody>
      </p:sp>
    </p:spTree>
    <p:extLst>
      <p:ext uri="{BB962C8B-B14F-4D97-AF65-F5344CB8AC3E}">
        <p14:creationId xmlns:p14="http://schemas.microsoft.com/office/powerpoint/2010/main" val="15229033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id="{B1D8B0FD-29EC-CAB3-46C7-E3170250F29E}"/>
              </a:ext>
            </a:extLst>
          </p:cNvPr>
          <p:cNvSpPr>
            <a:spLocks noGrp="1" noChangeArrowheads="1"/>
          </p:cNvSpPr>
          <p:nvPr>
            <p:ph type="subTitle" idx="1"/>
          </p:nvPr>
        </p:nvSpPr>
        <p:spPr>
          <a:xfrm>
            <a:off x="0" y="0"/>
            <a:ext cx="9144000" cy="5143500"/>
          </a:xfrm>
        </p:spPr>
        <p:txBody>
          <a:bodyPr>
            <a:noAutofit/>
          </a:bodyPr>
          <a:lstStyle/>
          <a:p>
            <a:pPr algn="just" fontAlgn="base"/>
            <a:r>
              <a:rPr lang="vi-VN" sz="5500" dirty="0">
                <a:solidFill>
                  <a:srgbClr val="FFFF00"/>
                </a:solidFill>
              </a:rPr>
              <a:t>**</a:t>
            </a:r>
            <a:r>
              <a:rPr lang="en-US" sz="5500" b="0" i="0" dirty="0">
                <a:solidFill>
                  <a:schemeClr val="bg1"/>
                </a:solidFill>
                <a:effectLst/>
              </a:rPr>
              <a:t> </a:t>
            </a:r>
            <a:r>
              <a:rPr lang="en-US" sz="5500" b="0" i="0" dirty="0" err="1">
                <a:solidFill>
                  <a:schemeClr val="bg1"/>
                </a:solidFill>
                <a:effectLst/>
              </a:rPr>
              <a:t>Hoan</a:t>
            </a:r>
            <a:r>
              <a:rPr lang="en-US" sz="5500" b="0" i="0" dirty="0">
                <a:solidFill>
                  <a:schemeClr val="bg1"/>
                </a:solidFill>
                <a:effectLst/>
              </a:rPr>
              <a:t> </a:t>
            </a:r>
            <a:r>
              <a:rPr lang="en-US" sz="5500" b="0" i="0" dirty="0" err="1">
                <a:solidFill>
                  <a:schemeClr val="bg1"/>
                </a:solidFill>
                <a:effectLst/>
              </a:rPr>
              <a:t>hô</a:t>
            </a:r>
            <a:r>
              <a:rPr lang="en-US" sz="5500" b="0" i="0" dirty="0">
                <a:solidFill>
                  <a:schemeClr val="bg1"/>
                </a:solidFill>
                <a:effectLst/>
              </a:rPr>
              <a:t> </a:t>
            </a:r>
            <a:r>
              <a:rPr lang="en-US" sz="5500" b="0" i="0" dirty="0" err="1">
                <a:solidFill>
                  <a:schemeClr val="bg1"/>
                </a:solidFill>
                <a:effectLst/>
              </a:rPr>
              <a:t>Chúa</a:t>
            </a:r>
            <a:r>
              <a:rPr lang="en-US" sz="5500" b="0" i="0" dirty="0">
                <a:solidFill>
                  <a:schemeClr val="bg1"/>
                </a:solidFill>
                <a:effectLst/>
              </a:rPr>
              <a:t> </a:t>
            </a:r>
            <a:r>
              <a:rPr lang="en-US" sz="5500" b="0" i="0" dirty="0" err="1">
                <a:solidFill>
                  <a:schemeClr val="bg1"/>
                </a:solidFill>
                <a:effectLst/>
              </a:rPr>
              <a:t>trên</a:t>
            </a:r>
            <a:r>
              <a:rPr lang="en-US" sz="5500" b="0" i="0" dirty="0">
                <a:solidFill>
                  <a:schemeClr val="bg1"/>
                </a:solidFill>
                <a:effectLst/>
              </a:rPr>
              <a:t> </a:t>
            </a:r>
            <a:r>
              <a:rPr lang="en-US" sz="5500" b="0" i="0" dirty="0" err="1">
                <a:solidFill>
                  <a:schemeClr val="bg1"/>
                </a:solidFill>
                <a:effectLst/>
              </a:rPr>
              <a:t>các</a:t>
            </a:r>
            <a:r>
              <a:rPr lang="en-US" sz="5500" b="0" i="0" dirty="0">
                <a:solidFill>
                  <a:schemeClr val="bg1"/>
                </a:solidFill>
                <a:effectLst/>
              </a:rPr>
              <a:t> </a:t>
            </a:r>
            <a:r>
              <a:rPr lang="en-US" sz="5500" b="0" i="0" dirty="0" err="1">
                <a:solidFill>
                  <a:schemeClr val="bg1"/>
                </a:solidFill>
                <a:effectLst/>
              </a:rPr>
              <a:t>tầng</a:t>
            </a:r>
            <a:r>
              <a:rPr lang="en-US" sz="5500" b="0" i="0" dirty="0">
                <a:solidFill>
                  <a:schemeClr val="bg1"/>
                </a:solidFill>
                <a:effectLst/>
              </a:rPr>
              <a:t> </a:t>
            </a:r>
            <a:r>
              <a:rPr lang="en-US" sz="5500" b="0" i="0" dirty="0" err="1">
                <a:solidFill>
                  <a:schemeClr val="bg1"/>
                </a:solidFill>
                <a:effectLst/>
              </a:rPr>
              <a:t>trời</a:t>
            </a:r>
            <a:r>
              <a:rPr lang="en-US" sz="5500" b="0" i="0" dirty="0">
                <a:solidFill>
                  <a:schemeClr val="bg1"/>
                </a:solidFill>
                <a:effectLst/>
              </a:rPr>
              <a:t>. </a:t>
            </a:r>
            <a:r>
              <a:rPr lang="en-US" sz="5500" b="0" i="0" dirty="0" err="1">
                <a:solidFill>
                  <a:schemeClr val="bg1"/>
                </a:solidFill>
                <a:effectLst/>
              </a:rPr>
              <a:t>Chúc</a:t>
            </a:r>
            <a:r>
              <a:rPr lang="en-US" sz="5500" b="0" i="0" dirty="0">
                <a:solidFill>
                  <a:schemeClr val="bg1"/>
                </a:solidFill>
                <a:effectLst/>
              </a:rPr>
              <a:t> </a:t>
            </a:r>
            <a:r>
              <a:rPr lang="en-US" sz="5500" b="0" i="0" dirty="0" err="1">
                <a:solidFill>
                  <a:schemeClr val="bg1"/>
                </a:solidFill>
                <a:effectLst/>
              </a:rPr>
              <a:t>tụng</a:t>
            </a:r>
            <a:r>
              <a:rPr lang="en-US" sz="5500" b="0" i="0" dirty="0">
                <a:solidFill>
                  <a:schemeClr val="bg1"/>
                </a:solidFill>
                <a:effectLst/>
              </a:rPr>
              <a:t> </a:t>
            </a:r>
            <a:r>
              <a:rPr lang="en-US" sz="5500" b="0" i="0" dirty="0" err="1">
                <a:solidFill>
                  <a:schemeClr val="bg1"/>
                </a:solidFill>
                <a:effectLst/>
              </a:rPr>
              <a:t>Đấng</a:t>
            </a:r>
            <a:r>
              <a:rPr lang="en-US" sz="5500" b="0" i="0" dirty="0">
                <a:solidFill>
                  <a:schemeClr val="bg1"/>
                </a:solidFill>
                <a:effectLst/>
              </a:rPr>
              <a:t> </a:t>
            </a:r>
            <a:r>
              <a:rPr lang="en-US" sz="5500" b="0" i="0" dirty="0" err="1">
                <a:solidFill>
                  <a:schemeClr val="bg1"/>
                </a:solidFill>
                <a:effectLst/>
              </a:rPr>
              <a:t>ngự</a:t>
            </a:r>
            <a:r>
              <a:rPr lang="en-US" sz="5500" b="0" i="0" dirty="0">
                <a:solidFill>
                  <a:schemeClr val="bg1"/>
                </a:solidFill>
                <a:effectLst/>
              </a:rPr>
              <a:t> </a:t>
            </a:r>
            <a:r>
              <a:rPr lang="en-US" sz="5500" b="0" i="0" dirty="0" err="1">
                <a:solidFill>
                  <a:schemeClr val="bg1"/>
                </a:solidFill>
                <a:effectLst/>
              </a:rPr>
              <a:t>đến</a:t>
            </a:r>
            <a:r>
              <a:rPr lang="en-US" sz="5500" b="0" i="0" dirty="0">
                <a:solidFill>
                  <a:schemeClr val="bg1"/>
                </a:solidFill>
                <a:effectLst/>
              </a:rPr>
              <a:t> </a:t>
            </a:r>
            <a:r>
              <a:rPr lang="en-US" sz="5500" b="0" i="0" dirty="0" err="1">
                <a:solidFill>
                  <a:schemeClr val="bg1"/>
                </a:solidFill>
                <a:effectLst/>
              </a:rPr>
              <a:t>nhân</a:t>
            </a:r>
            <a:r>
              <a:rPr lang="en-US" sz="5500" b="0" i="0" dirty="0">
                <a:solidFill>
                  <a:schemeClr val="bg1"/>
                </a:solidFill>
                <a:effectLst/>
              </a:rPr>
              <a:t> </a:t>
            </a:r>
            <a:r>
              <a:rPr lang="en-US" sz="5500" b="0" i="0" dirty="0" err="1">
                <a:solidFill>
                  <a:schemeClr val="bg1"/>
                </a:solidFill>
                <a:effectLst/>
              </a:rPr>
              <a:t>danh</a:t>
            </a:r>
            <a:r>
              <a:rPr lang="en-US" sz="5500" b="0" i="0" dirty="0">
                <a:solidFill>
                  <a:schemeClr val="bg1"/>
                </a:solidFill>
                <a:effectLst/>
              </a:rPr>
              <a:t> </a:t>
            </a:r>
            <a:r>
              <a:rPr lang="en-US" sz="5500" b="0" i="0" dirty="0" err="1">
                <a:solidFill>
                  <a:schemeClr val="bg1"/>
                </a:solidFill>
                <a:effectLst/>
              </a:rPr>
              <a:t>Chúa</a:t>
            </a:r>
            <a:r>
              <a:rPr lang="en-US" sz="5500" b="0" i="0" dirty="0">
                <a:solidFill>
                  <a:schemeClr val="bg1"/>
                </a:solidFill>
                <a:effectLst/>
              </a:rPr>
              <a:t>. </a:t>
            </a:r>
            <a:r>
              <a:rPr lang="en-US" sz="5500" b="0" i="0" dirty="0" err="1">
                <a:solidFill>
                  <a:schemeClr val="bg1"/>
                </a:solidFill>
                <a:effectLst/>
              </a:rPr>
              <a:t>Hoan</a:t>
            </a:r>
            <a:r>
              <a:rPr lang="en-US" sz="5500" b="0" i="0" dirty="0">
                <a:solidFill>
                  <a:schemeClr val="bg1"/>
                </a:solidFill>
                <a:effectLst/>
              </a:rPr>
              <a:t> </a:t>
            </a:r>
            <a:r>
              <a:rPr lang="en-US" sz="5500" b="0" i="0" dirty="0" err="1">
                <a:solidFill>
                  <a:schemeClr val="bg1"/>
                </a:solidFill>
                <a:effectLst/>
              </a:rPr>
              <a:t>hô</a:t>
            </a:r>
            <a:r>
              <a:rPr lang="en-US" sz="5500" b="0" i="0" dirty="0">
                <a:solidFill>
                  <a:schemeClr val="bg1"/>
                </a:solidFill>
                <a:effectLst/>
              </a:rPr>
              <a:t> </a:t>
            </a:r>
            <a:r>
              <a:rPr lang="en-US" sz="5500" b="0" i="0" dirty="0" err="1">
                <a:solidFill>
                  <a:schemeClr val="bg1"/>
                </a:solidFill>
                <a:effectLst/>
              </a:rPr>
              <a:t>Chúa</a:t>
            </a:r>
            <a:r>
              <a:rPr lang="en-US" sz="5500" b="0" i="0" dirty="0">
                <a:solidFill>
                  <a:schemeClr val="bg1"/>
                </a:solidFill>
                <a:effectLst/>
              </a:rPr>
              <a:t> </a:t>
            </a:r>
            <a:r>
              <a:rPr lang="en-US" sz="5500" b="0" i="0" dirty="0" err="1">
                <a:solidFill>
                  <a:schemeClr val="bg1"/>
                </a:solidFill>
                <a:effectLst/>
              </a:rPr>
              <a:t>trên</a:t>
            </a:r>
            <a:r>
              <a:rPr lang="en-US" sz="5500" b="0" i="0" dirty="0">
                <a:solidFill>
                  <a:schemeClr val="bg1"/>
                </a:solidFill>
                <a:effectLst/>
              </a:rPr>
              <a:t> </a:t>
            </a:r>
            <a:r>
              <a:rPr lang="en-US" sz="5500" b="0" i="0" dirty="0" err="1">
                <a:solidFill>
                  <a:schemeClr val="bg1"/>
                </a:solidFill>
                <a:effectLst/>
              </a:rPr>
              <a:t>các</a:t>
            </a:r>
            <a:r>
              <a:rPr lang="en-US" sz="5500" b="0" i="0" dirty="0">
                <a:solidFill>
                  <a:schemeClr val="bg1"/>
                </a:solidFill>
                <a:effectLst/>
              </a:rPr>
              <a:t> </a:t>
            </a:r>
            <a:r>
              <a:rPr lang="en-US" sz="5500" b="0" i="0" dirty="0" err="1">
                <a:solidFill>
                  <a:schemeClr val="bg1"/>
                </a:solidFill>
                <a:effectLst/>
              </a:rPr>
              <a:t>tầng</a:t>
            </a:r>
            <a:r>
              <a:rPr lang="en-US" sz="5500" b="0" i="0" dirty="0">
                <a:solidFill>
                  <a:schemeClr val="bg1"/>
                </a:solidFill>
                <a:effectLst/>
              </a:rPr>
              <a:t> </a:t>
            </a:r>
            <a:r>
              <a:rPr lang="en-US" sz="5500" b="0" i="0" dirty="0" err="1">
                <a:solidFill>
                  <a:schemeClr val="bg1"/>
                </a:solidFill>
                <a:effectLst/>
              </a:rPr>
              <a:t>trời</a:t>
            </a:r>
            <a:r>
              <a:rPr lang="en-US" sz="5500" b="0" i="0" dirty="0">
                <a:solidFill>
                  <a:schemeClr val="bg1"/>
                </a:solidFill>
                <a:effectLst/>
              </a:rPr>
              <a:t>, </a:t>
            </a:r>
            <a:r>
              <a:rPr lang="en-US" sz="5500" b="0" i="0" dirty="0" err="1">
                <a:solidFill>
                  <a:schemeClr val="bg1"/>
                </a:solidFill>
                <a:effectLst/>
              </a:rPr>
              <a:t>hoan</a:t>
            </a:r>
            <a:r>
              <a:rPr lang="en-US" sz="5500" b="0" i="0" dirty="0">
                <a:solidFill>
                  <a:schemeClr val="bg1"/>
                </a:solidFill>
                <a:effectLst/>
              </a:rPr>
              <a:t> </a:t>
            </a:r>
            <a:r>
              <a:rPr lang="en-US" sz="5500" b="0" i="0" dirty="0" err="1">
                <a:solidFill>
                  <a:schemeClr val="bg1"/>
                </a:solidFill>
                <a:effectLst/>
              </a:rPr>
              <a:t>hô</a:t>
            </a:r>
            <a:r>
              <a:rPr lang="en-US" sz="5500" b="0" i="0" dirty="0">
                <a:solidFill>
                  <a:schemeClr val="bg1"/>
                </a:solidFill>
                <a:effectLst/>
              </a:rPr>
              <a:t> </a:t>
            </a:r>
            <a:r>
              <a:rPr lang="en-US" sz="5500" b="0" i="0" dirty="0" err="1">
                <a:solidFill>
                  <a:schemeClr val="bg1"/>
                </a:solidFill>
                <a:effectLst/>
              </a:rPr>
              <a:t>Chúa</a:t>
            </a:r>
            <a:r>
              <a:rPr lang="en-US" sz="5500" b="0" i="0" dirty="0">
                <a:solidFill>
                  <a:schemeClr val="bg1"/>
                </a:solidFill>
                <a:effectLst/>
              </a:rPr>
              <a:t> </a:t>
            </a:r>
            <a:r>
              <a:rPr lang="en-US" sz="5500" b="0" i="0" dirty="0" err="1">
                <a:solidFill>
                  <a:schemeClr val="bg1"/>
                </a:solidFill>
                <a:effectLst/>
              </a:rPr>
              <a:t>trên</a:t>
            </a:r>
            <a:r>
              <a:rPr lang="en-US" sz="5500" b="0" i="0" dirty="0">
                <a:solidFill>
                  <a:schemeClr val="bg1"/>
                </a:solidFill>
                <a:effectLst/>
              </a:rPr>
              <a:t> </a:t>
            </a:r>
            <a:r>
              <a:rPr lang="en-US" sz="5500" b="0" i="0" dirty="0" err="1">
                <a:solidFill>
                  <a:schemeClr val="bg1"/>
                </a:solidFill>
                <a:effectLst/>
              </a:rPr>
              <a:t>các</a:t>
            </a:r>
            <a:r>
              <a:rPr lang="en-US" sz="5500" b="0" i="0" dirty="0">
                <a:solidFill>
                  <a:schemeClr val="bg1"/>
                </a:solidFill>
                <a:effectLst/>
              </a:rPr>
              <a:t> </a:t>
            </a:r>
            <a:r>
              <a:rPr lang="en-US" sz="5500" b="0" i="0" dirty="0" err="1">
                <a:solidFill>
                  <a:schemeClr val="bg1"/>
                </a:solidFill>
                <a:effectLst/>
              </a:rPr>
              <a:t>tầng</a:t>
            </a:r>
            <a:r>
              <a:rPr lang="en-US" sz="5500" b="0" i="0" dirty="0">
                <a:solidFill>
                  <a:schemeClr val="bg1"/>
                </a:solidFill>
                <a:effectLst/>
              </a:rPr>
              <a:t> </a:t>
            </a:r>
            <a:r>
              <a:rPr lang="en-US" sz="5500" b="0" i="0" dirty="0" err="1">
                <a:solidFill>
                  <a:schemeClr val="bg1"/>
                </a:solidFill>
                <a:effectLst/>
              </a:rPr>
              <a:t>trời</a:t>
            </a:r>
            <a:r>
              <a:rPr lang="en-US" sz="5500" b="0" i="0" dirty="0">
                <a:solidFill>
                  <a:schemeClr val="bg1"/>
                </a:solidFill>
                <a:effectLst/>
              </a:rPr>
              <a:t>.</a:t>
            </a:r>
            <a:endParaRPr lang="en-US" altLang="en-US" sz="5500" b="1" dirty="0">
              <a:solidFill>
                <a:schemeClr val="bg1"/>
              </a:solidFill>
              <a:cs typeface="Tahoma" panose="020B0604030504040204" pitchFamily="34" charset="0"/>
            </a:endParaRPr>
          </a:p>
        </p:txBody>
      </p:sp>
    </p:spTree>
    <p:extLst>
      <p:ext uri="{BB962C8B-B14F-4D97-AF65-F5344CB8AC3E}">
        <p14:creationId xmlns:p14="http://schemas.microsoft.com/office/powerpoint/2010/main" val="35380665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03181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br>
              <a:rPr lang="en-US" sz="6600" u="sng" dirty="0">
                <a:solidFill>
                  <a:srgbClr val="FFFF00"/>
                </a:solidFill>
                <a:ea typeface="Tahoma" pitchFamily="34" charset="0"/>
                <a:cs typeface="Times New Roman" pitchFamily="18" charset="0"/>
              </a:rPr>
            </a:br>
            <a:r>
              <a:rPr lang="en-US" sz="6000" u="sng" dirty="0" err="1">
                <a:solidFill>
                  <a:srgbClr val="FFFF00"/>
                </a:solidFill>
                <a:ea typeface="Tahoma" pitchFamily="34" charset="0"/>
                <a:cs typeface="Times New Roman" pitchFamily="18" charset="0"/>
              </a:rPr>
              <a:t>Lạy</a:t>
            </a:r>
            <a:r>
              <a:rPr lang="en-US" sz="6000" u="sng" dirty="0">
                <a:solidFill>
                  <a:srgbClr val="FFFF00"/>
                </a:solidFill>
                <a:ea typeface="Tahoma" pitchFamily="34" charset="0"/>
                <a:cs typeface="Times New Roman" pitchFamily="18" charset="0"/>
              </a:rPr>
              <a:t> </a:t>
            </a:r>
            <a:r>
              <a:rPr lang="en-US" sz="6000" u="sng" dirty="0" err="1">
                <a:solidFill>
                  <a:srgbClr val="FFFF00"/>
                </a:solidFill>
                <a:ea typeface="Tahoma" pitchFamily="34" charset="0"/>
                <a:cs typeface="Times New Roman" pitchFamily="18" charset="0"/>
              </a:rPr>
              <a:t>Chiên</a:t>
            </a:r>
            <a:r>
              <a:rPr lang="en-US" sz="6000" u="sng" dirty="0">
                <a:solidFill>
                  <a:srgbClr val="FFFF00"/>
                </a:solidFill>
                <a:ea typeface="Tahoma" pitchFamily="34" charset="0"/>
                <a:cs typeface="Times New Roman" pitchFamily="18" charset="0"/>
              </a:rPr>
              <a:t> </a:t>
            </a:r>
            <a:r>
              <a:rPr lang="en-US" sz="6000" u="sng" dirty="0" err="1">
                <a:solidFill>
                  <a:srgbClr val="FFFF00"/>
                </a:solidFill>
                <a:ea typeface="Tahoma" pitchFamily="34" charset="0"/>
                <a:cs typeface="Times New Roman" pitchFamily="18" charset="0"/>
              </a:rPr>
              <a:t>Thiên</a:t>
            </a:r>
            <a:r>
              <a:rPr lang="en-US" sz="6000" u="sng" dirty="0">
                <a:solidFill>
                  <a:srgbClr val="FFFF00"/>
                </a:solidFill>
                <a:ea typeface="Tahoma" pitchFamily="34" charset="0"/>
                <a:cs typeface="Times New Roman" pitchFamily="18" charset="0"/>
              </a:rPr>
              <a:t> </a:t>
            </a:r>
            <a:r>
              <a:rPr lang="en-US" sz="6000" u="sng" dirty="0" err="1">
                <a:solidFill>
                  <a:srgbClr val="FFFF00"/>
                </a:solidFill>
                <a:ea typeface="Tahoma" pitchFamily="34" charset="0"/>
                <a:cs typeface="Times New Roman" pitchFamily="18" charset="0"/>
              </a:rPr>
              <a:t>Chúa</a:t>
            </a:r>
            <a:br>
              <a:rPr lang="en-US" sz="13800" dirty="0">
                <a:solidFill>
                  <a:srgbClr val="FFFF00"/>
                </a:solidFill>
                <a:ea typeface="Tahoma" pitchFamily="34" charset="0"/>
                <a:cs typeface="Times New Roman" pitchFamily="18" charset="0"/>
              </a:rPr>
            </a:br>
            <a:endParaRPr lang="en-US" sz="6600" i="1" dirty="0">
              <a:solidFill>
                <a:schemeClr val="bg1"/>
              </a:solidFill>
              <a:ea typeface="Tahoma" pitchFamily="34" charset="0"/>
              <a:cs typeface="Times New Roman" pitchFamily="18" charset="0"/>
            </a:endParaRPr>
          </a:p>
        </p:txBody>
      </p:sp>
    </p:spTree>
    <p:extLst>
      <p:ext uri="{BB962C8B-B14F-4D97-AF65-F5344CB8AC3E}">
        <p14:creationId xmlns:p14="http://schemas.microsoft.com/office/powerpoint/2010/main" val="35633437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a:extLst>
              <a:ext uri="{FF2B5EF4-FFF2-40B4-BE49-F238E27FC236}">
                <a16:creationId xmlns:a16="http://schemas.microsoft.com/office/drawing/2014/main" id="{DE2F24C9-E167-5A15-2200-1BC93B6AB572}"/>
              </a:ext>
            </a:extLst>
          </p:cNvPr>
          <p:cNvSpPr>
            <a:spLocks noGrp="1" noChangeArrowheads="1"/>
          </p:cNvSpPr>
          <p:nvPr>
            <p:ph type="subTitle" idx="1"/>
          </p:nvPr>
        </p:nvSpPr>
        <p:spPr>
          <a:xfrm>
            <a:off x="0" y="0"/>
            <a:ext cx="9144000" cy="5143500"/>
          </a:xfrm>
        </p:spPr>
        <p:txBody>
          <a:bodyPr>
            <a:noAutofit/>
          </a:bodyPr>
          <a:lstStyle/>
          <a:p>
            <a:pPr algn="just">
              <a:lnSpc>
                <a:spcPct val="120000"/>
              </a:lnSpc>
              <a:spcBef>
                <a:spcPts val="1350"/>
              </a:spcBef>
            </a:pPr>
            <a:r>
              <a:rPr lang="vi-VN" sz="5600" b="0" i="0" dirty="0">
                <a:solidFill>
                  <a:schemeClr val="bg1"/>
                </a:solidFill>
                <a:effectLst/>
              </a:rPr>
              <a:t>Lạy Chiên Thiên Chúa, Đấng xoá tội trần gian, xin thương xót chúng con. Lạy Chiên Thiên Chúa, Đấng xoá tội trần gian,</a:t>
            </a:r>
            <a:endParaRPr lang="en-US" altLang="en-US" sz="5600" b="1" dirty="0">
              <a:solidFill>
                <a:schemeClr val="bg1"/>
              </a:solidFill>
              <a:cs typeface="Tahoma" panose="020B0604030504040204" pitchFamily="34" charset="0"/>
            </a:endParaRPr>
          </a:p>
        </p:txBody>
      </p:sp>
    </p:spTree>
    <p:extLst>
      <p:ext uri="{BB962C8B-B14F-4D97-AF65-F5344CB8AC3E}">
        <p14:creationId xmlns:p14="http://schemas.microsoft.com/office/powerpoint/2010/main" val="15910985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1"/>
          </p:nvPr>
        </p:nvSpPr>
        <p:spPr>
          <a:xfrm>
            <a:off x="0" y="0"/>
            <a:ext cx="9144000" cy="5143500"/>
          </a:xfrm>
        </p:spPr>
        <p:txBody>
          <a:bodyPr>
            <a:normAutofit fontScale="77500" lnSpcReduction="20000"/>
          </a:bodyPr>
          <a:lstStyle/>
          <a:p>
            <a:pPr algn="just">
              <a:lnSpc>
                <a:spcPct val="120000"/>
              </a:lnSpc>
              <a:spcBef>
                <a:spcPts val="1800"/>
              </a:spcBef>
            </a:pPr>
            <a:r>
              <a:rPr lang="vi-VN" altLang="en-US" sz="6000" b="1" dirty="0">
                <a:solidFill>
                  <a:srgbClr val="FFFF00"/>
                </a:solidFill>
                <a:cs typeface="Times New Roman" panose="02020603050405020304" pitchFamily="18" charset="0"/>
              </a:rPr>
              <a:t>Đk: </a:t>
            </a:r>
            <a:r>
              <a:rPr lang="vi-VN" altLang="en-US" sz="6000" b="1" dirty="0">
                <a:solidFill>
                  <a:schemeClr val="bg1"/>
                </a:solidFill>
                <a:cs typeface="Times New Roman" panose="02020603050405020304" pitchFamily="18" charset="0"/>
              </a:rPr>
              <a:t>Chúng con về nơi đây dâng ngàn tiếng ca, chúng con về nơi đây để tạ ơn Thiên Chúa. Qua bao tháng năm mong chờ say xưa tháng ân vô bờ, được cùng nhau bên Chúa thỏa lòng con ước mơ.</a:t>
            </a:r>
          </a:p>
        </p:txBody>
      </p:sp>
    </p:spTree>
    <p:extLst>
      <p:ext uri="{BB962C8B-B14F-4D97-AF65-F5344CB8AC3E}">
        <p14:creationId xmlns:p14="http://schemas.microsoft.com/office/powerpoint/2010/main" val="6551571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id="{B1D8B0FD-29EC-CAB3-46C7-E3170250F29E}"/>
              </a:ext>
            </a:extLst>
          </p:cNvPr>
          <p:cNvSpPr>
            <a:spLocks noGrp="1" noChangeArrowheads="1"/>
          </p:cNvSpPr>
          <p:nvPr>
            <p:ph type="subTitle" idx="1"/>
          </p:nvPr>
        </p:nvSpPr>
        <p:spPr>
          <a:xfrm>
            <a:off x="0" y="0"/>
            <a:ext cx="9144000" cy="5143500"/>
          </a:xfrm>
        </p:spPr>
        <p:txBody>
          <a:bodyPr>
            <a:noAutofit/>
          </a:bodyPr>
          <a:lstStyle/>
          <a:p>
            <a:pPr algn="just" fontAlgn="base"/>
            <a:r>
              <a:rPr lang="vi-VN" sz="5500" dirty="0">
                <a:solidFill>
                  <a:srgbClr val="FFFF00"/>
                </a:solidFill>
              </a:rPr>
              <a:t>**</a:t>
            </a:r>
            <a:r>
              <a:rPr lang="en-US" sz="5500" b="0" i="0" dirty="0">
                <a:solidFill>
                  <a:schemeClr val="bg1"/>
                </a:solidFill>
                <a:effectLst/>
              </a:rPr>
              <a:t> </a:t>
            </a:r>
            <a:r>
              <a:rPr lang="vi-VN" sz="6000" b="0" i="0" dirty="0">
                <a:solidFill>
                  <a:schemeClr val="bg1"/>
                </a:solidFill>
                <a:effectLst/>
              </a:rPr>
              <a:t>xin thương xót, xin thương xót chúng con. Lạy Chiên Thiên Chúa, Đấng xoá tội trần gian, xin ban bình an cho chúng con.</a:t>
            </a:r>
            <a:endParaRPr lang="en-US" altLang="en-US" sz="5500" b="1" dirty="0">
              <a:solidFill>
                <a:schemeClr val="bg1"/>
              </a:solidFill>
              <a:cs typeface="Tahoma" panose="020B0604030504040204" pitchFamily="34" charset="0"/>
            </a:endParaRPr>
          </a:p>
        </p:txBody>
      </p:sp>
    </p:spTree>
    <p:extLst>
      <p:ext uri="{BB962C8B-B14F-4D97-AF65-F5344CB8AC3E}">
        <p14:creationId xmlns:p14="http://schemas.microsoft.com/office/powerpoint/2010/main" val="16693595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04711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572"/>
            <a:ext cx="9144000" cy="5136356"/>
          </a:xfrm>
          <a:prstGeom prst="rect">
            <a:avLst/>
          </a:prstGeom>
        </p:spPr>
      </p:pic>
    </p:spTree>
    <p:extLst>
      <p:ext uri="{BB962C8B-B14F-4D97-AF65-F5344CB8AC3E}">
        <p14:creationId xmlns:p14="http://schemas.microsoft.com/office/powerpoint/2010/main" val="38376212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1"/>
          </p:nvPr>
        </p:nvSpPr>
        <p:spPr>
          <a:xfrm>
            <a:off x="0" y="742950"/>
            <a:ext cx="9144000" cy="5143500"/>
          </a:xfrm>
        </p:spPr>
        <p:txBody>
          <a:bodyPr>
            <a:normAutofit/>
          </a:bodyPr>
          <a:lstStyle/>
          <a:p>
            <a:pPr>
              <a:lnSpc>
                <a:spcPct val="120000"/>
              </a:lnSpc>
              <a:spcBef>
                <a:spcPts val="1800"/>
              </a:spcBef>
            </a:pPr>
            <a:r>
              <a:rPr lang="en-US" altLang="en-US" sz="6000" b="1" dirty="0">
                <a:solidFill>
                  <a:srgbClr val="FFFF00"/>
                </a:solidFill>
                <a:cs typeface="Times New Roman" panose="02020603050405020304" pitchFamily="18" charset="0"/>
              </a:rPr>
              <a:t>Ca </a:t>
            </a:r>
            <a:r>
              <a:rPr lang="en-US" altLang="en-US" sz="6000" b="1" dirty="0" err="1">
                <a:solidFill>
                  <a:srgbClr val="FFFF00"/>
                </a:solidFill>
                <a:cs typeface="Times New Roman" panose="02020603050405020304" pitchFamily="18" charset="0"/>
              </a:rPr>
              <a:t>Nguyện</a:t>
            </a:r>
            <a:r>
              <a:rPr lang="en-US" altLang="en-US" sz="6000" b="1" dirty="0">
                <a:solidFill>
                  <a:srgbClr val="FFFF00"/>
                </a:solidFill>
                <a:cs typeface="Times New Roman" panose="02020603050405020304" pitchFamily="18" charset="0"/>
              </a:rPr>
              <a:t> </a:t>
            </a:r>
            <a:r>
              <a:rPr lang="en-US" altLang="en-US" sz="6000" b="1" dirty="0" err="1">
                <a:solidFill>
                  <a:srgbClr val="FFFF00"/>
                </a:solidFill>
                <a:cs typeface="Times New Roman" panose="02020603050405020304" pitchFamily="18" charset="0"/>
              </a:rPr>
              <a:t>Hiệp</a:t>
            </a:r>
            <a:r>
              <a:rPr lang="en-US" altLang="en-US" sz="6000" b="1" dirty="0">
                <a:solidFill>
                  <a:srgbClr val="FFFF00"/>
                </a:solidFill>
                <a:cs typeface="Times New Roman" panose="02020603050405020304" pitchFamily="18" charset="0"/>
              </a:rPr>
              <a:t> </a:t>
            </a:r>
            <a:r>
              <a:rPr lang="en-US" altLang="en-US" sz="6000" b="1" dirty="0" err="1">
                <a:solidFill>
                  <a:srgbClr val="FFFF00"/>
                </a:solidFill>
                <a:cs typeface="Times New Roman" panose="02020603050405020304" pitchFamily="18" charset="0"/>
              </a:rPr>
              <a:t>Lễ</a:t>
            </a:r>
            <a:r>
              <a:rPr lang="en-US" altLang="en-US" sz="6000" b="1" dirty="0">
                <a:solidFill>
                  <a:srgbClr val="FFFF00"/>
                </a:solidFill>
                <a:cs typeface="Times New Roman" panose="02020603050405020304" pitchFamily="18" charset="0"/>
              </a:rPr>
              <a:t>: </a:t>
            </a:r>
          </a:p>
          <a:p>
            <a:pPr>
              <a:lnSpc>
                <a:spcPct val="120000"/>
              </a:lnSpc>
              <a:spcBef>
                <a:spcPts val="1800"/>
              </a:spcBef>
            </a:pPr>
            <a:r>
              <a:rPr lang="en-US" altLang="en-US" sz="7200" b="1" dirty="0" err="1">
                <a:solidFill>
                  <a:srgbClr val="FFFF00"/>
                </a:solidFill>
                <a:cs typeface="Times New Roman" panose="02020603050405020304" pitchFamily="18" charset="0"/>
              </a:rPr>
              <a:t>Sống</a:t>
            </a:r>
            <a:r>
              <a:rPr lang="en-US" altLang="en-US" sz="7200" b="1" dirty="0">
                <a:solidFill>
                  <a:srgbClr val="FFFF00"/>
                </a:solidFill>
                <a:cs typeface="Times New Roman" panose="02020603050405020304" pitchFamily="18" charset="0"/>
              </a:rPr>
              <a:t> </a:t>
            </a:r>
            <a:r>
              <a:rPr lang="en-US" altLang="en-US" sz="7200" b="1" dirty="0" err="1">
                <a:solidFill>
                  <a:srgbClr val="FFFF00"/>
                </a:solidFill>
                <a:cs typeface="Times New Roman" panose="02020603050405020304" pitchFamily="18" charset="0"/>
              </a:rPr>
              <a:t>Trong</a:t>
            </a:r>
            <a:r>
              <a:rPr lang="en-US" altLang="en-US" sz="7200" b="1" dirty="0">
                <a:solidFill>
                  <a:srgbClr val="FFFF00"/>
                </a:solidFill>
                <a:cs typeface="Times New Roman" panose="02020603050405020304" pitchFamily="18" charset="0"/>
              </a:rPr>
              <a:t> </a:t>
            </a:r>
            <a:r>
              <a:rPr lang="en-US" altLang="en-US" sz="7200" b="1" dirty="0" err="1">
                <a:solidFill>
                  <a:srgbClr val="FFFF00"/>
                </a:solidFill>
                <a:cs typeface="Times New Roman" panose="02020603050405020304" pitchFamily="18" charset="0"/>
              </a:rPr>
              <a:t>Tình</a:t>
            </a:r>
            <a:r>
              <a:rPr lang="en-US" altLang="en-US" sz="7200" b="1" dirty="0">
                <a:solidFill>
                  <a:srgbClr val="FFFF00"/>
                </a:solidFill>
                <a:cs typeface="Times New Roman" panose="02020603050405020304" pitchFamily="18" charset="0"/>
              </a:rPr>
              <a:t> </a:t>
            </a:r>
            <a:r>
              <a:rPr lang="en-US" altLang="en-US" sz="7200" b="1" dirty="0" err="1">
                <a:solidFill>
                  <a:srgbClr val="FFFF00"/>
                </a:solidFill>
                <a:cs typeface="Times New Roman" panose="02020603050405020304" pitchFamily="18" charset="0"/>
              </a:rPr>
              <a:t>Chúa</a:t>
            </a:r>
            <a:endParaRPr lang="en-US" altLang="en-US" sz="7200" b="1"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38826338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fontScale="92500" lnSpcReduction="10000"/>
          </a:bodyPr>
          <a:lstStyle/>
          <a:p>
            <a:pPr marL="0" indent="0" algn="just">
              <a:lnSpc>
                <a:spcPct val="120000"/>
              </a:lnSpc>
              <a:spcBef>
                <a:spcPts val="1350"/>
              </a:spcBef>
              <a:buNone/>
            </a:pPr>
            <a:r>
              <a:rPr lang="vi-VN" sz="5400" b="1" dirty="0">
                <a:solidFill>
                  <a:srgbClr val="FFFF00"/>
                </a:solidFill>
                <a:ea typeface="Tahoma" pitchFamily="34" charset="0"/>
                <a:cs typeface="Times New Roman" panose="02020603050405020304" pitchFamily="18" charset="0"/>
              </a:rPr>
              <a:t>Tk1: </a:t>
            </a:r>
            <a:r>
              <a:rPr lang="vi-VN" sz="5400" b="1" dirty="0">
                <a:solidFill>
                  <a:schemeClr val="bg1"/>
                </a:solidFill>
                <a:ea typeface="Tahoma" pitchFamily="34" charset="0"/>
                <a:cs typeface="Times New Roman" panose="02020603050405020304" pitchFamily="18" charset="0"/>
              </a:rPr>
              <a:t>Sống trong mái nhà Chúa, là sống miên man an bình, được mãi nỗi vui Phục Sinh. Sống trong mối tình của Ngài, hồn mãi êm nhẹ câu ca, vút xa gieo niềm tin mới.</a:t>
            </a:r>
          </a:p>
        </p:txBody>
      </p:sp>
    </p:spTree>
    <p:extLst>
      <p:ext uri="{BB962C8B-B14F-4D97-AF65-F5344CB8AC3E}">
        <p14:creationId xmlns:p14="http://schemas.microsoft.com/office/powerpoint/2010/main" val="37136397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fontScale="85000" lnSpcReduction="20000"/>
          </a:bodyPr>
          <a:lstStyle/>
          <a:p>
            <a:pPr marL="0" indent="0" algn="just">
              <a:lnSpc>
                <a:spcPct val="120000"/>
              </a:lnSpc>
              <a:spcBef>
                <a:spcPts val="1350"/>
              </a:spcBef>
              <a:buNone/>
            </a:pPr>
            <a:r>
              <a:rPr lang="vi-VN" sz="5400" b="1" dirty="0">
                <a:solidFill>
                  <a:srgbClr val="FFFF00"/>
                </a:solidFill>
                <a:ea typeface="Tahoma" pitchFamily="34" charset="0"/>
                <a:cs typeface="Times New Roman" panose="02020603050405020304" pitchFamily="18" charset="0"/>
              </a:rPr>
              <a:t>Đk: </a:t>
            </a:r>
            <a:r>
              <a:rPr lang="vi-VN" sz="5400" b="1" dirty="0">
                <a:solidFill>
                  <a:schemeClr val="bg1"/>
                </a:solidFill>
                <a:ea typeface="Tahoma" pitchFamily="34" charset="0"/>
                <a:cs typeface="Times New Roman" panose="02020603050405020304" pitchFamily="18" charset="0"/>
              </a:rPr>
              <a:t>Tình yêu vượt qua biên giới, Chúa ơi năm tháng nào ngơi. Đời con tựa nương nơi Chúa, tháng năm sẽ không tàn úa. Tình Chúa yêu thương vô cùng, cho dẫu xa xôi muôn trùng. Chúa ơi, tình yêu đỡ nâng, bước không ngại ngùng.</a:t>
            </a:r>
          </a:p>
        </p:txBody>
      </p:sp>
    </p:spTree>
    <p:extLst>
      <p:ext uri="{BB962C8B-B14F-4D97-AF65-F5344CB8AC3E}">
        <p14:creationId xmlns:p14="http://schemas.microsoft.com/office/powerpoint/2010/main" val="19517343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4068"/>
            <a:ext cx="9144000" cy="5143500"/>
          </a:xfrm>
        </p:spPr>
        <p:txBody>
          <a:bodyPr>
            <a:normAutofit fontScale="92500" lnSpcReduction="10000"/>
          </a:bodyPr>
          <a:lstStyle/>
          <a:p>
            <a:pPr marL="0" indent="0" algn="just">
              <a:lnSpc>
                <a:spcPct val="120000"/>
              </a:lnSpc>
              <a:spcBef>
                <a:spcPts val="1350"/>
              </a:spcBef>
              <a:buNone/>
            </a:pPr>
            <a:r>
              <a:rPr lang="vi-VN" sz="5400" b="1" dirty="0">
                <a:solidFill>
                  <a:srgbClr val="FFFF00"/>
                </a:solidFill>
                <a:ea typeface="Tahoma" pitchFamily="34" charset="0"/>
                <a:cs typeface="Times New Roman" panose="02020603050405020304" pitchFamily="18" charset="0"/>
              </a:rPr>
              <a:t>Tk2: </a:t>
            </a:r>
            <a:r>
              <a:rPr lang="vi-VN" sz="5400" b="1" dirty="0">
                <a:solidFill>
                  <a:schemeClr val="bg1"/>
                </a:solidFill>
                <a:ea typeface="Tahoma" pitchFamily="34" charset="0"/>
                <a:cs typeface="Times New Roman" panose="02020603050405020304" pitchFamily="18" charset="0"/>
              </a:rPr>
              <a:t>Những ai kiếm tìm Chúa, được thấy biết bao kho tàng, được nếm biết bao ủi an. Những ai mãi nhọc nhằn, tìm thấy an nhàn nơi Cha, ách ta nhẹ nhàng êm ái.</a:t>
            </a:r>
          </a:p>
        </p:txBody>
      </p:sp>
    </p:spTree>
    <p:extLst>
      <p:ext uri="{BB962C8B-B14F-4D97-AF65-F5344CB8AC3E}">
        <p14:creationId xmlns:p14="http://schemas.microsoft.com/office/powerpoint/2010/main" val="8953837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fontScale="85000" lnSpcReduction="20000"/>
          </a:bodyPr>
          <a:lstStyle/>
          <a:p>
            <a:pPr marL="0" indent="0" algn="just">
              <a:lnSpc>
                <a:spcPct val="120000"/>
              </a:lnSpc>
              <a:spcBef>
                <a:spcPts val="1350"/>
              </a:spcBef>
              <a:buNone/>
            </a:pPr>
            <a:r>
              <a:rPr lang="vi-VN" sz="5400" b="1" dirty="0">
                <a:solidFill>
                  <a:srgbClr val="FFFF00"/>
                </a:solidFill>
                <a:ea typeface="Tahoma" pitchFamily="34" charset="0"/>
                <a:cs typeface="Times New Roman" panose="02020603050405020304" pitchFamily="18" charset="0"/>
              </a:rPr>
              <a:t>Đk: </a:t>
            </a:r>
            <a:r>
              <a:rPr lang="vi-VN" sz="5400" b="1" dirty="0">
                <a:solidFill>
                  <a:schemeClr val="bg1"/>
                </a:solidFill>
                <a:ea typeface="Tahoma" pitchFamily="34" charset="0"/>
                <a:cs typeface="Times New Roman" panose="02020603050405020304" pitchFamily="18" charset="0"/>
              </a:rPr>
              <a:t>Tình yêu vượt qua biên giới, Chúa ơi năm tháng nào ngơi. Đời con tựa nương nơi Chúa, tháng năm sẽ không tàn úa. Tình Chúa yêu thương vô cùng, cho dẫu xa xôi muôn trùng. Chúa ơi, tình yêu đỡ nâng, bước không ngại ngùng.</a:t>
            </a:r>
          </a:p>
        </p:txBody>
      </p:sp>
    </p:spTree>
    <p:extLst>
      <p:ext uri="{BB962C8B-B14F-4D97-AF65-F5344CB8AC3E}">
        <p14:creationId xmlns:p14="http://schemas.microsoft.com/office/powerpoint/2010/main" val="42063164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fontScale="85000" lnSpcReduction="10000"/>
          </a:bodyPr>
          <a:lstStyle/>
          <a:p>
            <a:pPr marL="0" indent="0" algn="just">
              <a:lnSpc>
                <a:spcPct val="120000"/>
              </a:lnSpc>
              <a:spcBef>
                <a:spcPts val="1350"/>
              </a:spcBef>
              <a:buNone/>
            </a:pPr>
            <a:r>
              <a:rPr lang="vi-VN" sz="6000" b="1" dirty="0">
                <a:solidFill>
                  <a:srgbClr val="FFFF00"/>
                </a:solidFill>
                <a:ea typeface="Tahoma" pitchFamily="34" charset="0"/>
                <a:cs typeface="Times New Roman" panose="02020603050405020304" pitchFamily="18" charset="0"/>
              </a:rPr>
              <a:t>Tk3: </a:t>
            </a:r>
            <a:r>
              <a:rPr lang="vi-VN" sz="6000" b="1" dirty="0">
                <a:solidFill>
                  <a:schemeClr val="bg1"/>
                </a:solidFill>
                <a:ea typeface="Tahoma" pitchFamily="34" charset="0"/>
                <a:cs typeface="Times New Roman" panose="02020603050405020304" pitchFamily="18" charset="0"/>
              </a:rPr>
              <a:t>Phúc thay có lời Chúa bừng sáng soi cho muôn người, được vững bước sang ngày mai. Những ai vẫn đợi chờ tình Chúa bao lời dịu êm giữa đem soi người đi tới.</a:t>
            </a:r>
          </a:p>
        </p:txBody>
      </p:sp>
    </p:spTree>
    <p:extLst>
      <p:ext uri="{BB962C8B-B14F-4D97-AF65-F5344CB8AC3E}">
        <p14:creationId xmlns:p14="http://schemas.microsoft.com/office/powerpoint/2010/main" val="2541811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fontScale="85000" lnSpcReduction="20000"/>
          </a:bodyPr>
          <a:lstStyle/>
          <a:p>
            <a:pPr marL="0" indent="0" algn="just">
              <a:lnSpc>
                <a:spcPct val="120000"/>
              </a:lnSpc>
              <a:spcBef>
                <a:spcPts val="1350"/>
              </a:spcBef>
              <a:buNone/>
            </a:pPr>
            <a:r>
              <a:rPr lang="vi-VN" sz="5400" b="1" dirty="0">
                <a:solidFill>
                  <a:srgbClr val="FFFF00"/>
                </a:solidFill>
                <a:ea typeface="Tahoma" pitchFamily="34" charset="0"/>
                <a:cs typeface="Times New Roman" panose="02020603050405020304" pitchFamily="18" charset="0"/>
              </a:rPr>
              <a:t>Đk: </a:t>
            </a:r>
            <a:r>
              <a:rPr lang="vi-VN" sz="5400" b="1" dirty="0">
                <a:solidFill>
                  <a:schemeClr val="bg1"/>
                </a:solidFill>
                <a:ea typeface="Tahoma" pitchFamily="34" charset="0"/>
                <a:cs typeface="Times New Roman" panose="02020603050405020304" pitchFamily="18" charset="0"/>
              </a:rPr>
              <a:t>Tình yêu vượt qua biên giới, Chúa ơi năm tháng nào ngơi. Đời con tựa nương nơi Chúa, tháng năm sẽ không tàn úa. Tình Chúa yêu thương vô cùng, cho dẫu xa xôi muôn trùng. Chúa ơi, tình yêu đỡ nâng, bước không ngại ngùng.</a:t>
            </a:r>
          </a:p>
        </p:txBody>
      </p:sp>
    </p:spTree>
    <p:extLst>
      <p:ext uri="{BB962C8B-B14F-4D97-AF65-F5344CB8AC3E}">
        <p14:creationId xmlns:p14="http://schemas.microsoft.com/office/powerpoint/2010/main" val="12108541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subTitle" idx="1"/>
          </p:nvPr>
        </p:nvSpPr>
        <p:spPr>
          <a:xfrm>
            <a:off x="0" y="0"/>
            <a:ext cx="9144000" cy="5143500"/>
          </a:xfrm>
        </p:spPr>
        <p:txBody>
          <a:bodyPr>
            <a:noAutofit/>
          </a:bodyPr>
          <a:lstStyle/>
          <a:p>
            <a:pPr algn="just">
              <a:lnSpc>
                <a:spcPct val="120000"/>
              </a:lnSpc>
              <a:spcBef>
                <a:spcPts val="1800"/>
              </a:spcBef>
            </a:pPr>
            <a:r>
              <a:rPr lang="vi-VN" altLang="en-US" sz="4350" b="1" dirty="0">
                <a:solidFill>
                  <a:srgbClr val="FFFF00"/>
                </a:solidFill>
                <a:cs typeface="Times New Roman" panose="02020603050405020304" pitchFamily="18" charset="0"/>
              </a:rPr>
              <a:t>Tk1: </a:t>
            </a:r>
            <a:r>
              <a:rPr lang="vi-VN" altLang="en-US" sz="4350" b="1" dirty="0">
                <a:solidFill>
                  <a:schemeClr val="bg1"/>
                </a:solidFill>
                <a:cs typeface="Times New Roman" panose="02020603050405020304" pitchFamily="18" charset="0"/>
              </a:rPr>
              <a:t>Với tiếng hát rạo rực niềm tin, với ánh mắt đọng lời nguyện xin, chúng con dâng muôn ngàn ý tình, từng lời kinh hay từng cuộc sống, cùng hòa chung trong tình hiệp nhất, nguyện dâng lên Thiên Chúa tình yêu.</a:t>
            </a:r>
          </a:p>
          <a:p>
            <a:pPr algn="just">
              <a:lnSpc>
                <a:spcPct val="120000"/>
              </a:lnSpc>
              <a:spcBef>
                <a:spcPts val="1800"/>
              </a:spcBef>
            </a:pPr>
            <a:endParaRPr lang="vi-VN" altLang="en-US" sz="4350" b="1"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7548894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5789102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572"/>
            <a:ext cx="9144000" cy="5136356"/>
          </a:xfrm>
          <a:prstGeom prst="rect">
            <a:avLst/>
          </a:prstGeom>
        </p:spPr>
      </p:pic>
    </p:spTree>
    <p:extLst>
      <p:ext uri="{BB962C8B-B14F-4D97-AF65-F5344CB8AC3E}">
        <p14:creationId xmlns:p14="http://schemas.microsoft.com/office/powerpoint/2010/main" val="1505334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a:noFill/>
        </p:spPr>
        <p:txBody>
          <a:bodyPr>
            <a:noAutofit/>
          </a:bodyPr>
          <a:lstStyle/>
          <a:p>
            <a:pPr marL="27431" indent="0" algn="just">
              <a:lnSpc>
                <a:spcPct val="130000"/>
              </a:lnSpc>
              <a:buNone/>
            </a:pPr>
            <a:endParaRPr lang="en-US" b="1" dirty="0">
              <a:solidFill>
                <a:srgbClr val="FFFF00"/>
              </a:solidFill>
              <a:effectLst>
                <a:outerShdw blurRad="38100" dist="38100" dir="2700000" algn="tl">
                  <a:srgbClr val="000000">
                    <a:alpha val="43137"/>
                  </a:srgbClr>
                </a:outerShdw>
              </a:effectLst>
              <a:latin typeface="+mj-lt"/>
              <a:cs typeface="Times New Roman" pitchFamily="18" charset="0"/>
            </a:endParaRPr>
          </a:p>
          <a:p>
            <a:pPr marL="27431" indent="0" algn="ctr">
              <a:lnSpc>
                <a:spcPct val="130000"/>
              </a:lnSpc>
              <a:buNone/>
            </a:pPr>
            <a:r>
              <a:rPr lang="en-US" sz="6000" b="1" u="sng" dirty="0">
                <a:solidFill>
                  <a:srgbClr val="FFFF00"/>
                </a:solidFill>
                <a:effectLst>
                  <a:outerShdw blurRad="38100" dist="38100" dir="2700000" algn="tl">
                    <a:srgbClr val="000000">
                      <a:alpha val="43137"/>
                    </a:srgbClr>
                  </a:outerShdw>
                </a:effectLst>
                <a:latin typeface="+mj-lt"/>
                <a:cs typeface="Times New Roman" pitchFamily="18" charset="0"/>
              </a:rPr>
              <a:t>Ca </a:t>
            </a:r>
            <a:r>
              <a:rPr lang="en-US" sz="6000" b="1" u="sng" dirty="0" err="1">
                <a:solidFill>
                  <a:srgbClr val="FFFF00"/>
                </a:solidFill>
                <a:effectLst>
                  <a:outerShdw blurRad="38100" dist="38100" dir="2700000" algn="tl">
                    <a:srgbClr val="000000">
                      <a:alpha val="43137"/>
                    </a:srgbClr>
                  </a:outerShdw>
                </a:effectLst>
                <a:latin typeface="+mj-lt"/>
                <a:cs typeface="Times New Roman" pitchFamily="18" charset="0"/>
              </a:rPr>
              <a:t>kết</a:t>
            </a:r>
            <a:r>
              <a:rPr lang="en-US" sz="6000" b="1" u="sng"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6000" b="1" u="sng" dirty="0" err="1">
                <a:solidFill>
                  <a:srgbClr val="FFFF00"/>
                </a:solidFill>
                <a:effectLst>
                  <a:outerShdw blurRad="38100" dist="38100" dir="2700000" algn="tl">
                    <a:srgbClr val="000000">
                      <a:alpha val="43137"/>
                    </a:srgbClr>
                  </a:outerShdw>
                </a:effectLst>
                <a:latin typeface="+mj-lt"/>
                <a:cs typeface="Times New Roman" pitchFamily="18" charset="0"/>
              </a:rPr>
              <a:t>lễ</a:t>
            </a:r>
            <a:endParaRPr lang="en-US" sz="6000" b="1" u="sng" dirty="0">
              <a:solidFill>
                <a:srgbClr val="FFFF00"/>
              </a:solidFill>
              <a:effectLst>
                <a:outerShdw blurRad="38100" dist="38100" dir="2700000" algn="tl">
                  <a:srgbClr val="000000">
                    <a:alpha val="43137"/>
                  </a:srgbClr>
                </a:outerShdw>
              </a:effectLst>
              <a:latin typeface="+mj-lt"/>
              <a:cs typeface="Times New Roman" pitchFamily="18" charset="0"/>
            </a:endParaRPr>
          </a:p>
          <a:p>
            <a:pPr marL="0" indent="0" algn="ctr">
              <a:lnSpc>
                <a:spcPct val="120000"/>
              </a:lnSpc>
              <a:buNone/>
            </a:pPr>
            <a:r>
              <a:rPr lang="vi-VN" sz="7200" b="1" dirty="0">
                <a:solidFill>
                  <a:srgbClr val="FFFF00"/>
                </a:solidFill>
              </a:rPr>
              <a:t>Con Xin Dâng Mẹ</a:t>
            </a:r>
            <a:br>
              <a:rPr lang="vi-VN" sz="13800" dirty="0">
                <a:solidFill>
                  <a:srgbClr val="FFFF00"/>
                </a:solidFill>
              </a:rPr>
            </a:br>
            <a:r>
              <a:rPr lang="vi-VN" sz="7200" i="1" dirty="0">
                <a:solidFill>
                  <a:schemeClr val="bg1"/>
                </a:solidFill>
              </a:rPr>
              <a:t>Lm. Văn Chi</a:t>
            </a:r>
            <a:endParaRPr lang="en-US" sz="8000" b="1" i="1"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34003766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524315"/>
          </a:xfrm>
          <a:prstGeom prst="rect">
            <a:avLst/>
          </a:prstGeom>
        </p:spPr>
        <p:txBody>
          <a:bodyPr wrap="square">
            <a:spAutoFit/>
          </a:bodyPr>
          <a:lstStyle/>
          <a:p>
            <a:pPr algn="just"/>
            <a:r>
              <a:rPr lang="en-US" sz="4600" b="1" u="sng" dirty="0" err="1">
                <a:solidFill>
                  <a:srgbClr val="FFFF00"/>
                </a:solidFill>
                <a:ea typeface="SimHei" pitchFamily="49" charset="-122"/>
                <a:cs typeface="Times New Roman" pitchFamily="18" charset="0"/>
              </a:rPr>
              <a:t>Đk</a:t>
            </a:r>
            <a:r>
              <a:rPr lang="en-US" sz="4600" b="1" u="sng" dirty="0">
                <a:solidFill>
                  <a:srgbClr val="FFFF00"/>
                </a:solidFill>
                <a:ea typeface="SimHei" pitchFamily="49" charset="-122"/>
                <a:cs typeface="Times New Roman" pitchFamily="18" charset="0"/>
              </a:rPr>
              <a:t>:</a:t>
            </a:r>
            <a:r>
              <a:rPr lang="en-US" sz="4600" b="1" dirty="0">
                <a:solidFill>
                  <a:srgbClr val="FFFF00"/>
                </a:solidFill>
                <a:effectLst>
                  <a:outerShdw blurRad="38100" dist="38100" dir="2700000" algn="tl">
                    <a:srgbClr val="000000">
                      <a:alpha val="43137"/>
                    </a:srgbClr>
                  </a:outerShdw>
                </a:effectLst>
                <a:ea typeface="SimHei" pitchFamily="49" charset="-122"/>
                <a:cs typeface="Times New Roman" pitchFamily="18" charset="0"/>
              </a:rPr>
              <a:t> </a:t>
            </a:r>
            <a:r>
              <a:rPr lang="vi-VN" sz="4800" dirty="0">
                <a:solidFill>
                  <a:schemeClr val="bg1"/>
                </a:solidFill>
              </a:rPr>
              <a:t>Mẹ ơi trước nhan Mẹ con dâng về Mẹ. Một tràng hoa mân côi và ngàn lời ca chan chứa tình yêu. Lời con tiếng ca hòa dâng lên Mẹ hiền. Tựa ngàn hoa thắm tươi xin dâng lên Mẹ thương yêu.</a:t>
            </a:r>
            <a:endParaRPr lang="en-US" sz="4600" b="1" dirty="0">
              <a:solidFill>
                <a:schemeClr val="bg1"/>
              </a:solidFill>
              <a:cs typeface="Times New Roman" pitchFamily="18"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9144000" cy="5262979"/>
          </a:xfrm>
          <a:prstGeom prst="rect">
            <a:avLst/>
          </a:prstGeom>
        </p:spPr>
        <p:txBody>
          <a:bodyPr wrap="square">
            <a:spAutoFit/>
          </a:bodyPr>
          <a:lstStyle/>
          <a:p>
            <a:pPr lvl="0" algn="just">
              <a:defRPr/>
            </a:pPr>
            <a:r>
              <a:rPr lang="en-US" sz="5600" b="1" u="sng" dirty="0">
                <a:solidFill>
                  <a:srgbClr val="FFFF00"/>
                </a:solidFill>
                <a:latin typeface="+mj-lt"/>
                <a:ea typeface="SimHei" pitchFamily="49" charset="-122"/>
                <a:cs typeface="Times New Roman" pitchFamily="18" charset="0"/>
              </a:rPr>
              <a:t>Tk1:</a:t>
            </a:r>
            <a:r>
              <a:rPr lang="en-US" sz="5600" b="1" dirty="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5600" dirty="0">
                <a:solidFill>
                  <a:schemeClr val="bg1"/>
                </a:solidFill>
              </a:rPr>
              <a:t>Trong khi an vui con dâng lên Mẹ tình yêu xin dâng trọn niềm trìu mến. Khi con cô đơn xin dâng về Mẹ đời những gian truân Mẹ sẽ ủi an.</a:t>
            </a:r>
            <a:endParaRPr lang="en-US" sz="5600" b="1" dirty="0">
              <a:solidFill>
                <a:schemeClr val="bg1"/>
              </a:solidFill>
              <a:latin typeface="+mj-lt"/>
              <a:cs typeface="Times New Roman" pitchFamily="18" charset="0"/>
            </a:endParaRPr>
          </a:p>
        </p:txBody>
      </p:sp>
    </p:spTree>
    <p:extLst>
      <p:ext uri="{BB962C8B-B14F-4D97-AF65-F5344CB8AC3E}">
        <p14:creationId xmlns:p14="http://schemas.microsoft.com/office/powerpoint/2010/main" val="13567136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524315"/>
          </a:xfrm>
          <a:prstGeom prst="rect">
            <a:avLst/>
          </a:prstGeom>
        </p:spPr>
        <p:txBody>
          <a:bodyPr wrap="square">
            <a:spAutoFit/>
          </a:bodyPr>
          <a:lstStyle/>
          <a:p>
            <a:pPr algn="just"/>
            <a:r>
              <a:rPr lang="en-US" sz="4600" b="1" u="sng" dirty="0" err="1">
                <a:solidFill>
                  <a:srgbClr val="FFFF00"/>
                </a:solidFill>
                <a:ea typeface="SimHei" pitchFamily="49" charset="-122"/>
                <a:cs typeface="Times New Roman" pitchFamily="18" charset="0"/>
              </a:rPr>
              <a:t>Đk</a:t>
            </a:r>
            <a:r>
              <a:rPr lang="en-US" sz="4600" b="1" u="sng" dirty="0">
                <a:solidFill>
                  <a:srgbClr val="FFFF00"/>
                </a:solidFill>
                <a:ea typeface="SimHei" pitchFamily="49" charset="-122"/>
                <a:cs typeface="Times New Roman" pitchFamily="18" charset="0"/>
              </a:rPr>
              <a:t>:</a:t>
            </a:r>
            <a:r>
              <a:rPr lang="en-US" sz="4600" b="1" dirty="0">
                <a:solidFill>
                  <a:srgbClr val="FFFF00"/>
                </a:solidFill>
                <a:effectLst>
                  <a:outerShdw blurRad="38100" dist="38100" dir="2700000" algn="tl">
                    <a:srgbClr val="000000">
                      <a:alpha val="43137"/>
                    </a:srgbClr>
                  </a:outerShdw>
                </a:effectLst>
                <a:ea typeface="SimHei" pitchFamily="49" charset="-122"/>
                <a:cs typeface="Times New Roman" pitchFamily="18" charset="0"/>
              </a:rPr>
              <a:t> </a:t>
            </a:r>
            <a:r>
              <a:rPr lang="vi-VN" sz="4800" dirty="0">
                <a:solidFill>
                  <a:schemeClr val="bg1"/>
                </a:solidFill>
              </a:rPr>
              <a:t>Mẹ ơi trước nhan Mẹ con dâng về Mẹ. Một tràng hoa mân côi và ngàn lời ca chan chứa tình yêu. Lời con tiếng ca hòa dâng lên Mẹ hiền. Tựa ngàn hoa thắm tươi xin dâng lên Mẹ thương yêu.</a:t>
            </a:r>
            <a:endParaRPr lang="en-US" sz="4600" b="1" dirty="0">
              <a:solidFill>
                <a:schemeClr val="bg1"/>
              </a:solidFill>
              <a:cs typeface="Times New Roman" pitchFamily="18" charset="0"/>
            </a:endParaRPr>
          </a:p>
        </p:txBody>
      </p:sp>
    </p:spTree>
    <p:extLst>
      <p:ext uri="{BB962C8B-B14F-4D97-AF65-F5344CB8AC3E}">
        <p14:creationId xmlns:p14="http://schemas.microsoft.com/office/powerpoint/2010/main" val="36980626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572"/>
            <a:ext cx="9144000" cy="5136356"/>
          </a:xfrm>
          <a:prstGeom prst="rect">
            <a:avLst/>
          </a:prstGeom>
        </p:spPr>
      </p:pic>
    </p:spTree>
    <p:extLst>
      <p:ext uri="{BB962C8B-B14F-4D97-AF65-F5344CB8AC3E}">
        <p14:creationId xmlns:p14="http://schemas.microsoft.com/office/powerpoint/2010/main" val="26263919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1"/>
          </p:nvPr>
        </p:nvSpPr>
        <p:spPr>
          <a:xfrm>
            <a:off x="0" y="0"/>
            <a:ext cx="9144000" cy="5143500"/>
          </a:xfrm>
        </p:spPr>
        <p:txBody>
          <a:bodyPr>
            <a:normAutofit fontScale="92500"/>
          </a:bodyPr>
          <a:lstStyle/>
          <a:p>
            <a:pPr algn="just">
              <a:lnSpc>
                <a:spcPct val="120000"/>
              </a:lnSpc>
              <a:spcBef>
                <a:spcPts val="1800"/>
              </a:spcBef>
            </a:pPr>
            <a:r>
              <a:rPr lang="vi-VN" altLang="en-US" sz="4950" b="1" dirty="0">
                <a:solidFill>
                  <a:srgbClr val="FFFF00"/>
                </a:solidFill>
                <a:cs typeface="Times New Roman" panose="02020603050405020304" pitchFamily="18" charset="0"/>
              </a:rPr>
              <a:t>Đk: </a:t>
            </a:r>
            <a:r>
              <a:rPr lang="vi-VN" altLang="en-US" sz="4950" b="1" dirty="0">
                <a:solidFill>
                  <a:schemeClr val="bg1"/>
                </a:solidFill>
                <a:cs typeface="Times New Roman" panose="02020603050405020304" pitchFamily="18" charset="0"/>
              </a:rPr>
              <a:t>Chúng con về nơi đây dâng ngàn tiếng ca, chúng con về nơi đây để tạ ơn Thiên Chúa. Qua bao tháng năm mong chờ say xưa tháng ân vô bờ, được cùng nhau bên Chúa thỏa lòng con ước mơ.</a:t>
            </a:r>
          </a:p>
        </p:txBody>
      </p:sp>
    </p:spTree>
    <p:extLst>
      <p:ext uri="{BB962C8B-B14F-4D97-AF65-F5344CB8AC3E}">
        <p14:creationId xmlns:p14="http://schemas.microsoft.com/office/powerpoint/2010/main" val="33047948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32"/>
            <a:ext cx="9144000" cy="5139035"/>
          </a:xfrm>
          <a:prstGeom prst="rect">
            <a:avLst/>
          </a:prstGeom>
        </p:spPr>
      </p:pic>
    </p:spTree>
    <p:extLst>
      <p:ext uri="{BB962C8B-B14F-4D97-AF65-F5344CB8AC3E}">
        <p14:creationId xmlns:p14="http://schemas.microsoft.com/office/powerpoint/2010/main" val="36403927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br>
              <a:rPr lang="en-US" sz="6600" u="sng" dirty="0">
                <a:solidFill>
                  <a:srgbClr val="FFFF00"/>
                </a:solidFill>
                <a:ea typeface="Tahoma" pitchFamily="34" charset="0"/>
                <a:cs typeface="Times New Roman" pitchFamily="18" charset="0"/>
              </a:rPr>
            </a:br>
            <a:r>
              <a:rPr lang="en-US" sz="6000" u="sng" dirty="0" err="1">
                <a:solidFill>
                  <a:srgbClr val="FFFF00"/>
                </a:solidFill>
                <a:ea typeface="Tahoma" pitchFamily="34" charset="0"/>
                <a:cs typeface="Times New Roman" pitchFamily="18" charset="0"/>
              </a:rPr>
              <a:t>Kinh</a:t>
            </a:r>
            <a:r>
              <a:rPr lang="en-US" sz="6000" u="sng" dirty="0">
                <a:solidFill>
                  <a:srgbClr val="FFFF00"/>
                </a:solidFill>
                <a:ea typeface="Tahoma" pitchFamily="34" charset="0"/>
                <a:cs typeface="Times New Roman" pitchFamily="18" charset="0"/>
              </a:rPr>
              <a:t> </a:t>
            </a:r>
            <a:r>
              <a:rPr lang="en-US" sz="6000" u="sng" dirty="0" err="1">
                <a:solidFill>
                  <a:srgbClr val="FFFF00"/>
                </a:solidFill>
                <a:ea typeface="Tahoma" pitchFamily="34" charset="0"/>
                <a:cs typeface="Times New Roman" pitchFamily="18" charset="0"/>
              </a:rPr>
              <a:t>Thương</a:t>
            </a:r>
            <a:r>
              <a:rPr lang="en-US" sz="6000" u="sng" dirty="0">
                <a:solidFill>
                  <a:srgbClr val="FFFF00"/>
                </a:solidFill>
                <a:ea typeface="Tahoma" pitchFamily="34" charset="0"/>
                <a:cs typeface="Times New Roman" pitchFamily="18" charset="0"/>
              </a:rPr>
              <a:t> </a:t>
            </a:r>
            <a:r>
              <a:rPr lang="en-US" sz="6000" u="sng" dirty="0" err="1">
                <a:solidFill>
                  <a:srgbClr val="FFFF00"/>
                </a:solidFill>
                <a:ea typeface="Tahoma" pitchFamily="34" charset="0"/>
                <a:cs typeface="Times New Roman" pitchFamily="18" charset="0"/>
              </a:rPr>
              <a:t>Xót</a:t>
            </a:r>
            <a:br>
              <a:rPr lang="en-US" sz="13800" dirty="0">
                <a:solidFill>
                  <a:srgbClr val="FFFF00"/>
                </a:solidFill>
                <a:ea typeface="Tahoma" pitchFamily="34" charset="0"/>
                <a:cs typeface="Times New Roman" pitchFamily="18" charset="0"/>
              </a:rPr>
            </a:br>
            <a:endParaRPr lang="en-US" sz="6600" i="1" dirty="0">
              <a:solidFill>
                <a:schemeClr val="bg1"/>
              </a:solidFill>
              <a:ea typeface="Tahoma" pitchFamily="34" charset="0"/>
              <a:cs typeface="Times New Roman" pitchFamily="18" charset="0"/>
            </a:endParaRPr>
          </a:p>
        </p:txBody>
      </p:sp>
    </p:spTree>
    <p:extLst>
      <p:ext uri="{BB962C8B-B14F-4D97-AF65-F5344CB8AC3E}">
        <p14:creationId xmlns:p14="http://schemas.microsoft.com/office/powerpoint/2010/main" val="48029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a:extLst>
              <a:ext uri="{FF2B5EF4-FFF2-40B4-BE49-F238E27FC236}">
                <a16:creationId xmlns:a16="http://schemas.microsoft.com/office/drawing/2014/main" id="{DE2F24C9-E167-5A15-2200-1BC93B6AB572}"/>
              </a:ext>
            </a:extLst>
          </p:cNvPr>
          <p:cNvSpPr>
            <a:spLocks noGrp="1" noChangeArrowheads="1"/>
          </p:cNvSpPr>
          <p:nvPr>
            <p:ph type="subTitle" idx="1"/>
          </p:nvPr>
        </p:nvSpPr>
        <p:spPr>
          <a:xfrm>
            <a:off x="0" y="0"/>
            <a:ext cx="9144000" cy="5143500"/>
          </a:xfrm>
        </p:spPr>
        <p:txBody>
          <a:bodyPr>
            <a:noAutofit/>
          </a:bodyPr>
          <a:lstStyle/>
          <a:p>
            <a:pPr algn="just">
              <a:lnSpc>
                <a:spcPct val="120000"/>
              </a:lnSpc>
              <a:spcBef>
                <a:spcPts val="1350"/>
              </a:spcBef>
            </a:pPr>
            <a:r>
              <a:rPr lang="vi-VN" sz="4800" b="0" i="0" dirty="0">
                <a:solidFill>
                  <a:schemeClr val="bg1"/>
                </a:solidFill>
                <a:effectLst/>
              </a:rPr>
              <a:t>Xin Chúa thương xót chúng con. Xin Chúa thương (nguyện) xin Chúa thương, xin thương xót chúng con. Xin Chúa Ki-tô, xin Chúa Ki-tô thương xót chúng con.</a:t>
            </a:r>
            <a:endParaRPr lang="en-US" altLang="en-US" sz="4800" b="1" dirty="0">
              <a:solidFill>
                <a:schemeClr val="bg1"/>
              </a:solidFill>
              <a:cs typeface="Tahoma" panose="020B0604030504040204" pitchFamily="34" charset="0"/>
            </a:endParaRPr>
          </a:p>
        </p:txBody>
      </p:sp>
    </p:spTree>
    <p:extLst>
      <p:ext uri="{BB962C8B-B14F-4D97-AF65-F5344CB8AC3E}">
        <p14:creationId xmlns:p14="http://schemas.microsoft.com/office/powerpoint/2010/main" val="32901462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id="{B1D8B0FD-29EC-CAB3-46C7-E3170250F29E}"/>
              </a:ext>
            </a:extLst>
          </p:cNvPr>
          <p:cNvSpPr>
            <a:spLocks noGrp="1" noChangeArrowheads="1"/>
          </p:cNvSpPr>
          <p:nvPr>
            <p:ph type="subTitle" idx="1"/>
          </p:nvPr>
        </p:nvSpPr>
        <p:spPr>
          <a:xfrm>
            <a:off x="0" y="0"/>
            <a:ext cx="9144000" cy="5143500"/>
          </a:xfrm>
        </p:spPr>
        <p:txBody>
          <a:bodyPr>
            <a:noAutofit/>
          </a:bodyPr>
          <a:lstStyle/>
          <a:p>
            <a:pPr algn="just" fontAlgn="base"/>
            <a:r>
              <a:rPr lang="vi-VN" sz="5700" dirty="0">
                <a:solidFill>
                  <a:srgbClr val="FFFF00"/>
                </a:solidFill>
              </a:rPr>
              <a:t>**</a:t>
            </a:r>
            <a:r>
              <a:rPr lang="vi-VN" sz="5700" b="0" i="0" dirty="0">
                <a:solidFill>
                  <a:schemeClr val="bg1"/>
                </a:solidFill>
                <a:effectLst/>
              </a:rPr>
              <a:t>Xin Chúa Ki-tô, thương xót chúng con. </a:t>
            </a:r>
            <a:r>
              <a:rPr lang="vi-VN" sz="6000" b="0" i="0" dirty="0">
                <a:solidFill>
                  <a:schemeClr val="bg1"/>
                </a:solidFill>
                <a:effectLst/>
              </a:rPr>
              <a:t>Xin Chúa thương (nguyện) xin Chúa thương, xin thương xót chúng con, xin thương xót chúng con.</a:t>
            </a:r>
            <a:endParaRPr lang="en-US" altLang="en-US" sz="5700" b="1" dirty="0">
              <a:solidFill>
                <a:schemeClr val="bg1"/>
              </a:solidFill>
              <a:cs typeface="Tahoma" panose="020B0604030504040204" pitchFamily="34" charset="0"/>
            </a:endParaRPr>
          </a:p>
        </p:txBody>
      </p:sp>
    </p:spTree>
    <p:extLst>
      <p:ext uri="{BB962C8B-B14F-4D97-AF65-F5344CB8AC3E}">
        <p14:creationId xmlns:p14="http://schemas.microsoft.com/office/powerpoint/2010/main" val="15625883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648</TotalTime>
  <Words>1137</Words>
  <Application>Microsoft Macintosh PowerPoint</Application>
  <PresentationFormat>On-screen Show (16:9)</PresentationFormat>
  <Paragraphs>49</Paragraphs>
  <Slides>46</Slides>
  <Notes>0</Notes>
  <HiddenSlides>0</HiddenSlides>
  <MMClips>0</MMClips>
  <ScaleCrop>false</ScaleCrop>
  <HeadingPairs>
    <vt:vector size="6" baseType="variant">
      <vt:variant>
        <vt:lpstr>Fonts Used</vt:lpstr>
      </vt:variant>
      <vt:variant>
        <vt:i4>2</vt:i4>
      </vt:variant>
      <vt:variant>
        <vt:lpstr>Theme</vt:lpstr>
      </vt:variant>
      <vt:variant>
        <vt:i4>8</vt:i4>
      </vt:variant>
      <vt:variant>
        <vt:lpstr>Slide Titles</vt:lpstr>
      </vt:variant>
      <vt:variant>
        <vt:i4>46</vt:i4>
      </vt:variant>
    </vt:vector>
  </HeadingPairs>
  <TitlesOfParts>
    <vt:vector size="56" baseType="lpstr">
      <vt:lpstr>Arial</vt:lpstr>
      <vt:lpstr>UTM American Sans</vt:lpstr>
      <vt:lpstr>Office Theme</vt:lpstr>
      <vt:lpstr>5_Office Theme</vt:lpstr>
      <vt:lpstr>7_Office Theme</vt:lpstr>
      <vt:lpstr>20_Office Theme</vt:lpstr>
      <vt:lpstr>21_Office Theme</vt:lpstr>
      <vt:lpstr>22_Office Theme</vt:lpstr>
      <vt:lpstr>27_Office Theme</vt:lpstr>
      <vt:lpstr>6_Office Theme</vt:lpstr>
      <vt:lpstr>PowerPoint Presentation</vt:lpstr>
      <vt:lpstr>PowerPoint Presentation</vt:lpstr>
      <vt:lpstr>PowerPoint Presentation</vt:lpstr>
      <vt:lpstr>PowerPoint Presentation</vt:lpstr>
      <vt:lpstr>PowerPoint Presentation</vt:lpstr>
      <vt:lpstr>PowerPoint Presentation</vt:lpstr>
      <vt:lpstr> Kinh Thương Xót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Thánh Thánh Thánh </vt:lpstr>
      <vt:lpstr>PowerPoint Presentation</vt:lpstr>
      <vt:lpstr>PowerPoint Presentation</vt:lpstr>
      <vt:lpstr>PowerPoint Presentation</vt:lpstr>
      <vt:lpstr> Lạy Chiên Thiên Chúa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Microsoft Office User</cp:lastModifiedBy>
  <cp:revision>58</cp:revision>
  <dcterms:created xsi:type="dcterms:W3CDTF">2022-10-30T00:36:35Z</dcterms:created>
  <dcterms:modified xsi:type="dcterms:W3CDTF">2024-05-16T18:40:48Z</dcterms:modified>
</cp:coreProperties>
</file>