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708" r:id="rId3"/>
    <p:sldMasterId id="2147483860" r:id="rId4"/>
  </p:sldMasterIdLst>
  <p:sldIdLst>
    <p:sldId id="261" r:id="rId5"/>
    <p:sldId id="276" r:id="rId6"/>
    <p:sldId id="327" r:id="rId7"/>
    <p:sldId id="2146" r:id="rId8"/>
    <p:sldId id="1982" r:id="rId9"/>
    <p:sldId id="9520" r:id="rId10"/>
    <p:sldId id="1986" r:id="rId11"/>
    <p:sldId id="9687" r:id="rId12"/>
    <p:sldId id="9688" r:id="rId13"/>
    <p:sldId id="9689" r:id="rId14"/>
    <p:sldId id="9521" r:id="rId15"/>
    <p:sldId id="9690" r:id="rId16"/>
    <p:sldId id="9692" r:id="rId17"/>
    <p:sldId id="9693" r:id="rId18"/>
    <p:sldId id="9522" r:id="rId19"/>
    <p:sldId id="9691" r:id="rId20"/>
    <p:sldId id="9694" r:id="rId21"/>
    <p:sldId id="9695" r:id="rId22"/>
    <p:sldId id="330" r:id="rId23"/>
    <p:sldId id="297" r:id="rId24"/>
    <p:sldId id="277" r:id="rId25"/>
    <p:sldId id="278" r:id="rId26"/>
    <p:sldId id="298" r:id="rId27"/>
    <p:sldId id="302" r:id="rId28"/>
    <p:sldId id="9853" r:id="rId29"/>
    <p:sldId id="257" r:id="rId30"/>
    <p:sldId id="259" r:id="rId31"/>
    <p:sldId id="9854" r:id="rId32"/>
    <p:sldId id="263" r:id="rId33"/>
    <p:sldId id="9855" r:id="rId34"/>
    <p:sldId id="267" r:id="rId35"/>
    <p:sldId id="9856" r:id="rId36"/>
    <p:sldId id="279" r:id="rId37"/>
    <p:sldId id="9696" r:id="rId38"/>
    <p:sldId id="9384" r:id="rId39"/>
    <p:sldId id="9844" r:id="rId40"/>
    <p:sldId id="9845" r:id="rId41"/>
    <p:sldId id="9825" r:id="rId42"/>
    <p:sldId id="9826" r:id="rId43"/>
    <p:sldId id="9502" r:id="rId44"/>
    <p:sldId id="9558" r:id="rId45"/>
    <p:sldId id="9846" r:id="rId46"/>
    <p:sldId id="9847" r:id="rId47"/>
    <p:sldId id="9557" r:id="rId48"/>
    <p:sldId id="9559" r:id="rId49"/>
    <p:sldId id="9848" r:id="rId50"/>
    <p:sldId id="9849" r:id="rId51"/>
    <p:sldId id="9832" r:id="rId52"/>
    <p:sldId id="9833" r:id="rId53"/>
    <p:sldId id="9850" r:id="rId54"/>
    <p:sldId id="9851" r:id="rId55"/>
    <p:sldId id="9697" r:id="rId56"/>
    <p:sldId id="9842" r:id="rId57"/>
    <p:sldId id="9390" r:id="rId58"/>
    <p:sldId id="2180" r:id="rId59"/>
    <p:sldId id="9576" r:id="rId60"/>
    <p:sldId id="2182" r:id="rId61"/>
    <p:sldId id="9836" r:id="rId62"/>
    <p:sldId id="9837" r:id="rId63"/>
    <p:sldId id="9838" r:id="rId64"/>
    <p:sldId id="9577" r:id="rId65"/>
    <p:sldId id="9839" r:id="rId66"/>
    <p:sldId id="9840" r:id="rId67"/>
    <p:sldId id="9841" r:id="rId68"/>
    <p:sldId id="9843" r:id="rId6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341" autoAdjust="0"/>
    <p:restoredTop sz="94715" autoAdjust="0"/>
  </p:normalViewPr>
  <p:slideViewPr>
    <p:cSldViewPr>
      <p:cViewPr varScale="1">
        <p:scale>
          <a:sx n="141" d="100"/>
          <a:sy n="141" d="100"/>
        </p:scale>
        <p:origin x="184" y="520"/>
      </p:cViewPr>
      <p:guideLst>
        <p:guide orient="horz" pos="1620"/>
        <p:guide pos="2880"/>
      </p:guideLst>
    </p:cSldViewPr>
  </p:slideViewPr>
  <p:outlineViewPr>
    <p:cViewPr>
      <p:scale>
        <a:sx n="33" d="100"/>
        <a:sy n="33" d="100"/>
      </p:scale>
      <p:origin x="0" y="3755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t>3/30/24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164621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3/30/24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76356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3/30/24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77972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3/30/24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43192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3/30/24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18543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3/30/24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90948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3/30/24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1836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3/30/24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50580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3/30/24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8749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3/30/24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923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3/30/24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3403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3/30/24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35292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3/30/24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42016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3/30/24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91923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3/30/24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78727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3/30/24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8618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3/30/24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6001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3/30/24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00499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3/30/24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52421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a:solidFill>
                  <a:prstClr val="black">
                    <a:tint val="75000"/>
                  </a:prstClr>
                </a:solidFill>
              </a:rPr>
              <a:pPr/>
              <a:t>3/30/24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24352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a:solidFill>
                  <a:prstClr val="black">
                    <a:tint val="75000"/>
                  </a:prstClr>
                </a:solidFill>
              </a:rPr>
              <a:pPr/>
              <a:t>3/30/24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93186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a:solidFill>
                  <a:prstClr val="black">
                    <a:tint val="75000"/>
                  </a:prstClr>
                </a:solidFill>
              </a:rPr>
              <a:pPr/>
              <a:t>3/30/24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0560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t>3/30/24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14151423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3/30/24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13817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a:solidFill>
                  <a:prstClr val="black">
                    <a:tint val="75000"/>
                  </a:prstClr>
                </a:solidFill>
              </a:rPr>
              <a:pPr/>
              <a:t>3/30/24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90910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3/30/24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46822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a:solidFill>
                  <a:prstClr val="black">
                    <a:tint val="75000"/>
                  </a:prstClr>
                </a:solidFill>
              </a:rPr>
              <a:pPr/>
              <a:t>3/30/24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84607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3/30/24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49962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3/30/24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12270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3/30/24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12000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3/30/24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35629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3/30/24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83742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3/30/24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3035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t>3/30/24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2267459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3/30/24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16084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3/30/24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4437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3/30/24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26649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3/30/24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93369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3/30/24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5142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t>3/30/24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345708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t>3/30/24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65425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t>3/30/24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630931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3/30/24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028627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3/30/24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016072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t>3/30/24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t>‹#›</a:t>
            </a:fld>
            <a:endParaRPr lang="en-US"/>
          </a:p>
        </p:txBody>
      </p:sp>
    </p:spTree>
    <p:extLst>
      <p:ext uri="{BB962C8B-B14F-4D97-AF65-F5344CB8AC3E}">
        <p14:creationId xmlns:p14="http://schemas.microsoft.com/office/powerpoint/2010/main" val="945765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3/30/24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04299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a:solidFill>
                  <a:prstClr val="black">
                    <a:tint val="75000"/>
                  </a:prstClr>
                </a:solidFill>
              </a:rPr>
              <a:pPr/>
              <a:t>3/30/24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747242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3/30/24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6434957"/>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000" b="0" dirty="0">
              <a:solidFill>
                <a:srgbClr val="003399"/>
              </a:solidFill>
              <a:effectLst>
                <a:outerShdw blurRad="38100" dist="38100" dir="2700000" algn="tl">
                  <a:srgbClr val="000000">
                    <a:alpha val="43137"/>
                  </a:srgbClr>
                </a:outerShdw>
              </a:effectLst>
              <a:latin typeface="+mj-lt"/>
              <a:cs typeface="Times New Roman" pitchFamily="18" charset="0"/>
            </a:endParaRPr>
          </a:p>
          <a:p>
            <a:endParaRPr lang="en-US" sz="4000" b="0" dirty="0">
              <a:solidFill>
                <a:srgbClr val="003399"/>
              </a:solidFill>
              <a:effectLst>
                <a:outerShdw blurRad="38100" dist="38100" dir="2700000" algn="tl">
                  <a:srgbClr val="000000">
                    <a:alpha val="43137"/>
                  </a:srgbClr>
                </a:outerShdw>
              </a:effectLst>
              <a:latin typeface="+mj-lt"/>
              <a:cs typeface="Times New Roman" pitchFamily="18" charset="0"/>
            </a:endParaRPr>
          </a:p>
          <a:p>
            <a:r>
              <a:rPr lang="en-US" sz="4000" dirty="0">
                <a:solidFill>
                  <a:srgbClr val="003399"/>
                </a:solidFill>
                <a:effectLst>
                  <a:outerShdw blurRad="38100" dist="38100" dir="2700000" algn="tl">
                    <a:srgbClr val="000000">
                      <a:alpha val="43137"/>
                    </a:srgbClr>
                  </a:outerShdw>
                </a:effectLst>
                <a:latin typeface="+mj-lt"/>
                <a:cs typeface="Times New Roman" pitchFamily="18" charset="0"/>
              </a:rPr>
              <a:t>Đ</a:t>
            </a:r>
            <a:r>
              <a:rPr lang="en-US" sz="4000" b="0" dirty="0">
                <a:solidFill>
                  <a:srgbClr val="003399"/>
                </a:solidFill>
                <a:effectLst>
                  <a:outerShdw blurRad="38100" dist="38100" dir="2700000" algn="tl">
                    <a:srgbClr val="000000">
                      <a:alpha val="43137"/>
                    </a:srgbClr>
                  </a:outerShdw>
                </a:effectLst>
                <a:latin typeface="+mj-lt"/>
                <a:cs typeface="Times New Roman" pitchFamily="18" charset="0"/>
              </a:rPr>
              <a:t>ÁP CA </a:t>
            </a:r>
          </a:p>
          <a:p>
            <a:r>
              <a:rPr lang="en-US" sz="4000" b="0" dirty="0">
                <a:solidFill>
                  <a:srgbClr val="003399"/>
                </a:solidFill>
                <a:effectLst>
                  <a:outerShdw blurRad="38100" dist="38100" dir="2700000" algn="tl">
                    <a:srgbClr val="000000">
                      <a:alpha val="43137"/>
                    </a:srgbClr>
                  </a:outerShdw>
                </a:effectLst>
                <a:latin typeface="+mj-lt"/>
                <a:cs typeface="Times New Roman" pitchFamily="18" charset="0"/>
              </a:rPr>
              <a:t>TRONG TUẦN BÁT NHẬT PHỤC SINH</a:t>
            </a:r>
          </a:p>
        </p:txBody>
      </p:sp>
    </p:spTree>
    <p:extLst>
      <p:ext uri="{BB962C8B-B14F-4D97-AF65-F5344CB8AC3E}">
        <p14:creationId xmlns:p14="http://schemas.microsoft.com/office/powerpoint/2010/main" val="36693694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6600" b="1" u="sng" dirty="0">
                <a:solidFill>
                  <a:srgbClr val="FF0000"/>
                </a:solidFill>
                <a:effectLst/>
                <a:latin typeface="+mj-lt"/>
                <a:ea typeface="Tahoma" pitchFamily="34" charset="0"/>
                <a:cs typeface="Times New Roman" pitchFamily="18" charset="0"/>
              </a:rPr>
              <a:t>***:</a:t>
            </a:r>
            <a:r>
              <a:rPr lang="en-US" sz="6600" b="1" dirty="0">
                <a:solidFill>
                  <a:srgbClr val="003399"/>
                </a:solidFill>
                <a:effectLst/>
                <a:latin typeface="+mj-lt"/>
                <a:ea typeface="Tahoma" pitchFamily="34" charset="0"/>
                <a:cs typeface="Times New Roman" pitchFamily="18" charset="0"/>
              </a:rPr>
              <a:t> </a:t>
            </a:r>
            <a:r>
              <a:rPr lang="vi-VN" sz="6000" b="0" i="0" dirty="0">
                <a:solidFill>
                  <a:srgbClr val="003399"/>
                </a:solidFill>
                <a:effectLst/>
              </a:rPr>
              <a:t>Al-le-lu-ia, Tin Mừng ơn cứu rỗi. Chúa sống lại rồi, đẩy lui bóng đêm tội đời.</a:t>
            </a:r>
            <a:endParaRPr lang="en-US" sz="6600" b="1" u="sng"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060027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6600" b="1" u="sng" dirty="0">
                <a:solidFill>
                  <a:srgbClr val="FF0000"/>
                </a:solidFill>
                <a:latin typeface="+mj-lt"/>
                <a:ea typeface="Tahoma" pitchFamily="34" charset="0"/>
                <a:cs typeface="Times New Roman" pitchFamily="18" charset="0"/>
              </a:rPr>
              <a:t>T</a:t>
            </a:r>
            <a:r>
              <a:rPr lang="en-US" sz="6600" b="1" u="sng" dirty="0">
                <a:solidFill>
                  <a:srgbClr val="FF0000"/>
                </a:solidFill>
                <a:effectLst/>
                <a:latin typeface="+mj-lt"/>
                <a:ea typeface="Tahoma" pitchFamily="34" charset="0"/>
                <a:cs typeface="Times New Roman" pitchFamily="18" charset="0"/>
              </a:rPr>
              <a:t>k2:</a:t>
            </a:r>
            <a:r>
              <a:rPr lang="en-US" sz="6600" b="1" dirty="0">
                <a:solidFill>
                  <a:srgbClr val="003399"/>
                </a:solidFill>
                <a:effectLst/>
                <a:latin typeface="+mj-lt"/>
                <a:ea typeface="Tahoma" pitchFamily="34" charset="0"/>
                <a:cs typeface="Times New Roman" pitchFamily="18" charset="0"/>
              </a:rPr>
              <a:t> </a:t>
            </a:r>
            <a:r>
              <a:rPr lang="vi-VN" sz="6600" b="0" i="0" dirty="0">
                <a:solidFill>
                  <a:srgbClr val="003399"/>
                </a:solidFill>
                <a:effectLst/>
              </a:rPr>
              <a:t>Mau lên đường truyền rao bốn phương. Để muôn người thuộc mọi dân mọi nước.</a:t>
            </a:r>
            <a:endParaRPr lang="en-US" sz="6600" b="1" u="sng"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8794202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5800" b="1" u="sng" dirty="0">
                <a:solidFill>
                  <a:srgbClr val="FF0000"/>
                </a:solidFill>
                <a:effectLst/>
                <a:latin typeface="+mj-lt"/>
                <a:ea typeface="Tahoma" pitchFamily="34" charset="0"/>
                <a:cs typeface="Times New Roman" pitchFamily="18" charset="0"/>
              </a:rPr>
              <a:t>***:</a:t>
            </a:r>
            <a:r>
              <a:rPr lang="en-US" sz="5800" b="1" dirty="0">
                <a:solidFill>
                  <a:srgbClr val="003399"/>
                </a:solidFill>
                <a:effectLst/>
                <a:latin typeface="+mj-lt"/>
                <a:ea typeface="Tahoma" pitchFamily="34" charset="0"/>
                <a:cs typeface="Times New Roman" pitchFamily="18" charset="0"/>
              </a:rPr>
              <a:t> </a:t>
            </a:r>
            <a:r>
              <a:rPr lang="vi-VN" sz="5800" b="0" i="0" dirty="0">
                <a:solidFill>
                  <a:srgbClr val="003399"/>
                </a:solidFill>
                <a:effectLst/>
              </a:rPr>
              <a:t>Được nhận biết Con Chúa uy linh, Ngài phục sinh trong ánh quang vinh. Vang khúc hoan ca: Al-le-lu-ia.</a:t>
            </a:r>
            <a:endParaRPr lang="en-US" sz="5800" b="1" u="sng"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890446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6400" b="1" u="sng" dirty="0" err="1">
                <a:solidFill>
                  <a:srgbClr val="FF0000"/>
                </a:solidFill>
                <a:effectLst/>
                <a:latin typeface="+mj-lt"/>
                <a:ea typeface="Tahoma" pitchFamily="34" charset="0"/>
                <a:cs typeface="Times New Roman" pitchFamily="18" charset="0"/>
              </a:rPr>
              <a:t>Đk</a:t>
            </a:r>
            <a:r>
              <a:rPr lang="en-US" sz="6400" b="1" u="sng" dirty="0">
                <a:solidFill>
                  <a:srgbClr val="FF0000"/>
                </a:solidFill>
                <a:effectLst/>
                <a:latin typeface="+mj-lt"/>
                <a:ea typeface="Tahoma" pitchFamily="34" charset="0"/>
                <a:cs typeface="Times New Roman" pitchFamily="18" charset="0"/>
              </a:rPr>
              <a:t>:</a:t>
            </a:r>
            <a:r>
              <a:rPr lang="en-US" sz="6400" b="1" dirty="0">
                <a:solidFill>
                  <a:srgbClr val="003399"/>
                </a:solidFill>
                <a:effectLst/>
                <a:latin typeface="+mj-lt"/>
                <a:ea typeface="Tahoma" pitchFamily="34" charset="0"/>
                <a:cs typeface="Times New Roman" pitchFamily="18" charset="0"/>
              </a:rPr>
              <a:t> </a:t>
            </a:r>
            <a:r>
              <a:rPr lang="vi-VN" sz="6400" b="0" i="0" dirty="0">
                <a:solidFill>
                  <a:srgbClr val="003399"/>
                </a:solidFill>
                <a:effectLst/>
              </a:rPr>
              <a:t>Vang lời tụng ca, tình Chúa bao la. Vì yêu thương ta, hiến thân trên thập giá.</a:t>
            </a:r>
            <a:endParaRPr lang="en-US" sz="6400" b="1" u="sng" dirty="0">
              <a:solidFill>
                <a:srgbClr val="003399"/>
              </a:solidFill>
              <a:effectLst/>
              <a:ea typeface="Tahoma" pitchFamily="34" charset="0"/>
              <a:cs typeface="Times New Roman" pitchFamily="18" charset="0"/>
            </a:endParaRPr>
          </a:p>
        </p:txBody>
      </p:sp>
    </p:spTree>
    <p:extLst>
      <p:ext uri="{BB962C8B-B14F-4D97-AF65-F5344CB8AC3E}">
        <p14:creationId xmlns:p14="http://schemas.microsoft.com/office/powerpoint/2010/main" val="29944457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6600" b="1" u="sng" dirty="0">
                <a:solidFill>
                  <a:srgbClr val="FF0000"/>
                </a:solidFill>
                <a:effectLst/>
                <a:latin typeface="+mj-lt"/>
                <a:ea typeface="Tahoma" pitchFamily="34" charset="0"/>
                <a:cs typeface="Times New Roman" pitchFamily="18" charset="0"/>
              </a:rPr>
              <a:t>***:</a:t>
            </a:r>
            <a:r>
              <a:rPr lang="en-US" sz="6600" b="1" dirty="0">
                <a:solidFill>
                  <a:srgbClr val="003399"/>
                </a:solidFill>
                <a:effectLst/>
                <a:latin typeface="+mj-lt"/>
                <a:ea typeface="Tahoma" pitchFamily="34" charset="0"/>
                <a:cs typeface="Times New Roman" pitchFamily="18" charset="0"/>
              </a:rPr>
              <a:t> </a:t>
            </a:r>
            <a:r>
              <a:rPr lang="vi-VN" sz="6000" b="0" i="0" dirty="0">
                <a:solidFill>
                  <a:srgbClr val="003399"/>
                </a:solidFill>
                <a:effectLst/>
              </a:rPr>
              <a:t>Al-le-lu-ia, Tin Mừng ơn cứu rỗi. Chúa sống lại rồi, đẩy lui bóng đêm tội đời.</a:t>
            </a:r>
            <a:endParaRPr lang="en-US" sz="6600" b="1" u="sng"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2594253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6600" b="1" u="sng" dirty="0">
                <a:solidFill>
                  <a:srgbClr val="FF0000"/>
                </a:solidFill>
                <a:latin typeface="+mj-lt"/>
                <a:ea typeface="Tahoma" pitchFamily="34" charset="0"/>
                <a:cs typeface="Times New Roman" pitchFamily="18" charset="0"/>
              </a:rPr>
              <a:t>Tk3</a:t>
            </a:r>
            <a:r>
              <a:rPr lang="en-US" sz="6600" b="1" u="sng" dirty="0">
                <a:solidFill>
                  <a:srgbClr val="FF0000"/>
                </a:solidFill>
                <a:effectLst/>
                <a:latin typeface="+mj-lt"/>
                <a:ea typeface="Tahoma" pitchFamily="34" charset="0"/>
                <a:cs typeface="Times New Roman" pitchFamily="18" charset="0"/>
              </a:rPr>
              <a:t>:</a:t>
            </a:r>
            <a:r>
              <a:rPr lang="en-US" sz="6600" b="1" dirty="0">
                <a:solidFill>
                  <a:srgbClr val="003399"/>
                </a:solidFill>
                <a:effectLst/>
                <a:latin typeface="+mj-lt"/>
                <a:ea typeface="Tahoma" pitchFamily="34" charset="0"/>
                <a:cs typeface="Times New Roman" pitchFamily="18" charset="0"/>
              </a:rPr>
              <a:t> </a:t>
            </a:r>
            <a:r>
              <a:rPr lang="vi-VN" sz="6600" b="0" i="0" dirty="0">
                <a:solidFill>
                  <a:srgbClr val="003399"/>
                </a:solidFill>
                <a:effectLst/>
              </a:rPr>
              <a:t>Dâng lên Ngài bài ca thiết tha. Khúc cảm tạ dạt dào tình thương mến. </a:t>
            </a:r>
            <a:endParaRPr lang="en-US" sz="6600" b="1" u="sng"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1783057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5600" b="1" u="sng" dirty="0">
                <a:solidFill>
                  <a:srgbClr val="FF0000"/>
                </a:solidFill>
                <a:effectLst/>
                <a:latin typeface="+mj-lt"/>
                <a:ea typeface="Tahoma" pitchFamily="34" charset="0"/>
                <a:cs typeface="Times New Roman" pitchFamily="18" charset="0"/>
              </a:rPr>
              <a:t>***:</a:t>
            </a:r>
            <a:r>
              <a:rPr lang="en-US" sz="5600" b="1" dirty="0">
                <a:solidFill>
                  <a:srgbClr val="003399"/>
                </a:solidFill>
                <a:effectLst/>
                <a:latin typeface="+mj-lt"/>
                <a:ea typeface="Tahoma" pitchFamily="34" charset="0"/>
                <a:cs typeface="Times New Roman" pitchFamily="18" charset="0"/>
              </a:rPr>
              <a:t> </a:t>
            </a:r>
            <a:r>
              <a:rPr lang="vi-VN" sz="5600" b="0" i="0" dirty="0">
                <a:solidFill>
                  <a:srgbClr val="003399"/>
                </a:solidFill>
                <a:effectLst/>
              </a:rPr>
              <a:t>Nhờ Thập giá đi đến vinh quang, tội trần gian Con Chúa xóa tan, ân phú thương ban, tràn lan sức sống.</a:t>
            </a:r>
            <a:endParaRPr lang="en-US" sz="5600" b="1" u="sng"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3806453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6400" b="1" u="sng" dirty="0" err="1">
                <a:solidFill>
                  <a:srgbClr val="FF0000"/>
                </a:solidFill>
                <a:effectLst/>
                <a:latin typeface="+mj-lt"/>
                <a:ea typeface="Tahoma" pitchFamily="34" charset="0"/>
                <a:cs typeface="Times New Roman" pitchFamily="18" charset="0"/>
              </a:rPr>
              <a:t>Đk</a:t>
            </a:r>
            <a:r>
              <a:rPr lang="en-US" sz="6400" b="1" u="sng" dirty="0">
                <a:solidFill>
                  <a:srgbClr val="FF0000"/>
                </a:solidFill>
                <a:effectLst/>
                <a:latin typeface="+mj-lt"/>
                <a:ea typeface="Tahoma" pitchFamily="34" charset="0"/>
                <a:cs typeface="Times New Roman" pitchFamily="18" charset="0"/>
              </a:rPr>
              <a:t>:</a:t>
            </a:r>
            <a:r>
              <a:rPr lang="en-US" sz="6400" b="1" dirty="0">
                <a:solidFill>
                  <a:srgbClr val="003399"/>
                </a:solidFill>
                <a:effectLst/>
                <a:latin typeface="+mj-lt"/>
                <a:ea typeface="Tahoma" pitchFamily="34" charset="0"/>
                <a:cs typeface="Times New Roman" pitchFamily="18" charset="0"/>
              </a:rPr>
              <a:t> </a:t>
            </a:r>
            <a:r>
              <a:rPr lang="vi-VN" sz="6400" b="0" i="0" dirty="0">
                <a:solidFill>
                  <a:srgbClr val="003399"/>
                </a:solidFill>
                <a:effectLst/>
              </a:rPr>
              <a:t>Vang lời tụng ca, tình Chúa bao la. Vì yêu thương ta, hiến thân trên thập giá.</a:t>
            </a:r>
            <a:endParaRPr lang="en-US" sz="6400" b="1" u="sng" dirty="0">
              <a:solidFill>
                <a:srgbClr val="003399"/>
              </a:solidFill>
              <a:effectLst/>
              <a:ea typeface="Tahoma" pitchFamily="34" charset="0"/>
              <a:cs typeface="Times New Roman" pitchFamily="18" charset="0"/>
            </a:endParaRPr>
          </a:p>
        </p:txBody>
      </p:sp>
    </p:spTree>
    <p:extLst>
      <p:ext uri="{BB962C8B-B14F-4D97-AF65-F5344CB8AC3E}">
        <p14:creationId xmlns:p14="http://schemas.microsoft.com/office/powerpoint/2010/main" val="28134665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6600" b="1" u="sng" dirty="0">
                <a:solidFill>
                  <a:srgbClr val="FF0000"/>
                </a:solidFill>
                <a:effectLst/>
                <a:latin typeface="+mj-lt"/>
                <a:ea typeface="Tahoma" pitchFamily="34" charset="0"/>
                <a:cs typeface="Times New Roman" pitchFamily="18" charset="0"/>
              </a:rPr>
              <a:t>***:</a:t>
            </a:r>
            <a:r>
              <a:rPr lang="en-US" sz="6600" b="1" dirty="0">
                <a:solidFill>
                  <a:srgbClr val="003399"/>
                </a:solidFill>
                <a:effectLst/>
                <a:latin typeface="+mj-lt"/>
                <a:ea typeface="Tahoma" pitchFamily="34" charset="0"/>
                <a:cs typeface="Times New Roman" pitchFamily="18" charset="0"/>
              </a:rPr>
              <a:t> </a:t>
            </a:r>
            <a:r>
              <a:rPr lang="vi-VN" sz="6000" b="0" i="0" dirty="0">
                <a:solidFill>
                  <a:srgbClr val="003399"/>
                </a:solidFill>
                <a:effectLst/>
              </a:rPr>
              <a:t>Al-le-lu-ia, Tin Mừng ơn cứu rỗi. Chúa sống lại rồi, đẩy lui bóng đêm tội đời.</a:t>
            </a:r>
            <a:endParaRPr lang="en-US" sz="6600" b="1" u="sng"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6547269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81754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0">
              <a:solidFill>
                <a:srgbClr val="FF0000"/>
              </a:solidFill>
              <a:effectLst>
                <a:outerShdw blurRad="38100" dist="38100" dir="2700000" algn="tl">
                  <a:srgbClr val="000000">
                    <a:alpha val="43137"/>
                  </a:srgbClr>
                </a:outerShdw>
              </a:effectLst>
              <a:latin typeface="+mj-lt"/>
              <a:cs typeface="Times New Roman" pitchFamily="18" charset="0"/>
            </a:endParaRPr>
          </a:p>
          <a:p>
            <a:endParaRPr lang="en-US" sz="4400" b="0">
              <a:solidFill>
                <a:srgbClr val="FF0000"/>
              </a:solidFill>
              <a:effectLst>
                <a:outerShdw blurRad="38100" dist="38100" dir="2700000" algn="tl">
                  <a:srgbClr val="000000">
                    <a:alpha val="43137"/>
                  </a:srgbClr>
                </a:outerShdw>
              </a:effectLst>
              <a:latin typeface="+mj-lt"/>
              <a:cs typeface="Times New Roman" pitchFamily="18" charset="0"/>
            </a:endParaRPr>
          </a:p>
          <a:p>
            <a:r>
              <a:rPr lang="en-US" sz="4400" b="0">
                <a:solidFill>
                  <a:srgbClr val="FF0000"/>
                </a:solidFill>
                <a:effectLst>
                  <a:outerShdw blurRad="38100" dist="38100" dir="2700000" algn="tl">
                    <a:srgbClr val="000000">
                      <a:alpha val="43137"/>
                    </a:srgbClr>
                  </a:outerShdw>
                </a:effectLst>
                <a:latin typeface="+mj-lt"/>
                <a:cs typeface="Times New Roman" pitchFamily="18" charset="0"/>
              </a:rPr>
              <a:t>THỨ NĂM</a:t>
            </a:r>
          </a:p>
          <a:p>
            <a:r>
              <a:rPr lang="en-US" sz="4400" b="0">
                <a:solidFill>
                  <a:srgbClr val="FF0000"/>
                </a:solidFill>
                <a:effectLst>
                  <a:outerShdw blurRad="38100" dist="38100" dir="2700000" algn="tl">
                    <a:srgbClr val="000000">
                      <a:alpha val="43137"/>
                    </a:srgbClr>
                  </a:outerShdw>
                </a:effectLst>
                <a:latin typeface="+mj-lt"/>
                <a:cs typeface="Times New Roman" pitchFamily="18" charset="0"/>
              </a:rPr>
              <a:t>TRONG TUẦN BÁT NHẬT PHỤC SINH</a:t>
            </a:r>
          </a:p>
        </p:txBody>
      </p:sp>
    </p:spTree>
    <p:extLst>
      <p:ext uri="{BB962C8B-B14F-4D97-AF65-F5344CB8AC3E}">
        <p14:creationId xmlns:p14="http://schemas.microsoft.com/office/powerpoint/2010/main" val="2638065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000" b="0">
              <a:solidFill>
                <a:srgbClr val="FF0000"/>
              </a:solidFill>
              <a:effectLst>
                <a:outerShdw blurRad="38100" dist="38100" dir="2700000" algn="tl">
                  <a:srgbClr val="000000">
                    <a:alpha val="43137"/>
                  </a:srgbClr>
                </a:outerShdw>
              </a:effectLst>
              <a:latin typeface="+mj-lt"/>
              <a:cs typeface="Times New Roman" pitchFamily="18" charset="0"/>
            </a:endParaRPr>
          </a:p>
          <a:p>
            <a:endParaRPr lang="en-US" sz="4000" b="0">
              <a:solidFill>
                <a:srgbClr val="FF0000"/>
              </a:solidFill>
              <a:effectLst>
                <a:outerShdw blurRad="38100" dist="38100" dir="2700000" algn="tl">
                  <a:srgbClr val="000000">
                    <a:alpha val="43137"/>
                  </a:srgbClr>
                </a:outerShdw>
              </a:effectLst>
              <a:latin typeface="+mj-lt"/>
              <a:cs typeface="Times New Roman" pitchFamily="18" charset="0"/>
            </a:endParaRPr>
          </a:p>
          <a:p>
            <a:r>
              <a:rPr lang="en-US" sz="4000" b="0">
                <a:solidFill>
                  <a:srgbClr val="FF0000"/>
                </a:solidFill>
                <a:effectLst>
                  <a:outerShdw blurRad="38100" dist="38100" dir="2700000" algn="tl">
                    <a:srgbClr val="000000">
                      <a:alpha val="43137"/>
                    </a:srgbClr>
                  </a:outerShdw>
                </a:effectLst>
                <a:latin typeface="+mj-lt"/>
                <a:cs typeface="Times New Roman" pitchFamily="18" charset="0"/>
              </a:rPr>
              <a:t>THỨ HAI</a:t>
            </a:r>
          </a:p>
          <a:p>
            <a:r>
              <a:rPr lang="en-US" sz="4000" b="0">
                <a:solidFill>
                  <a:srgbClr val="FF0000"/>
                </a:solidFill>
                <a:effectLst>
                  <a:outerShdw blurRad="38100" dist="38100" dir="2700000" algn="tl">
                    <a:srgbClr val="000000">
                      <a:alpha val="43137"/>
                    </a:srgbClr>
                  </a:outerShdw>
                </a:effectLst>
                <a:latin typeface="+mj-lt"/>
                <a:cs typeface="Times New Roman" pitchFamily="18" charset="0"/>
              </a:rPr>
              <a:t>TRONG TUẦN BÁT NHẬT PHỤC SINH</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76200" y="209550"/>
            <a:ext cx="8991600" cy="1569660"/>
          </a:xfrm>
          <a:prstGeom prst="rect">
            <a:avLst/>
          </a:prstGeom>
          <a:noFill/>
          <a:ln>
            <a:solidFill>
              <a:srgbClr val="FFFF00"/>
            </a:solidFill>
          </a:ln>
          <a:effectLst>
            <a:glow rad="101600">
              <a:schemeClr val="accent3">
                <a:satMod val="175000"/>
                <a:alpha val="40000"/>
              </a:schemeClr>
            </a:glow>
          </a:effectLst>
        </p:spPr>
        <p:txBody>
          <a:bodyPr wrap="square" rtlCol="0">
            <a:spAutoFit/>
          </a:bodyPr>
          <a:lstStyle/>
          <a:p>
            <a:pPr algn="just"/>
            <a:r>
              <a:rPr lang="en-US" sz="3200">
                <a:solidFill>
                  <a:prstClr val="white"/>
                </a:solidFill>
              </a:rPr>
              <a:t>ANH EM ĐÃ GIẾT ĐẤNG KHỞI NGUỒN SỰ SỐNG, NHƯNG THIÊN CHÚA ĐÃ CHO NGƯỜI TRỖI DẬY TỪ CỠI CHẾT</a:t>
            </a:r>
          </a:p>
        </p:txBody>
      </p:sp>
      <p:sp>
        <p:nvSpPr>
          <p:cNvPr id="5" name="TextBox 4"/>
          <p:cNvSpPr txBox="1"/>
          <p:nvPr/>
        </p:nvSpPr>
        <p:spPr>
          <a:xfrm>
            <a:off x="2971800" y="1796295"/>
            <a:ext cx="6096000" cy="584775"/>
          </a:xfrm>
          <a:prstGeom prst="rect">
            <a:avLst/>
          </a:prstGeom>
          <a:noFill/>
        </p:spPr>
        <p:txBody>
          <a:bodyPr wrap="square" rtlCol="0">
            <a:spAutoFit/>
          </a:bodyPr>
          <a:lstStyle/>
          <a:p>
            <a:r>
              <a:rPr lang="en-US" sz="3200">
                <a:solidFill>
                  <a:srgbClr val="FFFF00"/>
                </a:solidFill>
              </a:rPr>
              <a:t>Bài trích sách Công Vụ Tông Đồ</a:t>
            </a:r>
          </a:p>
        </p:txBody>
      </p:sp>
    </p:spTree>
    <p:extLst>
      <p:ext uri="{BB962C8B-B14F-4D97-AF65-F5344CB8AC3E}">
        <p14:creationId xmlns:p14="http://schemas.microsoft.com/office/powerpoint/2010/main" val="21792206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fontScale="85000" lnSpcReduction="10000"/>
          </a:bodyPr>
          <a:lstStyle/>
          <a:p>
            <a:pPr algn="just"/>
            <a:r>
              <a:rPr lang="en-US" sz="8800" b="0">
                <a:solidFill>
                  <a:srgbClr val="003399"/>
                </a:solidFill>
                <a:effectLst>
                  <a:outerShdw blurRad="38100" dist="38100" dir="2700000" algn="tl">
                    <a:srgbClr val="000000">
                      <a:alpha val="43137"/>
                    </a:srgbClr>
                  </a:outerShdw>
                </a:effectLst>
                <a:latin typeface="+mj-lt"/>
                <a:cs typeface="Times New Roman" pitchFamily="18" charset="0"/>
              </a:rPr>
              <a:t>Lạy Đức Chúa là Chúa chúng con, lẫy lừng thay danh Chúa trên khắp cả địa cầu.</a:t>
            </a: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i="1" u="sng">
                <a:solidFill>
                  <a:srgbClr val="FF0000"/>
                </a:solidFill>
                <a:effectLst>
                  <a:outerShdw blurRad="38100" dist="38100" dir="2700000" algn="tl">
                    <a:srgbClr val="000000">
                      <a:alpha val="43137"/>
                    </a:srgbClr>
                  </a:outerShdw>
                </a:effectLst>
                <a:latin typeface="+mj-lt"/>
                <a:cs typeface="Times New Roman" pitchFamily="18" charset="0"/>
              </a:rPr>
              <a:t>Đáp ca:</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285750"/>
            <a:ext cx="3390900"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39432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en-US" sz="7200" b="0">
                <a:solidFill>
                  <a:srgbClr val="003399"/>
                </a:solidFill>
                <a:effectLst>
                  <a:outerShdw blurRad="38100" dist="38100" dir="2700000" algn="tl">
                    <a:srgbClr val="000000">
                      <a:alpha val="43137"/>
                    </a:srgbClr>
                  </a:outerShdw>
                </a:effectLst>
                <a:latin typeface="+mj-lt"/>
                <a:cs typeface="Times New Roman" pitchFamily="18" charset="0"/>
              </a:rPr>
              <a:t>Đây là ngày Chúa đã làm ra, nào ta hãy vui mừng hoa hỷ.</a:t>
            </a:r>
          </a:p>
        </p:txBody>
      </p:sp>
      <p:sp>
        <p:nvSpPr>
          <p:cNvPr id="2" name="TextBox 1"/>
          <p:cNvSpPr txBox="1"/>
          <p:nvPr/>
        </p:nvSpPr>
        <p:spPr>
          <a:xfrm>
            <a:off x="0" y="0"/>
            <a:ext cx="2888932" cy="584775"/>
          </a:xfrm>
          <a:prstGeom prst="rect">
            <a:avLst/>
          </a:prstGeom>
          <a:noFill/>
        </p:spPr>
        <p:txBody>
          <a:bodyPr wrap="none" rtlCol="0">
            <a:spAutoFit/>
          </a:bodyPr>
          <a:lstStyle/>
          <a:p>
            <a:r>
              <a:rPr lang="en-US" sz="3200" b="1" i="1" u="sng">
                <a:solidFill>
                  <a:srgbClr val="FF00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i="1" u="sng">
                <a:solidFill>
                  <a:srgbClr val="FF00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38956685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677633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000" b="0">
              <a:solidFill>
                <a:srgbClr val="FF0000"/>
              </a:solidFill>
              <a:effectLst>
                <a:outerShdw blurRad="38100" dist="38100" dir="2700000" algn="tl">
                  <a:srgbClr val="000000">
                    <a:alpha val="43137"/>
                  </a:srgbClr>
                </a:outerShdw>
              </a:effectLst>
              <a:latin typeface="+mj-lt"/>
              <a:cs typeface="Times New Roman" pitchFamily="18" charset="0"/>
            </a:endParaRPr>
          </a:p>
          <a:p>
            <a:endParaRPr lang="en-US" sz="4000" b="0">
              <a:solidFill>
                <a:srgbClr val="FF0000"/>
              </a:solidFill>
              <a:effectLst>
                <a:outerShdw blurRad="38100" dist="38100" dir="2700000" algn="tl">
                  <a:srgbClr val="000000">
                    <a:alpha val="43137"/>
                  </a:srgbClr>
                </a:outerShdw>
              </a:effectLst>
              <a:latin typeface="+mj-lt"/>
              <a:cs typeface="Times New Roman" pitchFamily="18" charset="0"/>
            </a:endParaRPr>
          </a:p>
          <a:p>
            <a:r>
              <a:rPr lang="en-US" sz="4000" b="0">
                <a:solidFill>
                  <a:srgbClr val="FF0000"/>
                </a:solidFill>
                <a:effectLst>
                  <a:outerShdw blurRad="38100" dist="38100" dir="2700000" algn="tl">
                    <a:srgbClr val="000000">
                      <a:alpha val="43137"/>
                    </a:srgbClr>
                  </a:outerShdw>
                </a:effectLst>
                <a:latin typeface="+mj-lt"/>
                <a:cs typeface="Times New Roman" pitchFamily="18" charset="0"/>
              </a:rPr>
              <a:t>THỨ HAI</a:t>
            </a:r>
          </a:p>
          <a:p>
            <a:r>
              <a:rPr lang="en-US" sz="4000" b="0">
                <a:solidFill>
                  <a:srgbClr val="FF0000"/>
                </a:solidFill>
                <a:effectLst>
                  <a:outerShdw blurRad="38100" dist="38100" dir="2700000" algn="tl">
                    <a:srgbClr val="000000">
                      <a:alpha val="43137"/>
                    </a:srgbClr>
                  </a:outerShdw>
                </a:effectLst>
                <a:latin typeface="+mj-lt"/>
                <a:cs typeface="Times New Roman" pitchFamily="18" charset="0"/>
              </a:rPr>
              <a:t>TRONG TUẦN BÁT NHẬT PHỤC SINH</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90525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61950"/>
            <a:ext cx="9144000" cy="5657850"/>
          </a:xfrm>
        </p:spPr>
        <p:txBody>
          <a:bodyPr>
            <a:noAutofit/>
          </a:bodyPr>
          <a:lstStyle/>
          <a:p>
            <a:pPr marL="27432" indent="0" algn="ctr">
              <a:lnSpc>
                <a:spcPct val="120000"/>
              </a:lnSpc>
              <a:buNone/>
            </a:pPr>
            <a:r>
              <a:rPr lang="en-US" sz="1400" b="1" dirty="0">
                <a:solidFill>
                  <a:srgbClr val="FF0000"/>
                </a:solidFill>
                <a:effectLst/>
                <a:latin typeface="+mj-lt"/>
                <a:ea typeface="Tahoma" pitchFamily="34" charset="0"/>
                <a:cs typeface="Times New Roman" pitchFamily="18" charset="0"/>
              </a:rPr>
              <a:t> </a:t>
            </a:r>
          </a:p>
          <a:p>
            <a:pPr marL="27432" indent="0" algn="ctr">
              <a:lnSpc>
                <a:spcPct val="120000"/>
              </a:lnSpc>
              <a:buNone/>
            </a:pPr>
            <a:r>
              <a:rPr lang="en-US" sz="5400" b="1" dirty="0">
                <a:solidFill>
                  <a:srgbClr val="FF0000"/>
                </a:solidFill>
                <a:effectLst/>
                <a:latin typeface="+mj-lt"/>
                <a:ea typeface="Tahoma" pitchFamily="34" charset="0"/>
                <a:cs typeface="Times New Roman" pitchFamily="18" charset="0"/>
              </a:rPr>
              <a:t>Ca </a:t>
            </a:r>
            <a:r>
              <a:rPr lang="en-US" sz="5400" b="1" dirty="0" err="1">
                <a:solidFill>
                  <a:srgbClr val="FF0000"/>
                </a:solidFill>
                <a:latin typeface="+mj-lt"/>
                <a:ea typeface="Tahoma" pitchFamily="34" charset="0"/>
                <a:cs typeface="Times New Roman" pitchFamily="18" charset="0"/>
              </a:rPr>
              <a:t>Dâng</a:t>
            </a:r>
            <a:r>
              <a:rPr lang="en-US" sz="5400" b="1" dirty="0">
                <a:solidFill>
                  <a:srgbClr val="FF0000"/>
                </a:solidFill>
                <a:latin typeface="+mj-lt"/>
                <a:ea typeface="Tahoma" pitchFamily="34" charset="0"/>
                <a:cs typeface="Times New Roman" pitchFamily="18" charset="0"/>
              </a:rPr>
              <a:t> </a:t>
            </a:r>
            <a:r>
              <a:rPr lang="en-US" sz="5400" b="1" dirty="0" err="1">
                <a:solidFill>
                  <a:srgbClr val="FF0000"/>
                </a:solidFill>
                <a:effectLst/>
                <a:latin typeface="+mj-lt"/>
                <a:ea typeface="Tahoma" pitchFamily="34" charset="0"/>
                <a:cs typeface="Times New Roman" pitchFamily="18" charset="0"/>
              </a:rPr>
              <a:t>Lễ</a:t>
            </a:r>
            <a:r>
              <a:rPr lang="en-US" sz="5400" b="1" dirty="0">
                <a:solidFill>
                  <a:srgbClr val="FF0000"/>
                </a:solidFill>
                <a:effectLst/>
                <a:latin typeface="+mj-lt"/>
                <a:ea typeface="Tahoma" pitchFamily="34" charset="0"/>
                <a:cs typeface="Times New Roman" pitchFamily="18" charset="0"/>
              </a:rPr>
              <a:t> </a:t>
            </a:r>
          </a:p>
          <a:p>
            <a:pPr marL="27432" indent="0" algn="ctr">
              <a:lnSpc>
                <a:spcPct val="120000"/>
              </a:lnSpc>
              <a:buNone/>
            </a:pPr>
            <a:r>
              <a:rPr lang="en-US" sz="5400" b="1" dirty="0" err="1">
                <a:solidFill>
                  <a:srgbClr val="FF0000"/>
                </a:solidFill>
                <a:latin typeface="+mj-lt"/>
                <a:ea typeface="Tahoma" pitchFamily="34" charset="0"/>
                <a:cs typeface="Times New Roman" pitchFamily="18" charset="0"/>
              </a:rPr>
              <a:t>Dâng</a:t>
            </a:r>
            <a:r>
              <a:rPr lang="en-US" sz="5400" b="1" dirty="0">
                <a:solidFill>
                  <a:srgbClr val="FF0000"/>
                </a:solidFill>
                <a:latin typeface="+mj-lt"/>
                <a:ea typeface="Tahoma" pitchFamily="34" charset="0"/>
                <a:cs typeface="Times New Roman" pitchFamily="18" charset="0"/>
              </a:rPr>
              <a:t> </a:t>
            </a:r>
            <a:r>
              <a:rPr lang="en-US" sz="5400" b="1" dirty="0" err="1">
                <a:solidFill>
                  <a:srgbClr val="FF0000"/>
                </a:solidFill>
                <a:latin typeface="+mj-lt"/>
                <a:ea typeface="Tahoma" pitchFamily="34" charset="0"/>
                <a:cs typeface="Times New Roman" pitchFamily="18" charset="0"/>
              </a:rPr>
              <a:t>Lên</a:t>
            </a:r>
            <a:r>
              <a:rPr lang="en-US" sz="5400" b="1" dirty="0">
                <a:solidFill>
                  <a:srgbClr val="FF0000"/>
                </a:solidFill>
                <a:latin typeface="+mj-lt"/>
                <a:ea typeface="Tahoma" pitchFamily="34" charset="0"/>
                <a:cs typeface="Times New Roman" pitchFamily="18" charset="0"/>
              </a:rPr>
              <a:t> </a:t>
            </a:r>
            <a:r>
              <a:rPr lang="en-US" sz="5400" b="1" dirty="0" err="1">
                <a:solidFill>
                  <a:srgbClr val="FF0000"/>
                </a:solidFill>
                <a:latin typeface="+mj-lt"/>
                <a:ea typeface="Tahoma" pitchFamily="34" charset="0"/>
                <a:cs typeface="Times New Roman" pitchFamily="18" charset="0"/>
              </a:rPr>
              <a:t>Chúa</a:t>
            </a:r>
            <a:endParaRPr lang="en-US" sz="5400" b="1" dirty="0">
              <a:solidFill>
                <a:srgbClr val="FF0000"/>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42507896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20000"/>
              </a:lnSpc>
              <a:spcBef>
                <a:spcPts val="0"/>
              </a:spcBef>
              <a:buNone/>
            </a:pPr>
            <a:r>
              <a:rPr lang="vi-VN" sz="4950" b="1" dirty="0">
                <a:solidFill>
                  <a:srgbClr val="FF0000"/>
                </a:solidFill>
                <a:ea typeface="Tahoma" pitchFamily="34" charset="0"/>
                <a:cs typeface="Times New Roman" panose="02020603050405020304" pitchFamily="18" charset="0"/>
              </a:rPr>
              <a:t>Đk: </a:t>
            </a:r>
            <a:r>
              <a:rPr lang="vi-VN" sz="4950" b="1" dirty="0">
                <a:solidFill>
                  <a:srgbClr val="003399"/>
                </a:solidFill>
                <a:ea typeface="Tahoma" pitchFamily="34" charset="0"/>
                <a:cs typeface="Times New Roman" panose="02020603050405020304" pitchFamily="18" charset="0"/>
              </a:rPr>
              <a:t>Dâng lên Chúa cuộc đời hy sinh với tình yêu son sắt trong niềm tin. Dâng lên Chúa muôn lời tri ân, vì tình Chúa yêu con vô ngần.</a:t>
            </a:r>
          </a:p>
        </p:txBody>
      </p:sp>
    </p:spTree>
    <p:extLst>
      <p:ext uri="{BB962C8B-B14F-4D97-AF65-F5344CB8AC3E}">
        <p14:creationId xmlns:p14="http://schemas.microsoft.com/office/powerpoint/2010/main" val="6278889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sz="5400" b="1" dirty="0">
                <a:solidFill>
                  <a:srgbClr val="FF0000"/>
                </a:solidFill>
                <a:ea typeface="Tahoma" pitchFamily="34" charset="0"/>
                <a:cs typeface="Times New Roman" panose="02020603050405020304" pitchFamily="18" charset="0"/>
              </a:rPr>
              <a:t>Tk1: </a:t>
            </a:r>
            <a:r>
              <a:rPr lang="vi-VN" sz="5400" b="1" dirty="0">
                <a:solidFill>
                  <a:srgbClr val="003399"/>
                </a:solidFill>
                <a:ea typeface="Tahoma" pitchFamily="34" charset="0"/>
                <a:cs typeface="Times New Roman" panose="02020603050405020304" pitchFamily="18" charset="0"/>
              </a:rPr>
              <a:t>Một lần hiến dâng cho muôn lần, là hạnh phúc xóa tan đau buồn, này lòng con nguyện xin hiến dâng, được tận hiến trọn cả xác thân.</a:t>
            </a:r>
          </a:p>
        </p:txBody>
      </p:sp>
    </p:spTree>
    <p:extLst>
      <p:ext uri="{BB962C8B-B14F-4D97-AF65-F5344CB8AC3E}">
        <p14:creationId xmlns:p14="http://schemas.microsoft.com/office/powerpoint/2010/main" val="32385240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20000"/>
              </a:lnSpc>
              <a:spcBef>
                <a:spcPts val="0"/>
              </a:spcBef>
              <a:buNone/>
            </a:pPr>
            <a:r>
              <a:rPr lang="vi-VN" sz="4950" b="1" dirty="0">
                <a:solidFill>
                  <a:srgbClr val="FF0000"/>
                </a:solidFill>
                <a:ea typeface="Tahoma" pitchFamily="34" charset="0"/>
                <a:cs typeface="Times New Roman" panose="02020603050405020304" pitchFamily="18" charset="0"/>
              </a:rPr>
              <a:t>Đk: </a:t>
            </a:r>
            <a:r>
              <a:rPr lang="vi-VN" sz="4950" b="1" dirty="0">
                <a:solidFill>
                  <a:srgbClr val="003399"/>
                </a:solidFill>
                <a:ea typeface="Tahoma" pitchFamily="34" charset="0"/>
                <a:cs typeface="Times New Roman" panose="02020603050405020304" pitchFamily="18" charset="0"/>
              </a:rPr>
              <a:t>Dâng lên Chúa cuộc đời hy sinh với tình yêu son sắt trong niềm tin. Dâng lên Chúa muôn lời tri ân, vì tình Chúa yêu con vô ngần.</a:t>
            </a:r>
          </a:p>
        </p:txBody>
      </p:sp>
    </p:spTree>
    <p:extLst>
      <p:ext uri="{BB962C8B-B14F-4D97-AF65-F5344CB8AC3E}">
        <p14:creationId xmlns:p14="http://schemas.microsoft.com/office/powerpoint/2010/main" val="24956204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20000"/>
              </a:lnSpc>
              <a:spcBef>
                <a:spcPts val="1350"/>
              </a:spcBef>
              <a:buNone/>
            </a:pPr>
            <a:r>
              <a:rPr lang="vi-VN" sz="5250" b="1" dirty="0">
                <a:solidFill>
                  <a:srgbClr val="FF0000"/>
                </a:solidFill>
                <a:ea typeface="Tahoma" pitchFamily="34" charset="0"/>
                <a:cs typeface="Times New Roman" panose="02020603050405020304" pitchFamily="18" charset="0"/>
              </a:rPr>
              <a:t>Tk2: </a:t>
            </a:r>
            <a:r>
              <a:rPr lang="vi-VN" sz="5250" b="1" dirty="0">
                <a:solidFill>
                  <a:srgbClr val="003399"/>
                </a:solidFill>
                <a:ea typeface="Tahoma" pitchFamily="34" charset="0"/>
                <a:cs typeface="Times New Roman" panose="02020603050405020304" pitchFamily="18" charset="0"/>
              </a:rPr>
              <a:t>Một điều ước thay cho muôn điều, là được sống cho Cha sớm chiều, và lời kinh dệt bao mến yêu, từ lòng con tràn như suối reo.</a:t>
            </a:r>
          </a:p>
        </p:txBody>
      </p:sp>
    </p:spTree>
    <p:extLst>
      <p:ext uri="{BB962C8B-B14F-4D97-AF65-F5344CB8AC3E}">
        <p14:creationId xmlns:p14="http://schemas.microsoft.com/office/powerpoint/2010/main" val="1491106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052891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20000"/>
              </a:lnSpc>
              <a:spcBef>
                <a:spcPts val="0"/>
              </a:spcBef>
              <a:buNone/>
            </a:pPr>
            <a:r>
              <a:rPr lang="vi-VN" sz="4950" b="1" dirty="0">
                <a:solidFill>
                  <a:srgbClr val="FF0000"/>
                </a:solidFill>
                <a:ea typeface="Tahoma" pitchFamily="34" charset="0"/>
                <a:cs typeface="Times New Roman" panose="02020603050405020304" pitchFamily="18" charset="0"/>
              </a:rPr>
              <a:t>Đk: </a:t>
            </a:r>
            <a:r>
              <a:rPr lang="vi-VN" sz="4950" b="1" dirty="0">
                <a:solidFill>
                  <a:srgbClr val="003399"/>
                </a:solidFill>
                <a:ea typeface="Tahoma" pitchFamily="34" charset="0"/>
                <a:cs typeface="Times New Roman" panose="02020603050405020304" pitchFamily="18" charset="0"/>
              </a:rPr>
              <a:t>Dâng lên Chúa cuộc đời hy sinh với tình yêu son sắt trong niềm tin. Dâng lên Chúa muôn lời tri ân, vì tình Chúa yêu con vô ngần.</a:t>
            </a:r>
          </a:p>
        </p:txBody>
      </p:sp>
    </p:spTree>
    <p:extLst>
      <p:ext uri="{BB962C8B-B14F-4D97-AF65-F5344CB8AC3E}">
        <p14:creationId xmlns:p14="http://schemas.microsoft.com/office/powerpoint/2010/main" val="17569448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rmAutofit/>
          </a:bodyPr>
          <a:lstStyle/>
          <a:p>
            <a:pPr marL="0" indent="0" algn="just">
              <a:lnSpc>
                <a:spcPct val="120000"/>
              </a:lnSpc>
              <a:spcBef>
                <a:spcPts val="1350"/>
              </a:spcBef>
              <a:buNone/>
            </a:pPr>
            <a:r>
              <a:rPr lang="vi-VN" sz="5400" b="1" dirty="0">
                <a:solidFill>
                  <a:srgbClr val="FF0000"/>
                </a:solidFill>
                <a:ea typeface="Tahoma" pitchFamily="34" charset="0"/>
                <a:cs typeface="Times New Roman" panose="02020603050405020304" pitchFamily="18" charset="0"/>
              </a:rPr>
              <a:t>Tk3: </a:t>
            </a:r>
            <a:r>
              <a:rPr lang="vi-VN" sz="5400" b="1" dirty="0">
                <a:solidFill>
                  <a:srgbClr val="003399"/>
                </a:solidFill>
                <a:ea typeface="Tahoma" pitchFamily="34" charset="0"/>
                <a:cs typeface="Times New Roman" panose="02020603050405020304" pitchFamily="18" charset="0"/>
              </a:rPr>
              <a:t>Này của lễ con dâng lên Ngài, là một chút bánh thơm rượu nồng.</a:t>
            </a:r>
            <a:r>
              <a:rPr lang="en-US" sz="5400" b="1" dirty="0">
                <a:solidFill>
                  <a:srgbClr val="003399"/>
                </a:solidFill>
                <a:ea typeface="Tahoma" pitchFamily="34" charset="0"/>
                <a:cs typeface="Times New Roman" panose="02020603050405020304" pitchFamily="18" charset="0"/>
              </a:rPr>
              <a:t> </a:t>
            </a:r>
            <a:r>
              <a:rPr lang="vi-VN" sz="5400" b="1" dirty="0">
                <a:solidFill>
                  <a:srgbClr val="003399"/>
                </a:solidFill>
                <a:ea typeface="Tahoma" pitchFamily="34" charset="0"/>
                <a:cs typeface="Times New Roman" panose="02020603050405020304" pitchFamily="18" charset="0"/>
              </a:rPr>
              <a:t>Ngài dủ thương nhận cho lễ dâng, mà rộng tay mở nguồn thánh ân.</a:t>
            </a:r>
          </a:p>
        </p:txBody>
      </p:sp>
    </p:spTree>
    <p:extLst>
      <p:ext uri="{BB962C8B-B14F-4D97-AF65-F5344CB8AC3E}">
        <p14:creationId xmlns:p14="http://schemas.microsoft.com/office/powerpoint/2010/main" val="28200075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a:lnSpc>
                <a:spcPct val="120000"/>
              </a:lnSpc>
              <a:spcBef>
                <a:spcPts val="0"/>
              </a:spcBef>
              <a:buNone/>
            </a:pPr>
            <a:r>
              <a:rPr lang="vi-VN" sz="4950" b="1" dirty="0">
                <a:solidFill>
                  <a:srgbClr val="FF0000"/>
                </a:solidFill>
                <a:ea typeface="Tahoma" pitchFamily="34" charset="0"/>
                <a:cs typeface="Times New Roman" panose="02020603050405020304" pitchFamily="18" charset="0"/>
              </a:rPr>
              <a:t>Đk: </a:t>
            </a:r>
            <a:r>
              <a:rPr lang="vi-VN" sz="4950" b="1" dirty="0">
                <a:solidFill>
                  <a:srgbClr val="003399"/>
                </a:solidFill>
                <a:ea typeface="Tahoma" pitchFamily="34" charset="0"/>
                <a:cs typeface="Times New Roman" panose="02020603050405020304" pitchFamily="18" charset="0"/>
              </a:rPr>
              <a:t>Dâng lên Chúa cuộc đời hy sinh với tình yêu son sắt trong niềm tin. Dâng lên Chúa muôn lời tri ân, vì tình Chúa yêu con vô ngần.</a:t>
            </a:r>
          </a:p>
        </p:txBody>
      </p:sp>
    </p:spTree>
    <p:extLst>
      <p:ext uri="{BB962C8B-B14F-4D97-AF65-F5344CB8AC3E}">
        <p14:creationId xmlns:p14="http://schemas.microsoft.com/office/powerpoint/2010/main" val="2968410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70846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610605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61950"/>
            <a:ext cx="9144000" cy="5657850"/>
          </a:xfrm>
        </p:spPr>
        <p:txBody>
          <a:bodyPr>
            <a:noAutofit/>
          </a:bodyPr>
          <a:lstStyle/>
          <a:p>
            <a:pPr marL="27432" indent="0" algn="ctr">
              <a:lnSpc>
                <a:spcPct val="120000"/>
              </a:lnSpc>
              <a:buNone/>
            </a:pPr>
            <a:r>
              <a:rPr lang="en-US" sz="1400" b="1" dirty="0">
                <a:solidFill>
                  <a:srgbClr val="FF0000"/>
                </a:solidFill>
                <a:effectLst/>
                <a:latin typeface="+mj-lt"/>
                <a:ea typeface="Tahoma" pitchFamily="34" charset="0"/>
                <a:cs typeface="Times New Roman" pitchFamily="18" charset="0"/>
              </a:rPr>
              <a:t> </a:t>
            </a:r>
          </a:p>
          <a:p>
            <a:pPr marL="27432" indent="0" algn="ctr">
              <a:lnSpc>
                <a:spcPct val="120000"/>
              </a:lnSpc>
              <a:buNone/>
            </a:pPr>
            <a:r>
              <a:rPr lang="en-US" sz="5400" b="1" dirty="0">
                <a:solidFill>
                  <a:srgbClr val="FF0000"/>
                </a:solidFill>
                <a:effectLst/>
                <a:latin typeface="+mj-lt"/>
                <a:ea typeface="Tahoma" pitchFamily="34" charset="0"/>
                <a:cs typeface="Times New Roman" pitchFamily="18" charset="0"/>
              </a:rPr>
              <a:t>Ca </a:t>
            </a:r>
            <a:r>
              <a:rPr lang="en-US" sz="5400" b="1" dirty="0" err="1">
                <a:solidFill>
                  <a:srgbClr val="FF0000"/>
                </a:solidFill>
                <a:latin typeface="+mj-lt"/>
                <a:ea typeface="Tahoma" pitchFamily="34" charset="0"/>
                <a:cs typeface="Times New Roman" pitchFamily="18" charset="0"/>
              </a:rPr>
              <a:t>Nguyện</a:t>
            </a:r>
            <a:r>
              <a:rPr lang="en-US" sz="5400" b="1" dirty="0">
                <a:solidFill>
                  <a:srgbClr val="FF0000"/>
                </a:solidFill>
                <a:latin typeface="+mj-lt"/>
                <a:ea typeface="Tahoma" pitchFamily="34" charset="0"/>
                <a:cs typeface="Times New Roman" pitchFamily="18" charset="0"/>
              </a:rPr>
              <a:t> </a:t>
            </a:r>
            <a:r>
              <a:rPr lang="en-US" sz="5400" b="1" dirty="0" err="1">
                <a:solidFill>
                  <a:srgbClr val="FF0000"/>
                </a:solidFill>
                <a:effectLst/>
                <a:latin typeface="+mj-lt"/>
                <a:ea typeface="Tahoma" pitchFamily="34" charset="0"/>
                <a:cs typeface="Times New Roman" pitchFamily="18" charset="0"/>
              </a:rPr>
              <a:t>Hiệp</a:t>
            </a:r>
            <a:r>
              <a:rPr lang="en-US" sz="5400" b="1" dirty="0">
                <a:solidFill>
                  <a:srgbClr val="FF0000"/>
                </a:solidFill>
                <a:effectLst/>
                <a:latin typeface="+mj-lt"/>
                <a:ea typeface="Tahoma" pitchFamily="34" charset="0"/>
                <a:cs typeface="Times New Roman" pitchFamily="18" charset="0"/>
              </a:rPr>
              <a:t> </a:t>
            </a:r>
            <a:r>
              <a:rPr lang="en-US" sz="5400" b="1" dirty="0" err="1">
                <a:solidFill>
                  <a:srgbClr val="FF0000"/>
                </a:solidFill>
                <a:effectLst/>
                <a:latin typeface="+mj-lt"/>
                <a:ea typeface="Tahoma" pitchFamily="34" charset="0"/>
                <a:cs typeface="Times New Roman" pitchFamily="18" charset="0"/>
              </a:rPr>
              <a:t>Lễ</a:t>
            </a:r>
            <a:r>
              <a:rPr lang="en-US" sz="5400" b="1" dirty="0">
                <a:solidFill>
                  <a:srgbClr val="FF0000"/>
                </a:solidFill>
                <a:effectLst/>
                <a:latin typeface="+mj-lt"/>
                <a:ea typeface="Tahoma" pitchFamily="34" charset="0"/>
                <a:cs typeface="Times New Roman" pitchFamily="18" charset="0"/>
              </a:rPr>
              <a:t> </a:t>
            </a:r>
          </a:p>
          <a:p>
            <a:pPr marL="27432" indent="0" algn="ctr">
              <a:lnSpc>
                <a:spcPct val="120000"/>
              </a:lnSpc>
              <a:buNone/>
            </a:pPr>
            <a:r>
              <a:rPr lang="en-US" sz="5400" b="1" dirty="0" err="1">
                <a:solidFill>
                  <a:srgbClr val="FF0000"/>
                </a:solidFill>
                <a:effectLst/>
                <a:latin typeface="+mj-lt"/>
                <a:ea typeface="Tahoma" pitchFamily="34" charset="0"/>
                <a:cs typeface="Times New Roman" pitchFamily="18" charset="0"/>
              </a:rPr>
              <a:t>Chúa</a:t>
            </a:r>
            <a:r>
              <a:rPr lang="en-US" sz="5400" b="1" dirty="0">
                <a:solidFill>
                  <a:srgbClr val="FF0000"/>
                </a:solidFill>
                <a:effectLst/>
                <a:latin typeface="+mj-lt"/>
                <a:ea typeface="Tahoma" pitchFamily="34" charset="0"/>
                <a:cs typeface="Times New Roman" pitchFamily="18" charset="0"/>
              </a:rPr>
              <a:t> </a:t>
            </a:r>
            <a:r>
              <a:rPr lang="en-US" sz="5400" b="1" dirty="0" err="1">
                <a:solidFill>
                  <a:srgbClr val="FF0000"/>
                </a:solidFill>
                <a:effectLst/>
                <a:latin typeface="+mj-lt"/>
                <a:ea typeface="Tahoma" pitchFamily="34" charset="0"/>
                <a:cs typeface="Times New Roman" pitchFamily="18" charset="0"/>
              </a:rPr>
              <a:t>Sống</a:t>
            </a:r>
            <a:r>
              <a:rPr lang="en-US" sz="5400" b="1" dirty="0">
                <a:solidFill>
                  <a:srgbClr val="FF0000"/>
                </a:solidFill>
                <a:effectLst/>
                <a:latin typeface="+mj-lt"/>
                <a:ea typeface="Tahoma" pitchFamily="34" charset="0"/>
                <a:cs typeface="Times New Roman" pitchFamily="18" charset="0"/>
              </a:rPr>
              <a:t> </a:t>
            </a:r>
            <a:r>
              <a:rPr lang="en-US" sz="5400" b="1" dirty="0" err="1">
                <a:solidFill>
                  <a:srgbClr val="FF0000"/>
                </a:solidFill>
                <a:effectLst/>
                <a:latin typeface="+mj-lt"/>
                <a:ea typeface="Tahoma" pitchFamily="34" charset="0"/>
                <a:cs typeface="Times New Roman" pitchFamily="18" charset="0"/>
              </a:rPr>
              <a:t>Lại</a:t>
            </a:r>
            <a:r>
              <a:rPr lang="en-US" sz="5400" b="1" dirty="0">
                <a:solidFill>
                  <a:srgbClr val="FF0000"/>
                </a:solidFill>
                <a:effectLst/>
                <a:latin typeface="+mj-lt"/>
                <a:ea typeface="Tahoma" pitchFamily="34" charset="0"/>
                <a:cs typeface="Times New Roman" pitchFamily="18" charset="0"/>
              </a:rPr>
              <a:t> </a:t>
            </a:r>
            <a:r>
              <a:rPr lang="en-US" sz="5400" b="1" dirty="0" err="1">
                <a:solidFill>
                  <a:srgbClr val="FF0000"/>
                </a:solidFill>
                <a:effectLst/>
                <a:latin typeface="+mj-lt"/>
                <a:ea typeface="Tahoma" pitchFamily="34" charset="0"/>
                <a:cs typeface="Times New Roman" pitchFamily="18" charset="0"/>
              </a:rPr>
              <a:t>Rồi</a:t>
            </a:r>
            <a:endParaRPr lang="en-US" sz="5400" b="1" dirty="0">
              <a:solidFill>
                <a:srgbClr val="FF0000"/>
              </a:solidFill>
              <a:effectLst/>
              <a:latin typeface="+mj-lt"/>
              <a:ea typeface="Tahoma" pitchFamily="34" charset="0"/>
              <a:cs typeface="Times New Roman" pitchFamily="18" charset="0"/>
            </a:endParaRPr>
          </a:p>
          <a:p>
            <a:pPr marL="27432" indent="0" algn="ctr">
              <a:lnSpc>
                <a:spcPct val="120000"/>
              </a:lnSpc>
              <a:buNone/>
            </a:pPr>
            <a:r>
              <a:rPr lang="en-US" sz="4400" b="1" dirty="0" err="1">
                <a:solidFill>
                  <a:srgbClr val="003399"/>
                </a:solidFill>
                <a:latin typeface="+mj-lt"/>
                <a:ea typeface="Tahoma" pitchFamily="34" charset="0"/>
                <a:cs typeface="Times New Roman" pitchFamily="18" charset="0"/>
              </a:rPr>
              <a:t>Lm</a:t>
            </a:r>
            <a:r>
              <a:rPr lang="en-US" sz="4400" b="1" dirty="0">
                <a:solidFill>
                  <a:srgbClr val="003399"/>
                </a:solidFill>
                <a:latin typeface="+mj-lt"/>
                <a:ea typeface="Tahoma" pitchFamily="34" charset="0"/>
                <a:cs typeface="Times New Roman" pitchFamily="18" charset="0"/>
              </a:rPr>
              <a:t>. </a:t>
            </a:r>
            <a:r>
              <a:rPr lang="en-US" sz="4400" b="1" dirty="0" err="1">
                <a:solidFill>
                  <a:srgbClr val="003399"/>
                </a:solidFill>
                <a:latin typeface="+mj-lt"/>
                <a:ea typeface="Tahoma" pitchFamily="34" charset="0"/>
                <a:cs typeface="Times New Roman" pitchFamily="18" charset="0"/>
              </a:rPr>
              <a:t>Thành</a:t>
            </a:r>
            <a:r>
              <a:rPr lang="en-US" sz="4400" b="1" dirty="0">
                <a:solidFill>
                  <a:srgbClr val="003399"/>
                </a:solidFill>
                <a:effectLst/>
                <a:latin typeface="+mj-lt"/>
                <a:ea typeface="Tahoma" pitchFamily="34" charset="0"/>
                <a:cs typeface="Times New Roman" pitchFamily="18" charset="0"/>
              </a:rPr>
              <a:t> </a:t>
            </a:r>
            <a:r>
              <a:rPr lang="en-US" sz="4400" b="1" dirty="0" err="1">
                <a:solidFill>
                  <a:srgbClr val="003399"/>
                </a:solidFill>
                <a:effectLst/>
                <a:latin typeface="+mj-lt"/>
                <a:ea typeface="Tahoma" pitchFamily="34" charset="0"/>
                <a:cs typeface="Times New Roman" pitchFamily="18" charset="0"/>
              </a:rPr>
              <a:t>Tâm</a:t>
            </a:r>
            <a:endParaRPr lang="en-US" sz="4400" b="1"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7859216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6600" b="1" u="sng" dirty="0">
                <a:solidFill>
                  <a:srgbClr val="FF0000"/>
                </a:solidFill>
                <a:effectLst/>
                <a:latin typeface="+mj-lt"/>
                <a:ea typeface="Tahoma" pitchFamily="34" charset="0"/>
                <a:cs typeface="Times New Roman" pitchFamily="18" charset="0"/>
              </a:rPr>
              <a:t>Tk1:</a:t>
            </a:r>
            <a:r>
              <a:rPr lang="vi-VN" sz="6600" b="0" i="0" dirty="0">
                <a:solidFill>
                  <a:srgbClr val="003399"/>
                </a:solidFill>
                <a:effectLst/>
              </a:rPr>
              <a:t> Chúa hóa nên người vì thương chúng ta, sống kiếp con người lam lũ hy sinh.</a:t>
            </a:r>
            <a:endParaRPr lang="en-US" sz="6600" b="1" u="sng" dirty="0">
              <a:solidFill>
                <a:srgbClr val="003399"/>
              </a:solidFill>
              <a:effectLst/>
              <a:ea typeface="Tahoma" pitchFamily="34" charset="0"/>
              <a:cs typeface="Times New Roman" pitchFamily="18" charset="0"/>
            </a:endParaRPr>
          </a:p>
        </p:txBody>
      </p:sp>
    </p:spTree>
    <p:extLst>
      <p:ext uri="{BB962C8B-B14F-4D97-AF65-F5344CB8AC3E}">
        <p14:creationId xmlns:p14="http://schemas.microsoft.com/office/powerpoint/2010/main" val="21066082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6600" b="1" u="sng" dirty="0">
                <a:solidFill>
                  <a:srgbClr val="FF0000"/>
                </a:solidFill>
                <a:effectLst/>
                <a:latin typeface="+mj-lt"/>
                <a:ea typeface="Tahoma" pitchFamily="34" charset="0"/>
                <a:cs typeface="Times New Roman" pitchFamily="18" charset="0"/>
              </a:rPr>
              <a:t>***:</a:t>
            </a:r>
            <a:r>
              <a:rPr lang="en-US" sz="6600" b="1" dirty="0">
                <a:solidFill>
                  <a:srgbClr val="003399"/>
                </a:solidFill>
                <a:effectLst/>
                <a:latin typeface="+mj-lt"/>
                <a:ea typeface="Tahoma" pitchFamily="34" charset="0"/>
                <a:cs typeface="Times New Roman" pitchFamily="18" charset="0"/>
              </a:rPr>
              <a:t> </a:t>
            </a:r>
            <a:r>
              <a:rPr lang="vi-VN" sz="6600" b="0" i="0" dirty="0">
                <a:solidFill>
                  <a:srgbClr val="003399"/>
                </a:solidFill>
                <a:effectLst/>
              </a:rPr>
              <a:t>Chiến thắng khải hoàn quyền uy cõi chết Thiên Chúa chúng ta Phục sinh.</a:t>
            </a:r>
            <a:endParaRPr lang="en-US" sz="6600" b="1" u="sng"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8814030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6000" b="1" u="sng" dirty="0" err="1">
                <a:solidFill>
                  <a:srgbClr val="FF0000"/>
                </a:solidFill>
                <a:effectLst/>
                <a:latin typeface="+mj-lt"/>
                <a:ea typeface="Tahoma" pitchFamily="34" charset="0"/>
                <a:cs typeface="Times New Roman" pitchFamily="18" charset="0"/>
              </a:rPr>
              <a:t>Đk</a:t>
            </a:r>
            <a:r>
              <a:rPr lang="en-US" sz="6000" b="1" u="sng" dirty="0">
                <a:solidFill>
                  <a:srgbClr val="FF0000"/>
                </a:solidFill>
                <a:effectLst/>
                <a:latin typeface="+mj-lt"/>
                <a:ea typeface="Tahoma" pitchFamily="34" charset="0"/>
                <a:cs typeface="Times New Roman" pitchFamily="18" charset="0"/>
              </a:rPr>
              <a:t>:</a:t>
            </a:r>
            <a:r>
              <a:rPr lang="en-US" sz="6000" b="1" dirty="0">
                <a:solidFill>
                  <a:srgbClr val="003399"/>
                </a:solidFill>
                <a:effectLst/>
                <a:latin typeface="+mj-lt"/>
                <a:ea typeface="Tahoma" pitchFamily="34" charset="0"/>
                <a:cs typeface="Times New Roman" pitchFamily="18" charset="0"/>
              </a:rPr>
              <a:t> </a:t>
            </a:r>
            <a:r>
              <a:rPr lang="vi-VN" sz="6000" b="0" i="0" dirty="0">
                <a:solidFill>
                  <a:srgbClr val="003399"/>
                </a:solidFill>
                <a:effectLst/>
              </a:rPr>
              <a:t>Cùng nhau ta hát khúc hát Chúa đã sống lại vui thay! Người ơi reo lên tiếng ca Phục sinh Allêluia. </a:t>
            </a:r>
            <a:endParaRPr lang="en-US" sz="6000" b="1" u="sng" dirty="0">
              <a:solidFill>
                <a:srgbClr val="003399"/>
              </a:solidFill>
              <a:effectLst/>
              <a:ea typeface="Tahoma" pitchFamily="34" charset="0"/>
              <a:cs typeface="Times New Roman" pitchFamily="18" charset="0"/>
            </a:endParaRPr>
          </a:p>
        </p:txBody>
      </p:sp>
    </p:spTree>
    <p:extLst>
      <p:ext uri="{BB962C8B-B14F-4D97-AF65-F5344CB8AC3E}">
        <p14:creationId xmlns:p14="http://schemas.microsoft.com/office/powerpoint/2010/main" val="11660085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900" b="1" u="sng" dirty="0">
                <a:solidFill>
                  <a:srgbClr val="FF0000"/>
                </a:solidFill>
                <a:effectLst/>
                <a:latin typeface="+mj-lt"/>
                <a:ea typeface="Tahoma" pitchFamily="34" charset="0"/>
                <a:cs typeface="Times New Roman" pitchFamily="18" charset="0"/>
              </a:rPr>
              <a:t>***:</a:t>
            </a:r>
            <a:r>
              <a:rPr lang="en-US" sz="5900" b="1" dirty="0">
                <a:solidFill>
                  <a:srgbClr val="003399"/>
                </a:solidFill>
                <a:effectLst/>
                <a:latin typeface="+mj-lt"/>
                <a:ea typeface="Tahoma" pitchFamily="34" charset="0"/>
                <a:cs typeface="Times New Roman" pitchFamily="18" charset="0"/>
              </a:rPr>
              <a:t> </a:t>
            </a:r>
            <a:r>
              <a:rPr lang="vi-VN" sz="6000" dirty="0">
                <a:solidFill>
                  <a:srgbClr val="003399"/>
                </a:solidFill>
                <a:latin typeface="+mj-lt"/>
                <a:ea typeface="Tahoma" pitchFamily="34" charset="0"/>
                <a:cs typeface="Times New Roman" pitchFamily="18" charset="0"/>
              </a:rPr>
              <a:t>Đ</a:t>
            </a:r>
            <a:r>
              <a:rPr lang="vi-VN" sz="6000" b="0" i="0" dirty="0">
                <a:solidFill>
                  <a:srgbClr val="003399"/>
                </a:solidFill>
                <a:effectLst/>
              </a:rPr>
              <a:t>ồng thanh ta hát khúc hát Chúa đã Phục sinh quang vinh, Chúa ta thương ta Người đã hiển vinh.</a:t>
            </a:r>
            <a:endParaRPr lang="en-US" sz="5900" b="1" u="sng"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239925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ormAutofit fontScale="92500" lnSpcReduction="10000"/>
          </a:bodyPr>
          <a:lstStyle/>
          <a:p>
            <a:pPr marL="27432" indent="0" algn="ctr">
              <a:lnSpc>
                <a:spcPct val="120000"/>
              </a:lnSpc>
              <a:buNone/>
            </a:pPr>
            <a:r>
              <a:rPr lang="en-US" sz="5400" b="1" u="sng" dirty="0" err="1">
                <a:solidFill>
                  <a:srgbClr val="FF0000"/>
                </a:solidFill>
                <a:effectLst/>
                <a:latin typeface="+mj-lt"/>
                <a:ea typeface="Tahoma" pitchFamily="34" charset="0"/>
                <a:cs typeface="Times New Roman" pitchFamily="18" charset="0"/>
              </a:rPr>
              <a:t>Ca</a:t>
            </a:r>
            <a:r>
              <a:rPr lang="en-US" sz="5400" b="1" u="sng" dirty="0">
                <a:solidFill>
                  <a:srgbClr val="FF0000"/>
                </a:solidFill>
                <a:effectLst/>
                <a:latin typeface="+mj-lt"/>
                <a:ea typeface="Tahoma" pitchFamily="34" charset="0"/>
                <a:cs typeface="Times New Roman" pitchFamily="18" charset="0"/>
              </a:rPr>
              <a:t> </a:t>
            </a:r>
            <a:r>
              <a:rPr lang="en-US" sz="5400" b="1" u="sng" dirty="0" err="1">
                <a:solidFill>
                  <a:srgbClr val="FF0000"/>
                </a:solidFill>
                <a:effectLst/>
                <a:latin typeface="+mj-lt"/>
                <a:ea typeface="Tahoma" pitchFamily="34" charset="0"/>
                <a:cs typeface="Times New Roman" pitchFamily="18" charset="0"/>
              </a:rPr>
              <a:t>nhập</a:t>
            </a:r>
            <a:r>
              <a:rPr lang="en-US" sz="5400" b="1" u="sng" dirty="0">
                <a:solidFill>
                  <a:srgbClr val="FF0000"/>
                </a:solidFill>
                <a:effectLst/>
                <a:latin typeface="+mj-lt"/>
                <a:ea typeface="Tahoma" pitchFamily="34" charset="0"/>
                <a:cs typeface="Times New Roman" pitchFamily="18" charset="0"/>
              </a:rPr>
              <a:t> </a:t>
            </a:r>
            <a:r>
              <a:rPr lang="en-US" sz="5400" b="1" u="sng" dirty="0" err="1">
                <a:solidFill>
                  <a:srgbClr val="FF0000"/>
                </a:solidFill>
                <a:effectLst/>
                <a:latin typeface="+mj-lt"/>
                <a:ea typeface="Tahoma" pitchFamily="34" charset="0"/>
                <a:cs typeface="Times New Roman" pitchFamily="18" charset="0"/>
              </a:rPr>
              <a:t>lễ</a:t>
            </a:r>
            <a:r>
              <a:rPr lang="en-US" sz="5400" b="1" dirty="0">
                <a:solidFill>
                  <a:srgbClr val="FF0000"/>
                </a:solidFill>
                <a:effectLst/>
                <a:latin typeface="+mj-lt"/>
                <a:ea typeface="Tahoma" pitchFamily="34" charset="0"/>
                <a:cs typeface="Times New Roman" pitchFamily="18" charset="0"/>
              </a:rPr>
              <a:t> </a:t>
            </a:r>
          </a:p>
          <a:p>
            <a:pPr marL="27432" indent="0" algn="ctr">
              <a:lnSpc>
                <a:spcPct val="120000"/>
              </a:lnSpc>
              <a:buNone/>
            </a:pPr>
            <a:r>
              <a:rPr lang="en-US" sz="5400" b="1" dirty="0" err="1">
                <a:solidFill>
                  <a:srgbClr val="FF0000"/>
                </a:solidFill>
                <a:effectLst/>
                <a:latin typeface="+mj-lt"/>
                <a:ea typeface="Tahoma" pitchFamily="34" charset="0"/>
                <a:cs typeface="Times New Roman" pitchFamily="18" charset="0"/>
              </a:rPr>
              <a:t>Reo</a:t>
            </a:r>
            <a:r>
              <a:rPr lang="en-US" sz="5400" b="1" dirty="0">
                <a:solidFill>
                  <a:srgbClr val="FF0000"/>
                </a:solidFill>
                <a:effectLst/>
                <a:latin typeface="+mj-lt"/>
                <a:ea typeface="Tahoma" pitchFamily="34" charset="0"/>
                <a:cs typeface="Times New Roman" pitchFamily="18" charset="0"/>
              </a:rPr>
              <a:t> Vang </a:t>
            </a:r>
            <a:r>
              <a:rPr lang="en-US" sz="5400" b="1" dirty="0" err="1">
                <a:solidFill>
                  <a:srgbClr val="FF0000"/>
                </a:solidFill>
                <a:effectLst/>
                <a:latin typeface="+mj-lt"/>
                <a:ea typeface="Tahoma" pitchFamily="34" charset="0"/>
                <a:cs typeface="Times New Roman" pitchFamily="18" charset="0"/>
              </a:rPr>
              <a:t>Mừng</a:t>
            </a:r>
            <a:r>
              <a:rPr lang="en-US" sz="5400" b="1" dirty="0">
                <a:solidFill>
                  <a:srgbClr val="FF0000"/>
                </a:solidFill>
                <a:effectLst/>
                <a:latin typeface="+mj-lt"/>
                <a:ea typeface="Tahoma" pitchFamily="34" charset="0"/>
                <a:cs typeface="Times New Roman" pitchFamily="18" charset="0"/>
              </a:rPr>
              <a:t> </a:t>
            </a:r>
          </a:p>
          <a:p>
            <a:pPr marL="27432" indent="0" algn="ctr">
              <a:lnSpc>
                <a:spcPct val="120000"/>
              </a:lnSpc>
              <a:buNone/>
            </a:pPr>
            <a:r>
              <a:rPr lang="en-US" sz="5400" b="1" dirty="0" err="1">
                <a:solidFill>
                  <a:srgbClr val="FF0000"/>
                </a:solidFill>
                <a:effectLst/>
                <a:latin typeface="+mj-lt"/>
                <a:ea typeface="Tahoma" pitchFamily="34" charset="0"/>
                <a:cs typeface="Times New Roman" pitchFamily="18" charset="0"/>
              </a:rPr>
              <a:t>Chúa</a:t>
            </a:r>
            <a:r>
              <a:rPr lang="en-US" sz="5400" b="1" dirty="0">
                <a:solidFill>
                  <a:srgbClr val="FF0000"/>
                </a:solidFill>
                <a:effectLst/>
                <a:latin typeface="+mj-lt"/>
                <a:ea typeface="Tahoma" pitchFamily="34" charset="0"/>
                <a:cs typeface="Times New Roman" pitchFamily="18" charset="0"/>
              </a:rPr>
              <a:t> </a:t>
            </a:r>
            <a:r>
              <a:rPr lang="en-US" sz="5400" b="1" dirty="0" err="1">
                <a:solidFill>
                  <a:srgbClr val="FF0000"/>
                </a:solidFill>
                <a:effectLst/>
                <a:latin typeface="+mj-lt"/>
                <a:ea typeface="Tahoma" pitchFamily="34" charset="0"/>
                <a:cs typeface="Times New Roman" pitchFamily="18" charset="0"/>
              </a:rPr>
              <a:t>Phục</a:t>
            </a:r>
            <a:r>
              <a:rPr lang="en-US" sz="5400" b="1" dirty="0">
                <a:solidFill>
                  <a:srgbClr val="FF0000"/>
                </a:solidFill>
                <a:effectLst/>
                <a:latin typeface="+mj-lt"/>
                <a:ea typeface="Tahoma" pitchFamily="34" charset="0"/>
                <a:cs typeface="Times New Roman" pitchFamily="18" charset="0"/>
              </a:rPr>
              <a:t> </a:t>
            </a:r>
            <a:r>
              <a:rPr lang="en-US" sz="5400" b="1" dirty="0" err="1">
                <a:solidFill>
                  <a:srgbClr val="FF0000"/>
                </a:solidFill>
                <a:effectLst/>
                <a:latin typeface="+mj-lt"/>
                <a:ea typeface="Tahoma" pitchFamily="34" charset="0"/>
                <a:cs typeface="Times New Roman" pitchFamily="18" charset="0"/>
              </a:rPr>
              <a:t>Sinh</a:t>
            </a:r>
            <a:endParaRPr lang="en-US" sz="5400" b="1" dirty="0">
              <a:solidFill>
                <a:srgbClr val="FF0000"/>
              </a:solidFill>
              <a:effectLst/>
              <a:latin typeface="+mj-lt"/>
              <a:ea typeface="Tahoma" pitchFamily="34" charset="0"/>
              <a:cs typeface="Times New Roman" pitchFamily="18" charset="0"/>
            </a:endParaRPr>
          </a:p>
          <a:p>
            <a:pPr marL="27432" indent="0" algn="ctr">
              <a:lnSpc>
                <a:spcPct val="120000"/>
              </a:lnSpc>
              <a:buNone/>
            </a:pPr>
            <a:r>
              <a:rPr lang="en-US" sz="5400" b="1" dirty="0" err="1">
                <a:solidFill>
                  <a:srgbClr val="003399"/>
                </a:solidFill>
                <a:latin typeface="+mj-lt"/>
                <a:ea typeface="Tahoma" pitchFamily="34" charset="0"/>
                <a:cs typeface="Times New Roman" pitchFamily="18" charset="0"/>
              </a:rPr>
              <a:t>Dấu</a:t>
            </a:r>
            <a:r>
              <a:rPr lang="en-US" sz="5400" b="1" dirty="0">
                <a:solidFill>
                  <a:srgbClr val="003399"/>
                </a:solidFill>
                <a:latin typeface="+mj-lt"/>
                <a:ea typeface="Tahoma" pitchFamily="34" charset="0"/>
                <a:cs typeface="Times New Roman" pitchFamily="18" charset="0"/>
              </a:rPr>
              <a:t> </a:t>
            </a:r>
            <a:r>
              <a:rPr lang="en-US" sz="5400" b="1" dirty="0" err="1">
                <a:solidFill>
                  <a:srgbClr val="003399"/>
                </a:solidFill>
                <a:latin typeface="+mj-lt"/>
                <a:ea typeface="Tahoma" pitchFamily="34" charset="0"/>
                <a:cs typeface="Times New Roman" pitchFamily="18" charset="0"/>
              </a:rPr>
              <a:t>Chân</a:t>
            </a:r>
            <a:endParaRPr lang="en-US" sz="5400" b="1"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6321377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6600" b="1" u="sng" dirty="0">
                <a:solidFill>
                  <a:srgbClr val="FF0000"/>
                </a:solidFill>
                <a:effectLst/>
                <a:latin typeface="+mj-lt"/>
                <a:ea typeface="Tahoma" pitchFamily="34" charset="0"/>
                <a:cs typeface="Times New Roman" pitchFamily="18" charset="0"/>
              </a:rPr>
              <a:t>Tk2:</a:t>
            </a:r>
            <a:r>
              <a:rPr lang="en-US" sz="6600" b="1" dirty="0">
                <a:solidFill>
                  <a:srgbClr val="003399"/>
                </a:solidFill>
                <a:effectLst/>
                <a:latin typeface="+mj-lt"/>
                <a:ea typeface="Tahoma" pitchFamily="34" charset="0"/>
                <a:cs typeface="Times New Roman" pitchFamily="18" charset="0"/>
              </a:rPr>
              <a:t> </a:t>
            </a:r>
            <a:r>
              <a:rPr lang="vi-VN" sz="6600" b="0" i="0" dirty="0">
                <a:solidFill>
                  <a:srgbClr val="003399"/>
                </a:solidFill>
                <a:effectLst/>
              </a:rPr>
              <a:t>Hỡi những tâm hồn ngày đêm ước mơ cõi phúc thiên đường trong sáng nên thơ. </a:t>
            </a:r>
            <a:endParaRPr lang="en-US" sz="6600" b="1" u="sng"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4743300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7200" b="1" u="sng" dirty="0">
                <a:solidFill>
                  <a:srgbClr val="FF0000"/>
                </a:solidFill>
                <a:effectLst/>
                <a:latin typeface="+mj-lt"/>
                <a:ea typeface="Tahoma" pitchFamily="34" charset="0"/>
                <a:cs typeface="Times New Roman" pitchFamily="18" charset="0"/>
              </a:rPr>
              <a:t>***:</a:t>
            </a:r>
            <a:r>
              <a:rPr lang="en-US" sz="7200" b="1" dirty="0">
                <a:solidFill>
                  <a:srgbClr val="003399"/>
                </a:solidFill>
                <a:effectLst/>
                <a:latin typeface="+mj-lt"/>
                <a:ea typeface="Tahoma" pitchFamily="34" charset="0"/>
                <a:cs typeface="Times New Roman" pitchFamily="18" charset="0"/>
              </a:rPr>
              <a:t> </a:t>
            </a:r>
            <a:r>
              <a:rPr lang="vi-VN" sz="7200" b="0" i="0" dirty="0">
                <a:solidFill>
                  <a:srgbClr val="003399"/>
                </a:solidFill>
                <a:effectLst/>
              </a:rPr>
              <a:t>Chúa đã sống lại vì thương anh đó, thôi hãy vui lên người ơi.</a:t>
            </a:r>
            <a:endParaRPr lang="en-US" sz="7200" b="1" u="sng"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6026785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6000" b="1" u="sng" dirty="0" err="1">
                <a:solidFill>
                  <a:srgbClr val="FF0000"/>
                </a:solidFill>
                <a:effectLst/>
                <a:latin typeface="+mj-lt"/>
                <a:ea typeface="Tahoma" pitchFamily="34" charset="0"/>
                <a:cs typeface="Times New Roman" pitchFamily="18" charset="0"/>
              </a:rPr>
              <a:t>Đk</a:t>
            </a:r>
            <a:r>
              <a:rPr lang="en-US" sz="6000" b="1" u="sng" dirty="0">
                <a:solidFill>
                  <a:srgbClr val="FF0000"/>
                </a:solidFill>
                <a:effectLst/>
                <a:latin typeface="+mj-lt"/>
                <a:ea typeface="Tahoma" pitchFamily="34" charset="0"/>
                <a:cs typeface="Times New Roman" pitchFamily="18" charset="0"/>
              </a:rPr>
              <a:t>:</a:t>
            </a:r>
            <a:r>
              <a:rPr lang="en-US" sz="6000" b="1" dirty="0">
                <a:solidFill>
                  <a:srgbClr val="003399"/>
                </a:solidFill>
                <a:effectLst/>
                <a:latin typeface="+mj-lt"/>
                <a:ea typeface="Tahoma" pitchFamily="34" charset="0"/>
                <a:cs typeface="Times New Roman" pitchFamily="18" charset="0"/>
              </a:rPr>
              <a:t> </a:t>
            </a:r>
            <a:r>
              <a:rPr lang="vi-VN" sz="6000" b="0" i="0" dirty="0">
                <a:solidFill>
                  <a:srgbClr val="003399"/>
                </a:solidFill>
                <a:effectLst/>
              </a:rPr>
              <a:t>Cùng nhau ta hát khúc hát Chúa đã sống lại vui thay! Người ơi reo lên tiếng ca Phục sinh Allêluia. </a:t>
            </a:r>
            <a:endParaRPr lang="en-US" sz="6000" b="1" u="sng" dirty="0">
              <a:solidFill>
                <a:srgbClr val="003399"/>
              </a:solidFill>
              <a:effectLst/>
              <a:ea typeface="Tahoma" pitchFamily="34" charset="0"/>
              <a:cs typeface="Times New Roman" pitchFamily="18" charset="0"/>
            </a:endParaRPr>
          </a:p>
        </p:txBody>
      </p:sp>
    </p:spTree>
    <p:extLst>
      <p:ext uri="{BB962C8B-B14F-4D97-AF65-F5344CB8AC3E}">
        <p14:creationId xmlns:p14="http://schemas.microsoft.com/office/powerpoint/2010/main" val="8805607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900" b="1" u="sng" dirty="0">
                <a:solidFill>
                  <a:srgbClr val="FF0000"/>
                </a:solidFill>
                <a:effectLst/>
                <a:latin typeface="+mj-lt"/>
                <a:ea typeface="Tahoma" pitchFamily="34" charset="0"/>
                <a:cs typeface="Times New Roman" pitchFamily="18" charset="0"/>
              </a:rPr>
              <a:t>***:</a:t>
            </a:r>
            <a:r>
              <a:rPr lang="en-US" sz="5900" b="1" dirty="0">
                <a:solidFill>
                  <a:srgbClr val="003399"/>
                </a:solidFill>
                <a:effectLst/>
                <a:latin typeface="+mj-lt"/>
                <a:ea typeface="Tahoma" pitchFamily="34" charset="0"/>
                <a:cs typeface="Times New Roman" pitchFamily="18" charset="0"/>
              </a:rPr>
              <a:t> </a:t>
            </a:r>
            <a:r>
              <a:rPr lang="vi-VN" sz="6000" dirty="0">
                <a:solidFill>
                  <a:srgbClr val="003399"/>
                </a:solidFill>
                <a:latin typeface="+mj-lt"/>
                <a:ea typeface="Tahoma" pitchFamily="34" charset="0"/>
                <a:cs typeface="Times New Roman" pitchFamily="18" charset="0"/>
              </a:rPr>
              <a:t>Đ</a:t>
            </a:r>
            <a:r>
              <a:rPr lang="vi-VN" sz="6000" b="0" i="0" dirty="0">
                <a:solidFill>
                  <a:srgbClr val="003399"/>
                </a:solidFill>
                <a:effectLst/>
              </a:rPr>
              <a:t>ồng thanh ta hát khúc hát Chúa đã Phục sinh quang vinh, Chúa ta thương ta Người đã hiển vinh.</a:t>
            </a:r>
            <a:endParaRPr lang="en-US" sz="5900" b="1" u="sng"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5651081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6600" b="1" u="sng" dirty="0">
                <a:solidFill>
                  <a:srgbClr val="FF0000"/>
                </a:solidFill>
                <a:latin typeface="+mj-lt"/>
                <a:ea typeface="Tahoma" pitchFamily="34" charset="0"/>
                <a:cs typeface="Times New Roman" pitchFamily="18" charset="0"/>
              </a:rPr>
              <a:t>T</a:t>
            </a:r>
            <a:r>
              <a:rPr lang="en-US" sz="6600" b="1" u="sng" dirty="0">
                <a:solidFill>
                  <a:srgbClr val="FF0000"/>
                </a:solidFill>
                <a:effectLst/>
                <a:latin typeface="+mj-lt"/>
                <a:ea typeface="Tahoma" pitchFamily="34" charset="0"/>
                <a:cs typeface="Times New Roman" pitchFamily="18" charset="0"/>
              </a:rPr>
              <a:t>k3:</a:t>
            </a:r>
            <a:r>
              <a:rPr lang="en-US" sz="6600" b="1" dirty="0">
                <a:solidFill>
                  <a:srgbClr val="003399"/>
                </a:solidFill>
                <a:effectLst/>
                <a:latin typeface="+mj-lt"/>
                <a:ea typeface="Tahoma" pitchFamily="34" charset="0"/>
                <a:cs typeface="Times New Roman" pitchFamily="18" charset="0"/>
              </a:rPr>
              <a:t> </a:t>
            </a:r>
            <a:r>
              <a:rPr lang="vi-VN" sz="6600" b="0" i="0" dirty="0">
                <a:solidFill>
                  <a:srgbClr val="003399"/>
                </a:solidFill>
                <a:effectLst/>
              </a:rPr>
              <a:t>Hỡi những con người lòng ngay khổ đau, kiếp sống phong trần thân thế bơ vơ, </a:t>
            </a:r>
            <a:endParaRPr lang="en-US" sz="6600" b="1" u="sng"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6180460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6600" b="1" u="sng" dirty="0">
                <a:solidFill>
                  <a:srgbClr val="FF0000"/>
                </a:solidFill>
                <a:effectLst/>
                <a:latin typeface="+mj-lt"/>
                <a:ea typeface="Tahoma" pitchFamily="34" charset="0"/>
                <a:cs typeface="Times New Roman" pitchFamily="18" charset="0"/>
              </a:rPr>
              <a:t>***:</a:t>
            </a:r>
            <a:r>
              <a:rPr lang="en-US" sz="6600" b="1" dirty="0">
                <a:solidFill>
                  <a:srgbClr val="003399"/>
                </a:solidFill>
                <a:effectLst/>
                <a:latin typeface="+mj-lt"/>
                <a:ea typeface="Tahoma" pitchFamily="34" charset="0"/>
                <a:cs typeface="Times New Roman" pitchFamily="18" charset="0"/>
              </a:rPr>
              <a:t> </a:t>
            </a:r>
            <a:r>
              <a:rPr lang="vi-VN" sz="6600" b="0" i="0" dirty="0">
                <a:solidFill>
                  <a:srgbClr val="003399"/>
                </a:solidFill>
                <a:effectLst/>
              </a:rPr>
              <a:t>chỉ thấy chân trời màu đen u tối, thôi hãy quên đi niềm đau.</a:t>
            </a:r>
            <a:endParaRPr lang="en-US" sz="6600" b="1" u="sng"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3583006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6000" b="1" u="sng" dirty="0" err="1">
                <a:solidFill>
                  <a:srgbClr val="FF0000"/>
                </a:solidFill>
                <a:effectLst/>
                <a:latin typeface="+mj-lt"/>
                <a:ea typeface="Tahoma" pitchFamily="34" charset="0"/>
                <a:cs typeface="Times New Roman" pitchFamily="18" charset="0"/>
              </a:rPr>
              <a:t>Đk</a:t>
            </a:r>
            <a:r>
              <a:rPr lang="en-US" sz="6000" b="1" u="sng" dirty="0">
                <a:solidFill>
                  <a:srgbClr val="FF0000"/>
                </a:solidFill>
                <a:effectLst/>
                <a:latin typeface="+mj-lt"/>
                <a:ea typeface="Tahoma" pitchFamily="34" charset="0"/>
                <a:cs typeface="Times New Roman" pitchFamily="18" charset="0"/>
              </a:rPr>
              <a:t>:</a:t>
            </a:r>
            <a:r>
              <a:rPr lang="en-US" sz="6000" b="1" dirty="0">
                <a:solidFill>
                  <a:srgbClr val="003399"/>
                </a:solidFill>
                <a:effectLst/>
                <a:latin typeface="+mj-lt"/>
                <a:ea typeface="Tahoma" pitchFamily="34" charset="0"/>
                <a:cs typeface="Times New Roman" pitchFamily="18" charset="0"/>
              </a:rPr>
              <a:t> </a:t>
            </a:r>
            <a:r>
              <a:rPr lang="vi-VN" sz="6000" b="0" i="0" dirty="0">
                <a:solidFill>
                  <a:srgbClr val="003399"/>
                </a:solidFill>
                <a:effectLst/>
              </a:rPr>
              <a:t>Cùng nhau ta hát khúc hát Chúa đã sống lại vui thay! Người ơi reo lên tiếng ca Phục sinh Allêluia. </a:t>
            </a:r>
            <a:endParaRPr lang="en-US" sz="6000" b="1" u="sng" dirty="0">
              <a:solidFill>
                <a:srgbClr val="003399"/>
              </a:solidFill>
              <a:effectLst/>
              <a:ea typeface="Tahoma" pitchFamily="34" charset="0"/>
              <a:cs typeface="Times New Roman" pitchFamily="18" charset="0"/>
            </a:endParaRPr>
          </a:p>
        </p:txBody>
      </p:sp>
    </p:spTree>
    <p:extLst>
      <p:ext uri="{BB962C8B-B14F-4D97-AF65-F5344CB8AC3E}">
        <p14:creationId xmlns:p14="http://schemas.microsoft.com/office/powerpoint/2010/main" val="26631329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900" b="1" u="sng" dirty="0">
                <a:solidFill>
                  <a:srgbClr val="FF0000"/>
                </a:solidFill>
                <a:effectLst/>
                <a:latin typeface="+mj-lt"/>
                <a:ea typeface="Tahoma" pitchFamily="34" charset="0"/>
                <a:cs typeface="Times New Roman" pitchFamily="18" charset="0"/>
              </a:rPr>
              <a:t>***:</a:t>
            </a:r>
            <a:r>
              <a:rPr lang="en-US" sz="5900" b="1" dirty="0">
                <a:solidFill>
                  <a:srgbClr val="003399"/>
                </a:solidFill>
                <a:effectLst/>
                <a:latin typeface="+mj-lt"/>
                <a:ea typeface="Tahoma" pitchFamily="34" charset="0"/>
                <a:cs typeface="Times New Roman" pitchFamily="18" charset="0"/>
              </a:rPr>
              <a:t> </a:t>
            </a:r>
            <a:r>
              <a:rPr lang="vi-VN" sz="6000" dirty="0">
                <a:solidFill>
                  <a:srgbClr val="003399"/>
                </a:solidFill>
                <a:latin typeface="+mj-lt"/>
                <a:ea typeface="Tahoma" pitchFamily="34" charset="0"/>
                <a:cs typeface="Times New Roman" pitchFamily="18" charset="0"/>
              </a:rPr>
              <a:t>Đ</a:t>
            </a:r>
            <a:r>
              <a:rPr lang="vi-VN" sz="6000" b="0" i="0" dirty="0">
                <a:solidFill>
                  <a:srgbClr val="003399"/>
                </a:solidFill>
                <a:effectLst/>
              </a:rPr>
              <a:t>ồng thanh ta hát khúc hát Chúa đã Phục sinh quang vinh, Chúa ta thương ta Người đã hiển vinh.</a:t>
            </a:r>
            <a:endParaRPr lang="en-US" sz="5900" b="1" u="sng"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2422078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6600" b="1" u="sng" dirty="0">
                <a:solidFill>
                  <a:srgbClr val="FF0000"/>
                </a:solidFill>
                <a:effectLst/>
                <a:latin typeface="+mj-lt"/>
                <a:ea typeface="Tahoma" pitchFamily="34" charset="0"/>
                <a:cs typeface="Times New Roman" pitchFamily="18" charset="0"/>
              </a:rPr>
              <a:t>Tk4:</a:t>
            </a:r>
            <a:r>
              <a:rPr lang="en-US" sz="6600" b="1" dirty="0">
                <a:solidFill>
                  <a:srgbClr val="003399"/>
                </a:solidFill>
                <a:effectLst/>
                <a:latin typeface="+mj-lt"/>
                <a:ea typeface="Tahoma" pitchFamily="34" charset="0"/>
                <a:cs typeface="Times New Roman" pitchFamily="18" charset="0"/>
              </a:rPr>
              <a:t> </a:t>
            </a:r>
            <a:r>
              <a:rPr lang="vi-VN" sz="6600" b="0" i="0" dirty="0">
                <a:solidFill>
                  <a:srgbClr val="003399"/>
                </a:solidFill>
                <a:effectLst/>
              </a:rPr>
              <a:t>Hỡi những con người nào ai nhớ thương, với tấm thân gầy cay đắng miên man,</a:t>
            </a:r>
            <a:endParaRPr lang="en-US" sz="6600" b="1" u="sng"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8411962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6600" b="1" u="sng" dirty="0">
                <a:solidFill>
                  <a:srgbClr val="FF0000"/>
                </a:solidFill>
                <a:effectLst/>
                <a:latin typeface="+mj-lt"/>
                <a:ea typeface="Tahoma" pitchFamily="34" charset="0"/>
                <a:cs typeface="Times New Roman" pitchFamily="18" charset="0"/>
              </a:rPr>
              <a:t>***:</a:t>
            </a:r>
            <a:r>
              <a:rPr lang="en-US" sz="6600" b="1" dirty="0">
                <a:solidFill>
                  <a:srgbClr val="003399"/>
                </a:solidFill>
                <a:effectLst/>
                <a:latin typeface="+mj-lt"/>
                <a:ea typeface="Tahoma" pitchFamily="34" charset="0"/>
                <a:cs typeface="Times New Roman" pitchFamily="18" charset="0"/>
              </a:rPr>
              <a:t> </a:t>
            </a:r>
            <a:r>
              <a:rPr lang="vi-VN" sz="6600" b="0" i="0" dirty="0">
                <a:solidFill>
                  <a:srgbClr val="003399"/>
                </a:solidFill>
                <a:effectLst/>
              </a:rPr>
              <a:t>hãy nhớ cho rằng vì thương anh đó nên Chúa chúng ta Phục sinh</a:t>
            </a:r>
            <a:endParaRPr lang="en-US" sz="6600" b="1" u="sng"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553090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6400" b="1" u="sng" dirty="0" err="1">
                <a:solidFill>
                  <a:srgbClr val="FF0000"/>
                </a:solidFill>
                <a:effectLst/>
                <a:latin typeface="+mj-lt"/>
                <a:ea typeface="Tahoma" pitchFamily="34" charset="0"/>
                <a:cs typeface="Times New Roman" pitchFamily="18" charset="0"/>
              </a:rPr>
              <a:t>Đk</a:t>
            </a:r>
            <a:r>
              <a:rPr lang="en-US" sz="6400" b="1" u="sng" dirty="0">
                <a:solidFill>
                  <a:srgbClr val="FF0000"/>
                </a:solidFill>
                <a:effectLst/>
                <a:latin typeface="+mj-lt"/>
                <a:ea typeface="Tahoma" pitchFamily="34" charset="0"/>
                <a:cs typeface="Times New Roman" pitchFamily="18" charset="0"/>
              </a:rPr>
              <a:t>:</a:t>
            </a:r>
            <a:r>
              <a:rPr lang="en-US" sz="6400" b="1" dirty="0">
                <a:solidFill>
                  <a:srgbClr val="003399"/>
                </a:solidFill>
                <a:effectLst/>
                <a:latin typeface="+mj-lt"/>
                <a:ea typeface="Tahoma" pitchFamily="34" charset="0"/>
                <a:cs typeface="Times New Roman" pitchFamily="18" charset="0"/>
              </a:rPr>
              <a:t> </a:t>
            </a:r>
            <a:r>
              <a:rPr lang="vi-VN" sz="6400" b="0" i="0" dirty="0">
                <a:solidFill>
                  <a:srgbClr val="003399"/>
                </a:solidFill>
                <a:effectLst/>
              </a:rPr>
              <a:t>Vang lời tụng ca, tình Chúa bao la. Vì yêu thương ta, hiến thân trên thập giá.</a:t>
            </a:r>
            <a:endParaRPr lang="en-US" sz="6400" b="1" u="sng" dirty="0">
              <a:solidFill>
                <a:srgbClr val="003399"/>
              </a:solidFill>
              <a:effectLst/>
              <a:ea typeface="Tahoma" pitchFamily="34" charset="0"/>
              <a:cs typeface="Times New Roman" pitchFamily="18" charset="0"/>
            </a:endParaRPr>
          </a:p>
        </p:txBody>
      </p:sp>
    </p:spTree>
    <p:extLst>
      <p:ext uri="{BB962C8B-B14F-4D97-AF65-F5344CB8AC3E}">
        <p14:creationId xmlns:p14="http://schemas.microsoft.com/office/powerpoint/2010/main" val="8630470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6000" b="1" u="sng" dirty="0" err="1">
                <a:solidFill>
                  <a:srgbClr val="FF0000"/>
                </a:solidFill>
                <a:effectLst/>
                <a:latin typeface="+mj-lt"/>
                <a:ea typeface="Tahoma" pitchFamily="34" charset="0"/>
                <a:cs typeface="Times New Roman" pitchFamily="18" charset="0"/>
              </a:rPr>
              <a:t>Đk</a:t>
            </a:r>
            <a:r>
              <a:rPr lang="en-US" sz="6000" b="1" u="sng" dirty="0">
                <a:solidFill>
                  <a:srgbClr val="FF0000"/>
                </a:solidFill>
                <a:effectLst/>
                <a:latin typeface="+mj-lt"/>
                <a:ea typeface="Tahoma" pitchFamily="34" charset="0"/>
                <a:cs typeface="Times New Roman" pitchFamily="18" charset="0"/>
              </a:rPr>
              <a:t>:</a:t>
            </a:r>
            <a:r>
              <a:rPr lang="en-US" sz="6000" b="1" dirty="0">
                <a:solidFill>
                  <a:srgbClr val="003399"/>
                </a:solidFill>
                <a:effectLst/>
                <a:latin typeface="+mj-lt"/>
                <a:ea typeface="Tahoma" pitchFamily="34" charset="0"/>
                <a:cs typeface="Times New Roman" pitchFamily="18" charset="0"/>
              </a:rPr>
              <a:t> </a:t>
            </a:r>
            <a:r>
              <a:rPr lang="vi-VN" sz="6000" b="0" i="0" dirty="0">
                <a:solidFill>
                  <a:srgbClr val="003399"/>
                </a:solidFill>
                <a:effectLst/>
              </a:rPr>
              <a:t>Cùng nhau ta hát khúc hát Chúa đã sống lại vui thay! Người ơi reo lên tiếng ca Phục sinh Allêluia. </a:t>
            </a:r>
            <a:endParaRPr lang="en-US" sz="6000" b="1" u="sng" dirty="0">
              <a:solidFill>
                <a:srgbClr val="003399"/>
              </a:solidFill>
              <a:effectLst/>
              <a:ea typeface="Tahoma" pitchFamily="34" charset="0"/>
              <a:cs typeface="Times New Roman" pitchFamily="18" charset="0"/>
            </a:endParaRPr>
          </a:p>
        </p:txBody>
      </p:sp>
    </p:spTree>
    <p:extLst>
      <p:ext uri="{BB962C8B-B14F-4D97-AF65-F5344CB8AC3E}">
        <p14:creationId xmlns:p14="http://schemas.microsoft.com/office/powerpoint/2010/main" val="18985344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900" b="1" u="sng" dirty="0">
                <a:solidFill>
                  <a:srgbClr val="FF0000"/>
                </a:solidFill>
                <a:effectLst/>
                <a:latin typeface="+mj-lt"/>
                <a:ea typeface="Tahoma" pitchFamily="34" charset="0"/>
                <a:cs typeface="Times New Roman" pitchFamily="18" charset="0"/>
              </a:rPr>
              <a:t>***:</a:t>
            </a:r>
            <a:r>
              <a:rPr lang="en-US" sz="5900" b="1" dirty="0">
                <a:solidFill>
                  <a:srgbClr val="003399"/>
                </a:solidFill>
                <a:effectLst/>
                <a:latin typeface="+mj-lt"/>
                <a:ea typeface="Tahoma" pitchFamily="34" charset="0"/>
                <a:cs typeface="Times New Roman" pitchFamily="18" charset="0"/>
              </a:rPr>
              <a:t> </a:t>
            </a:r>
            <a:r>
              <a:rPr lang="vi-VN" sz="6000" dirty="0">
                <a:solidFill>
                  <a:srgbClr val="003399"/>
                </a:solidFill>
                <a:latin typeface="+mj-lt"/>
                <a:ea typeface="Tahoma" pitchFamily="34" charset="0"/>
                <a:cs typeface="Times New Roman" pitchFamily="18" charset="0"/>
              </a:rPr>
              <a:t>Đ</a:t>
            </a:r>
            <a:r>
              <a:rPr lang="vi-VN" sz="6000" b="0" i="0" dirty="0">
                <a:solidFill>
                  <a:srgbClr val="003399"/>
                </a:solidFill>
                <a:effectLst/>
              </a:rPr>
              <a:t>ồng thanh ta hát khúc hát Chúa đã Phục sinh quang vinh, Chúa ta thương ta Người đã hiển vinh.</a:t>
            </a:r>
            <a:endParaRPr lang="en-US" sz="5900" b="1" u="sng"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378956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000" b="0">
              <a:solidFill>
                <a:srgbClr val="FF0000"/>
              </a:solidFill>
              <a:effectLst>
                <a:outerShdw blurRad="38100" dist="38100" dir="2700000" algn="tl">
                  <a:srgbClr val="000000">
                    <a:alpha val="43137"/>
                  </a:srgbClr>
                </a:outerShdw>
              </a:effectLst>
              <a:latin typeface="+mj-lt"/>
              <a:cs typeface="Times New Roman" pitchFamily="18" charset="0"/>
            </a:endParaRPr>
          </a:p>
          <a:p>
            <a:endParaRPr lang="en-US" sz="4000" b="0">
              <a:solidFill>
                <a:srgbClr val="FF0000"/>
              </a:solidFill>
              <a:effectLst>
                <a:outerShdw blurRad="38100" dist="38100" dir="2700000" algn="tl">
                  <a:srgbClr val="000000">
                    <a:alpha val="43137"/>
                  </a:srgbClr>
                </a:outerShdw>
              </a:effectLst>
              <a:latin typeface="+mj-lt"/>
              <a:cs typeface="Times New Roman" pitchFamily="18" charset="0"/>
            </a:endParaRPr>
          </a:p>
          <a:p>
            <a:r>
              <a:rPr lang="en-US" sz="4000" b="0">
                <a:solidFill>
                  <a:srgbClr val="FF0000"/>
                </a:solidFill>
                <a:effectLst>
                  <a:outerShdw blurRad="38100" dist="38100" dir="2700000" algn="tl">
                    <a:srgbClr val="000000">
                      <a:alpha val="43137"/>
                    </a:srgbClr>
                  </a:outerShdw>
                </a:effectLst>
                <a:latin typeface="+mj-lt"/>
                <a:cs typeface="Times New Roman" pitchFamily="18" charset="0"/>
              </a:rPr>
              <a:t>THỨ HAI</a:t>
            </a:r>
          </a:p>
          <a:p>
            <a:r>
              <a:rPr lang="en-US" sz="4000" b="0">
                <a:solidFill>
                  <a:srgbClr val="FF0000"/>
                </a:solidFill>
                <a:effectLst>
                  <a:outerShdw blurRad="38100" dist="38100" dir="2700000" algn="tl">
                    <a:srgbClr val="000000">
                      <a:alpha val="43137"/>
                    </a:srgbClr>
                  </a:outerShdw>
                </a:effectLst>
                <a:latin typeface="+mj-lt"/>
                <a:cs typeface="Times New Roman" pitchFamily="18" charset="0"/>
              </a:rPr>
              <a:t>TRONG TUẦN BÁT NHẬT PHỤC SINH</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709602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065129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1450"/>
            <a:ext cx="9144000" cy="5143500"/>
          </a:xfrm>
          <a:noFill/>
        </p:spPr>
        <p:txBody>
          <a:bodyPr>
            <a:noAutofit/>
          </a:bodyPr>
          <a:lstStyle/>
          <a:p>
            <a:pPr marL="27432" indent="0" algn="just">
              <a:lnSpc>
                <a:spcPct val="130000"/>
              </a:lnSpc>
              <a:buNone/>
            </a:pPr>
            <a:endParaRPr lang="en-US" sz="3600" b="1" dirty="0">
              <a:solidFill>
                <a:srgbClr val="FF0000"/>
              </a:solidFill>
              <a:effectLst/>
              <a:latin typeface="+mj-lt"/>
              <a:cs typeface="Times New Roman" pitchFamily="18" charset="0"/>
            </a:endParaRPr>
          </a:p>
          <a:p>
            <a:pPr marL="27432" indent="0" algn="ctr">
              <a:lnSpc>
                <a:spcPct val="130000"/>
              </a:lnSpc>
              <a:buNone/>
            </a:pPr>
            <a:r>
              <a:rPr lang="en-US" sz="6000" b="1" dirty="0">
                <a:solidFill>
                  <a:srgbClr val="FF0000"/>
                </a:solidFill>
                <a:effectLst/>
                <a:latin typeface="+mj-lt"/>
                <a:cs typeface="Times New Roman" pitchFamily="18" charset="0"/>
              </a:rPr>
              <a:t>Ca </a:t>
            </a:r>
            <a:r>
              <a:rPr lang="en-US" sz="6000" b="1" dirty="0" err="1">
                <a:solidFill>
                  <a:srgbClr val="FF0000"/>
                </a:solidFill>
                <a:effectLst/>
                <a:latin typeface="+mj-lt"/>
                <a:cs typeface="Times New Roman" pitchFamily="18" charset="0"/>
              </a:rPr>
              <a:t>kết</a:t>
            </a:r>
            <a:r>
              <a:rPr lang="en-US" sz="6000" b="1" dirty="0">
                <a:solidFill>
                  <a:srgbClr val="FF0000"/>
                </a:solidFill>
                <a:effectLst/>
                <a:latin typeface="+mj-lt"/>
                <a:cs typeface="Times New Roman" pitchFamily="18" charset="0"/>
              </a:rPr>
              <a:t> </a:t>
            </a:r>
            <a:r>
              <a:rPr lang="en-US" sz="6000" b="1" dirty="0" err="1">
                <a:solidFill>
                  <a:srgbClr val="FF0000"/>
                </a:solidFill>
                <a:effectLst/>
                <a:latin typeface="+mj-lt"/>
                <a:cs typeface="Times New Roman" pitchFamily="18" charset="0"/>
              </a:rPr>
              <a:t>lễ</a:t>
            </a:r>
            <a:endParaRPr lang="en-US" sz="6000" b="1" dirty="0">
              <a:solidFill>
                <a:srgbClr val="FF0000"/>
              </a:solidFill>
              <a:effectLst/>
              <a:latin typeface="+mj-lt"/>
              <a:cs typeface="Times New Roman" pitchFamily="18" charset="0"/>
            </a:endParaRPr>
          </a:p>
          <a:p>
            <a:pPr marL="0" indent="0" algn="ctr">
              <a:lnSpc>
                <a:spcPct val="120000"/>
              </a:lnSpc>
              <a:buNone/>
            </a:pPr>
            <a:r>
              <a:rPr lang="en-US" sz="5400" b="1" dirty="0" err="1">
                <a:solidFill>
                  <a:srgbClr val="FF0000"/>
                </a:solidFill>
                <a:effectLst/>
                <a:latin typeface="+mj-lt"/>
                <a:ea typeface="SimHei" pitchFamily="49" charset="-122"/>
                <a:cs typeface="Times New Roman" pitchFamily="18" charset="0"/>
              </a:rPr>
              <a:t>Chúa</a:t>
            </a:r>
            <a:r>
              <a:rPr lang="en-US" sz="5400" b="1" dirty="0">
                <a:solidFill>
                  <a:srgbClr val="FF0000"/>
                </a:solidFill>
                <a:effectLst/>
                <a:latin typeface="+mj-lt"/>
                <a:ea typeface="SimHei" pitchFamily="49" charset="-122"/>
                <a:cs typeface="Times New Roman" pitchFamily="18" charset="0"/>
              </a:rPr>
              <a:t> </a:t>
            </a:r>
            <a:r>
              <a:rPr lang="en-US" sz="5400" b="1" dirty="0" err="1">
                <a:solidFill>
                  <a:srgbClr val="FF0000"/>
                </a:solidFill>
                <a:effectLst/>
                <a:latin typeface="+mj-lt"/>
                <a:ea typeface="SimHei" pitchFamily="49" charset="-122"/>
                <a:cs typeface="Times New Roman" pitchFamily="18" charset="0"/>
              </a:rPr>
              <a:t>Đã</a:t>
            </a:r>
            <a:r>
              <a:rPr lang="en-US" sz="5400" b="1" dirty="0">
                <a:solidFill>
                  <a:srgbClr val="FF0000"/>
                </a:solidFill>
                <a:effectLst/>
                <a:latin typeface="+mj-lt"/>
                <a:ea typeface="SimHei" pitchFamily="49" charset="-122"/>
                <a:cs typeface="Times New Roman" pitchFamily="18" charset="0"/>
              </a:rPr>
              <a:t> </a:t>
            </a:r>
            <a:r>
              <a:rPr lang="en-US" sz="5400" b="1" dirty="0" err="1">
                <a:solidFill>
                  <a:srgbClr val="FF0000"/>
                </a:solidFill>
                <a:effectLst/>
                <a:latin typeface="+mj-lt"/>
                <a:ea typeface="SimHei" pitchFamily="49" charset="-122"/>
                <a:cs typeface="Times New Roman" pitchFamily="18" charset="0"/>
              </a:rPr>
              <a:t>Sống</a:t>
            </a:r>
            <a:r>
              <a:rPr lang="en-US" sz="5400" b="1" dirty="0">
                <a:solidFill>
                  <a:srgbClr val="FF0000"/>
                </a:solidFill>
                <a:effectLst/>
                <a:latin typeface="+mj-lt"/>
                <a:ea typeface="SimHei" pitchFamily="49" charset="-122"/>
                <a:cs typeface="Times New Roman" pitchFamily="18" charset="0"/>
              </a:rPr>
              <a:t> </a:t>
            </a:r>
            <a:r>
              <a:rPr lang="en-US" sz="5400" b="1" dirty="0" err="1">
                <a:solidFill>
                  <a:srgbClr val="FF0000"/>
                </a:solidFill>
                <a:effectLst/>
                <a:latin typeface="+mj-lt"/>
                <a:ea typeface="SimHei" pitchFamily="49" charset="-122"/>
                <a:cs typeface="Times New Roman" pitchFamily="18" charset="0"/>
              </a:rPr>
              <a:t>Lại</a:t>
            </a:r>
            <a:endParaRPr lang="en-US" sz="5400" b="1" dirty="0">
              <a:solidFill>
                <a:srgbClr val="FF0000"/>
              </a:solidFill>
              <a:effectLst/>
              <a:latin typeface="+mj-lt"/>
              <a:ea typeface="SimHei" pitchFamily="49" charset="-122"/>
              <a:cs typeface="Times New Roman" pitchFamily="18" charset="0"/>
            </a:endParaRPr>
          </a:p>
          <a:p>
            <a:pPr marL="0" indent="0" algn="ctr">
              <a:lnSpc>
                <a:spcPct val="120000"/>
              </a:lnSpc>
              <a:buNone/>
            </a:pPr>
            <a:r>
              <a:rPr lang="en-US" sz="5400" b="1" dirty="0" err="1">
                <a:solidFill>
                  <a:srgbClr val="003399"/>
                </a:solidFill>
                <a:latin typeface="+mj-lt"/>
                <a:ea typeface="SimHei" pitchFamily="49" charset="-122"/>
                <a:cs typeface="Times New Roman" pitchFamily="18" charset="0"/>
              </a:rPr>
              <a:t>Đỗ</a:t>
            </a:r>
            <a:r>
              <a:rPr lang="en-US" sz="5400" b="1" dirty="0">
                <a:solidFill>
                  <a:srgbClr val="003399"/>
                </a:solidFill>
                <a:latin typeface="+mj-lt"/>
                <a:ea typeface="SimHei" pitchFamily="49" charset="-122"/>
                <a:cs typeface="Times New Roman" pitchFamily="18" charset="0"/>
              </a:rPr>
              <a:t> </a:t>
            </a:r>
            <a:r>
              <a:rPr lang="en-US" sz="5400" b="1" dirty="0" err="1">
                <a:solidFill>
                  <a:srgbClr val="003399"/>
                </a:solidFill>
                <a:latin typeface="+mj-lt"/>
                <a:ea typeface="SimHei" pitchFamily="49" charset="-122"/>
                <a:cs typeface="Times New Roman" pitchFamily="18" charset="0"/>
              </a:rPr>
              <a:t>Hạ</a:t>
            </a:r>
            <a:r>
              <a:rPr lang="en-US" sz="5400" b="1" dirty="0">
                <a:solidFill>
                  <a:srgbClr val="003399"/>
                </a:solidFill>
                <a:latin typeface="+mj-lt"/>
                <a:ea typeface="SimHei" pitchFamily="49" charset="-122"/>
                <a:cs typeface="Times New Roman" pitchFamily="18" charset="0"/>
              </a:rPr>
              <a:t> </a:t>
            </a:r>
            <a:r>
              <a:rPr lang="en-US" sz="5400" b="1" dirty="0" err="1">
                <a:solidFill>
                  <a:srgbClr val="003399"/>
                </a:solidFill>
                <a:latin typeface="+mj-lt"/>
                <a:ea typeface="SimHei" pitchFamily="49" charset="-122"/>
                <a:cs typeface="Times New Roman" pitchFamily="18" charset="0"/>
              </a:rPr>
              <a:t>Vy</a:t>
            </a:r>
            <a:endParaRPr lang="en-US" sz="5400" b="1" dirty="0">
              <a:solidFill>
                <a:srgbClr val="003399"/>
              </a:solidFill>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4003766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6000" b="1" u="sng" dirty="0" err="1">
                <a:solidFill>
                  <a:srgbClr val="FF0000"/>
                </a:solidFill>
                <a:effectLst/>
                <a:latin typeface="+mj-lt"/>
                <a:ea typeface="SimHei" pitchFamily="49" charset="-122"/>
                <a:cs typeface="Times New Roman" pitchFamily="18" charset="0"/>
              </a:rPr>
              <a:t>Đk</a:t>
            </a:r>
            <a:r>
              <a:rPr lang="en-US" sz="6000" b="1" u="sng" dirty="0">
                <a:solidFill>
                  <a:srgbClr val="FF0000"/>
                </a:solidFill>
                <a:effectLst/>
                <a:latin typeface="+mj-lt"/>
                <a:ea typeface="SimHei" pitchFamily="49" charset="-122"/>
                <a:cs typeface="Times New Roman" pitchFamily="18" charset="0"/>
              </a:rPr>
              <a:t>:</a:t>
            </a:r>
            <a:r>
              <a:rPr lang="en-US" sz="6000" b="1" dirty="0">
                <a:solidFill>
                  <a:srgbClr val="003399"/>
                </a:solidFill>
                <a:effectLst/>
                <a:latin typeface="+mj-lt"/>
                <a:ea typeface="SimHei" pitchFamily="49" charset="-122"/>
                <a:cs typeface="Times New Roman" pitchFamily="18" charset="0"/>
              </a:rPr>
              <a:t> </a:t>
            </a:r>
            <a:r>
              <a:rPr lang="vi-VN" sz="6000" b="0" i="0" dirty="0">
                <a:solidFill>
                  <a:srgbClr val="003399"/>
                </a:solidFill>
                <a:effectLst/>
              </a:rPr>
              <a:t>Chúa đã sống lại trần hoàn ơi nào ca vui. Chúa sống lại rồi, để dựng xây cuộc sống mới. </a:t>
            </a:r>
            <a:endParaRPr lang="en-US" sz="6000" b="1" dirty="0">
              <a:solidFill>
                <a:srgbClr val="003399"/>
              </a:solidFill>
              <a:effectLst/>
              <a:ea typeface="SimHei" pitchFamily="49" charset="-122"/>
              <a:cs typeface="Times New Roman" pitchFamily="18" charset="0"/>
            </a:endParaRPr>
          </a:p>
        </p:txBody>
      </p:sp>
    </p:spTree>
    <p:extLst>
      <p:ext uri="{BB962C8B-B14F-4D97-AF65-F5344CB8AC3E}">
        <p14:creationId xmlns:p14="http://schemas.microsoft.com/office/powerpoint/2010/main" val="32900578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5000" b="1" u="sng" dirty="0">
                <a:solidFill>
                  <a:srgbClr val="FF0000"/>
                </a:solidFill>
                <a:latin typeface="+mj-lt"/>
                <a:ea typeface="SimHei" pitchFamily="49" charset="-122"/>
                <a:cs typeface="Times New Roman" pitchFamily="18" charset="0"/>
              </a:rPr>
              <a:t>**</a:t>
            </a:r>
            <a:r>
              <a:rPr lang="en-US" sz="5000" b="1" u="sng" dirty="0">
                <a:solidFill>
                  <a:srgbClr val="FF0000"/>
                </a:solidFill>
                <a:effectLst/>
                <a:latin typeface="+mj-lt"/>
                <a:ea typeface="SimHei" pitchFamily="49" charset="-122"/>
                <a:cs typeface="Times New Roman" pitchFamily="18" charset="0"/>
              </a:rPr>
              <a:t>:</a:t>
            </a:r>
            <a:r>
              <a:rPr lang="en-US" sz="5000" b="1" dirty="0">
                <a:solidFill>
                  <a:srgbClr val="003399"/>
                </a:solidFill>
                <a:effectLst/>
                <a:latin typeface="+mj-lt"/>
                <a:ea typeface="SimHei" pitchFamily="49" charset="-122"/>
                <a:cs typeface="Times New Roman" pitchFamily="18" charset="0"/>
              </a:rPr>
              <a:t> </a:t>
            </a:r>
            <a:r>
              <a:rPr lang="vi-VN" sz="5000" b="0" i="0" dirty="0">
                <a:solidFill>
                  <a:srgbClr val="003399"/>
                </a:solidFill>
                <a:effectLst/>
              </a:rPr>
              <a:t>Chúa đã khải hoàn, người người ơi cùng hân hoan. Mau loan tin cho khắp muôn dân, reo vang lên câu hát tri ân, ngợi mừng Chúa chiến thắng tử thần.</a:t>
            </a:r>
            <a:endParaRPr lang="en-US" sz="5000" b="1" dirty="0">
              <a:solidFill>
                <a:srgbClr val="003399"/>
              </a:solidFill>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21519975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524315"/>
          </a:xfrm>
          <a:prstGeom prst="rect">
            <a:avLst/>
          </a:prstGeom>
        </p:spPr>
        <p:txBody>
          <a:bodyPr wrap="square">
            <a:spAutoFit/>
          </a:bodyPr>
          <a:lstStyle/>
          <a:p>
            <a:pPr algn="just"/>
            <a:r>
              <a:rPr lang="en-US" sz="7000" b="1" u="sng" dirty="0">
                <a:solidFill>
                  <a:srgbClr val="FF0000"/>
                </a:solidFill>
                <a:latin typeface="+mj-lt"/>
                <a:ea typeface="SimHei" pitchFamily="49" charset="-122"/>
                <a:cs typeface="Times New Roman" pitchFamily="18" charset="0"/>
              </a:rPr>
              <a:t>Tk1:</a:t>
            </a:r>
            <a:r>
              <a:rPr lang="en-US" sz="7000" b="1" dirty="0">
                <a:solidFill>
                  <a:srgbClr val="003399"/>
                </a:solidFill>
                <a:latin typeface="+mj-lt"/>
                <a:ea typeface="SimHei" pitchFamily="49" charset="-122"/>
                <a:cs typeface="Times New Roman" pitchFamily="18" charset="0"/>
              </a:rPr>
              <a:t> </a:t>
            </a:r>
            <a:r>
              <a:rPr lang="vi-VN" sz="7200" b="0" i="0" dirty="0">
                <a:solidFill>
                  <a:srgbClr val="003399"/>
                </a:solidFill>
                <a:effectLst/>
              </a:rPr>
              <a:t>Chúa mến thương trần thế tội sầu, đành hy sinh nhận lấy cái chết khổ đau. </a:t>
            </a:r>
            <a:endParaRPr lang="en-US" sz="7000" b="1" dirty="0">
              <a:solidFill>
                <a:srgbClr val="003399"/>
              </a:solidFill>
              <a:latin typeface="+mj-lt"/>
              <a:cs typeface="Times New Roman" pitchFamily="18"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95250"/>
            <a:ext cx="9144000" cy="5143500"/>
          </a:xfrm>
        </p:spPr>
        <p:txBody>
          <a:bodyPr>
            <a:noAutofit/>
          </a:bodyPr>
          <a:lstStyle/>
          <a:p>
            <a:pPr marL="0" indent="0" algn="just">
              <a:lnSpc>
                <a:spcPct val="120000"/>
              </a:lnSpc>
              <a:buNone/>
            </a:pPr>
            <a:r>
              <a:rPr lang="en-US" sz="5900" b="1" u="sng" dirty="0">
                <a:solidFill>
                  <a:srgbClr val="FF0000"/>
                </a:solidFill>
                <a:latin typeface="+mj-lt"/>
                <a:ea typeface="SimHei" pitchFamily="49" charset="-122"/>
                <a:cs typeface="Times New Roman" pitchFamily="18" charset="0"/>
              </a:rPr>
              <a:t>**</a:t>
            </a:r>
            <a:r>
              <a:rPr lang="en-US" sz="5900" b="1" u="sng" dirty="0">
                <a:solidFill>
                  <a:srgbClr val="FF0000"/>
                </a:solidFill>
                <a:effectLst/>
                <a:latin typeface="+mj-lt"/>
                <a:ea typeface="SimHei" pitchFamily="49" charset="-122"/>
                <a:cs typeface="Times New Roman" pitchFamily="18" charset="0"/>
              </a:rPr>
              <a:t>:</a:t>
            </a:r>
            <a:r>
              <a:rPr lang="en-US" sz="5900" b="1" dirty="0">
                <a:solidFill>
                  <a:srgbClr val="003399"/>
                </a:solidFill>
                <a:effectLst/>
                <a:latin typeface="+mj-lt"/>
                <a:ea typeface="SimHei" pitchFamily="49" charset="-122"/>
                <a:cs typeface="Times New Roman" pitchFamily="18" charset="0"/>
              </a:rPr>
              <a:t> </a:t>
            </a:r>
            <a:r>
              <a:rPr lang="vi-VN" sz="5900" b="0" i="0" dirty="0">
                <a:solidFill>
                  <a:srgbClr val="003399"/>
                </a:solidFill>
                <a:effectLst/>
              </a:rPr>
              <a:t>Và giờ đây Chúa đã sống lại khải hoàn, chiếu sáng ánh quang nhiệm mầu, xóa hết những cơn buồn đau.</a:t>
            </a:r>
            <a:endParaRPr lang="en-US" sz="5900" b="1" dirty="0">
              <a:solidFill>
                <a:srgbClr val="003399"/>
              </a:solidFill>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21614920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6000" b="1" u="sng" dirty="0" err="1">
                <a:solidFill>
                  <a:srgbClr val="FF0000"/>
                </a:solidFill>
                <a:effectLst/>
                <a:latin typeface="+mj-lt"/>
                <a:ea typeface="SimHei" pitchFamily="49" charset="-122"/>
                <a:cs typeface="Times New Roman" pitchFamily="18" charset="0"/>
              </a:rPr>
              <a:t>Đk</a:t>
            </a:r>
            <a:r>
              <a:rPr lang="en-US" sz="6000" b="1" u="sng" dirty="0">
                <a:solidFill>
                  <a:srgbClr val="FF0000"/>
                </a:solidFill>
                <a:effectLst/>
                <a:latin typeface="+mj-lt"/>
                <a:ea typeface="SimHei" pitchFamily="49" charset="-122"/>
                <a:cs typeface="Times New Roman" pitchFamily="18" charset="0"/>
              </a:rPr>
              <a:t>:</a:t>
            </a:r>
            <a:r>
              <a:rPr lang="en-US" sz="6000" b="1" dirty="0">
                <a:solidFill>
                  <a:srgbClr val="003399"/>
                </a:solidFill>
                <a:effectLst/>
                <a:latin typeface="+mj-lt"/>
                <a:ea typeface="SimHei" pitchFamily="49" charset="-122"/>
                <a:cs typeface="Times New Roman" pitchFamily="18" charset="0"/>
              </a:rPr>
              <a:t> </a:t>
            </a:r>
            <a:r>
              <a:rPr lang="vi-VN" sz="6000" b="0" i="0" dirty="0">
                <a:solidFill>
                  <a:srgbClr val="003399"/>
                </a:solidFill>
                <a:effectLst/>
              </a:rPr>
              <a:t>Chúa đã sống lại trần hoàn ơi nào ca vui. Chúa sống lại rồi, để dựng xây cuộc sống mới. </a:t>
            </a:r>
            <a:endParaRPr lang="en-US" sz="6000" b="1" dirty="0">
              <a:solidFill>
                <a:srgbClr val="003399"/>
              </a:solidFill>
              <a:effectLst/>
              <a:ea typeface="SimHei" pitchFamily="49" charset="-122"/>
              <a:cs typeface="Times New Roman" pitchFamily="18" charset="0"/>
            </a:endParaRPr>
          </a:p>
        </p:txBody>
      </p:sp>
    </p:spTree>
    <p:extLst>
      <p:ext uri="{BB962C8B-B14F-4D97-AF65-F5344CB8AC3E}">
        <p14:creationId xmlns:p14="http://schemas.microsoft.com/office/powerpoint/2010/main" val="668322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6600" b="1" u="sng" dirty="0">
                <a:solidFill>
                  <a:srgbClr val="FF0000"/>
                </a:solidFill>
                <a:effectLst/>
                <a:latin typeface="+mj-lt"/>
                <a:ea typeface="Tahoma" pitchFamily="34" charset="0"/>
                <a:cs typeface="Times New Roman" pitchFamily="18" charset="0"/>
              </a:rPr>
              <a:t>***:</a:t>
            </a:r>
            <a:r>
              <a:rPr lang="en-US" sz="6600" b="1" dirty="0">
                <a:solidFill>
                  <a:srgbClr val="003399"/>
                </a:solidFill>
                <a:effectLst/>
                <a:latin typeface="+mj-lt"/>
                <a:ea typeface="Tahoma" pitchFamily="34" charset="0"/>
                <a:cs typeface="Times New Roman" pitchFamily="18" charset="0"/>
              </a:rPr>
              <a:t> </a:t>
            </a:r>
            <a:r>
              <a:rPr lang="vi-VN" sz="6000" b="0" i="0" dirty="0">
                <a:solidFill>
                  <a:srgbClr val="003399"/>
                </a:solidFill>
                <a:effectLst/>
              </a:rPr>
              <a:t>Al-le-lu-ia, Tin Mừng ơn cứu rỗi. Chúa sống lại rồi, đẩy lui bóng đêm tội đời.</a:t>
            </a:r>
            <a:endParaRPr lang="en-US" sz="6600" b="1" u="sng"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9889743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5000" b="1" u="sng" dirty="0">
                <a:solidFill>
                  <a:srgbClr val="FF0000"/>
                </a:solidFill>
                <a:latin typeface="+mj-lt"/>
                <a:ea typeface="SimHei" pitchFamily="49" charset="-122"/>
                <a:cs typeface="Times New Roman" pitchFamily="18" charset="0"/>
              </a:rPr>
              <a:t>**</a:t>
            </a:r>
            <a:r>
              <a:rPr lang="en-US" sz="5000" b="1" u="sng" dirty="0">
                <a:solidFill>
                  <a:srgbClr val="FF0000"/>
                </a:solidFill>
                <a:effectLst/>
                <a:latin typeface="+mj-lt"/>
                <a:ea typeface="SimHei" pitchFamily="49" charset="-122"/>
                <a:cs typeface="Times New Roman" pitchFamily="18" charset="0"/>
              </a:rPr>
              <a:t>:</a:t>
            </a:r>
            <a:r>
              <a:rPr lang="en-US" sz="5000" b="1" dirty="0">
                <a:solidFill>
                  <a:srgbClr val="003399"/>
                </a:solidFill>
                <a:effectLst/>
                <a:latin typeface="+mj-lt"/>
                <a:ea typeface="SimHei" pitchFamily="49" charset="-122"/>
                <a:cs typeface="Times New Roman" pitchFamily="18" charset="0"/>
              </a:rPr>
              <a:t> </a:t>
            </a:r>
            <a:r>
              <a:rPr lang="vi-VN" sz="5000" b="0" i="0" dirty="0">
                <a:solidFill>
                  <a:srgbClr val="003399"/>
                </a:solidFill>
                <a:effectLst/>
              </a:rPr>
              <a:t>Chúa đã khải hoàn, người người ơi cùng hân hoan. Mau loan tin cho khắp muôn dân, reo vang lên câu hát tri ân, ngợi mừng Chúa chiến thắng tử thần.</a:t>
            </a:r>
            <a:endParaRPr lang="en-US" sz="5000" b="1" dirty="0">
              <a:solidFill>
                <a:srgbClr val="003399"/>
              </a:solidFill>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41265820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524315"/>
          </a:xfrm>
          <a:prstGeom prst="rect">
            <a:avLst/>
          </a:prstGeom>
        </p:spPr>
        <p:txBody>
          <a:bodyPr wrap="square">
            <a:spAutoFit/>
          </a:bodyPr>
          <a:lstStyle/>
          <a:p>
            <a:pPr algn="just"/>
            <a:r>
              <a:rPr lang="en-US" sz="7200" b="1" u="sng" dirty="0">
                <a:solidFill>
                  <a:srgbClr val="FF0000"/>
                </a:solidFill>
                <a:latin typeface="+mj-lt"/>
                <a:ea typeface="SimHei" pitchFamily="49" charset="-122"/>
                <a:cs typeface="Times New Roman" pitchFamily="18" charset="0"/>
              </a:rPr>
              <a:t>Tk2:</a:t>
            </a:r>
            <a:r>
              <a:rPr lang="en-US" sz="7200" b="1" dirty="0">
                <a:solidFill>
                  <a:srgbClr val="003399"/>
                </a:solidFill>
                <a:latin typeface="+mj-lt"/>
                <a:ea typeface="SimHei" pitchFamily="49" charset="-122"/>
                <a:cs typeface="Times New Roman" pitchFamily="18" charset="0"/>
              </a:rPr>
              <a:t> </a:t>
            </a:r>
            <a:r>
              <a:rPr lang="vi-VN" sz="7200" b="0" i="0" dirty="0">
                <a:solidFill>
                  <a:srgbClr val="003399"/>
                </a:solidFill>
                <a:effectLst/>
              </a:rPr>
              <a:t>Nếu chúng ta cùng chết với người, cùng hy sinh nhận lấy thánh giá khổ đau. </a:t>
            </a:r>
            <a:endParaRPr lang="en-US" sz="7200" b="1" dirty="0">
              <a:solidFill>
                <a:srgbClr val="003399"/>
              </a:solidFill>
              <a:latin typeface="+mj-lt"/>
              <a:cs typeface="Times New Roman" pitchFamily="18" charset="0"/>
            </a:endParaRPr>
          </a:p>
        </p:txBody>
      </p:sp>
    </p:spTree>
    <p:extLst>
      <p:ext uri="{BB962C8B-B14F-4D97-AF65-F5344CB8AC3E}">
        <p14:creationId xmlns:p14="http://schemas.microsoft.com/office/powerpoint/2010/main" val="191902446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95250"/>
            <a:ext cx="9144000" cy="5143500"/>
          </a:xfrm>
        </p:spPr>
        <p:txBody>
          <a:bodyPr>
            <a:noAutofit/>
          </a:bodyPr>
          <a:lstStyle/>
          <a:p>
            <a:pPr marL="0" indent="0" algn="just">
              <a:lnSpc>
                <a:spcPct val="120000"/>
              </a:lnSpc>
              <a:buNone/>
            </a:pPr>
            <a:r>
              <a:rPr lang="en-US" sz="6000" b="1" u="sng" dirty="0">
                <a:solidFill>
                  <a:srgbClr val="FF0000"/>
                </a:solidFill>
                <a:latin typeface="+mj-lt"/>
                <a:ea typeface="SimHei" pitchFamily="49" charset="-122"/>
                <a:cs typeface="Times New Roman" pitchFamily="18" charset="0"/>
              </a:rPr>
              <a:t>**</a:t>
            </a:r>
            <a:r>
              <a:rPr lang="en-US" sz="6000" b="1" u="sng" dirty="0">
                <a:solidFill>
                  <a:srgbClr val="FF0000"/>
                </a:solidFill>
                <a:effectLst/>
                <a:latin typeface="+mj-lt"/>
                <a:ea typeface="SimHei" pitchFamily="49" charset="-122"/>
                <a:cs typeface="Times New Roman" pitchFamily="18" charset="0"/>
              </a:rPr>
              <a:t>:</a:t>
            </a:r>
            <a:r>
              <a:rPr lang="en-US" sz="6000" b="1" dirty="0">
                <a:solidFill>
                  <a:srgbClr val="003399"/>
                </a:solidFill>
                <a:effectLst/>
                <a:latin typeface="+mj-lt"/>
                <a:ea typeface="SimHei" pitchFamily="49" charset="-122"/>
                <a:cs typeface="Times New Roman" pitchFamily="18" charset="0"/>
              </a:rPr>
              <a:t> </a:t>
            </a:r>
            <a:r>
              <a:rPr lang="vi-VN" sz="6000" b="0" i="0" dirty="0">
                <a:solidFill>
                  <a:srgbClr val="003399"/>
                </a:solidFill>
                <a:effectLst/>
              </a:rPr>
              <a:t>Thì rồi đây cũng sẽ sống lại với Người Đấng lấy máu chuộc nhân loại, thoát chốn tối tăm lầm than.</a:t>
            </a:r>
            <a:endParaRPr lang="en-US" sz="6000" b="1" dirty="0">
              <a:solidFill>
                <a:srgbClr val="003399"/>
              </a:solidFill>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48516617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6000" b="1" u="sng" dirty="0" err="1">
                <a:solidFill>
                  <a:srgbClr val="FF0000"/>
                </a:solidFill>
                <a:effectLst/>
                <a:latin typeface="+mj-lt"/>
                <a:ea typeface="SimHei" pitchFamily="49" charset="-122"/>
                <a:cs typeface="Times New Roman" pitchFamily="18" charset="0"/>
              </a:rPr>
              <a:t>Đk</a:t>
            </a:r>
            <a:r>
              <a:rPr lang="en-US" sz="6000" b="1" u="sng" dirty="0">
                <a:solidFill>
                  <a:srgbClr val="FF0000"/>
                </a:solidFill>
                <a:effectLst/>
                <a:latin typeface="+mj-lt"/>
                <a:ea typeface="SimHei" pitchFamily="49" charset="-122"/>
                <a:cs typeface="Times New Roman" pitchFamily="18" charset="0"/>
              </a:rPr>
              <a:t>:</a:t>
            </a:r>
            <a:r>
              <a:rPr lang="en-US" sz="6000" b="1" dirty="0">
                <a:solidFill>
                  <a:srgbClr val="003399"/>
                </a:solidFill>
                <a:effectLst/>
                <a:latin typeface="+mj-lt"/>
                <a:ea typeface="SimHei" pitchFamily="49" charset="-122"/>
                <a:cs typeface="Times New Roman" pitchFamily="18" charset="0"/>
              </a:rPr>
              <a:t> </a:t>
            </a:r>
            <a:r>
              <a:rPr lang="vi-VN" sz="6000" b="0" i="0" dirty="0">
                <a:solidFill>
                  <a:srgbClr val="003399"/>
                </a:solidFill>
                <a:effectLst/>
              </a:rPr>
              <a:t>Chúa đã sống lại trần hoàn ơi nào ca vui. Chúa sống lại rồi, để dựng xây cuộc sống mới. </a:t>
            </a:r>
            <a:endParaRPr lang="en-US" sz="6000" b="1" dirty="0">
              <a:solidFill>
                <a:srgbClr val="003399"/>
              </a:solidFill>
              <a:effectLst/>
              <a:ea typeface="SimHei" pitchFamily="49" charset="-122"/>
              <a:cs typeface="Times New Roman" pitchFamily="18" charset="0"/>
            </a:endParaRPr>
          </a:p>
        </p:txBody>
      </p:sp>
    </p:spTree>
    <p:extLst>
      <p:ext uri="{BB962C8B-B14F-4D97-AF65-F5344CB8AC3E}">
        <p14:creationId xmlns:p14="http://schemas.microsoft.com/office/powerpoint/2010/main" val="225828199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5000" b="1" u="sng" dirty="0">
                <a:solidFill>
                  <a:srgbClr val="FF0000"/>
                </a:solidFill>
                <a:latin typeface="+mj-lt"/>
                <a:ea typeface="SimHei" pitchFamily="49" charset="-122"/>
                <a:cs typeface="Times New Roman" pitchFamily="18" charset="0"/>
              </a:rPr>
              <a:t>**</a:t>
            </a:r>
            <a:r>
              <a:rPr lang="en-US" sz="5000" b="1" u="sng" dirty="0">
                <a:solidFill>
                  <a:srgbClr val="FF0000"/>
                </a:solidFill>
                <a:effectLst/>
                <a:latin typeface="+mj-lt"/>
                <a:ea typeface="SimHei" pitchFamily="49" charset="-122"/>
                <a:cs typeface="Times New Roman" pitchFamily="18" charset="0"/>
              </a:rPr>
              <a:t>:</a:t>
            </a:r>
            <a:r>
              <a:rPr lang="en-US" sz="5000" b="1" dirty="0">
                <a:solidFill>
                  <a:srgbClr val="003399"/>
                </a:solidFill>
                <a:effectLst/>
                <a:latin typeface="+mj-lt"/>
                <a:ea typeface="SimHei" pitchFamily="49" charset="-122"/>
                <a:cs typeface="Times New Roman" pitchFamily="18" charset="0"/>
              </a:rPr>
              <a:t> </a:t>
            </a:r>
            <a:r>
              <a:rPr lang="vi-VN" sz="5000" b="0" i="0" dirty="0">
                <a:solidFill>
                  <a:srgbClr val="003399"/>
                </a:solidFill>
                <a:effectLst/>
              </a:rPr>
              <a:t>Chúa đã khải hoàn, người người ơi cùng hân hoan. Mau loan tin cho khắp muôn dân, reo vang lên câu hát tri ân, ngợi mừng Chúa chiến thắng tử thần.</a:t>
            </a:r>
            <a:endParaRPr lang="en-US" sz="5000" b="1" dirty="0">
              <a:solidFill>
                <a:srgbClr val="003399"/>
              </a:solidFill>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18780183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28844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6600" b="1" u="sng" dirty="0">
                <a:solidFill>
                  <a:srgbClr val="FF0000"/>
                </a:solidFill>
                <a:effectLst/>
                <a:latin typeface="+mj-lt"/>
                <a:ea typeface="Tahoma" pitchFamily="34" charset="0"/>
                <a:cs typeface="Times New Roman" pitchFamily="18" charset="0"/>
              </a:rPr>
              <a:t>Tk1:</a:t>
            </a:r>
            <a:r>
              <a:rPr lang="en-US" sz="6600" b="1" dirty="0">
                <a:solidFill>
                  <a:srgbClr val="003399"/>
                </a:solidFill>
                <a:effectLst/>
                <a:latin typeface="+mj-lt"/>
                <a:ea typeface="Tahoma" pitchFamily="34" charset="0"/>
                <a:cs typeface="Times New Roman" pitchFamily="18" charset="0"/>
              </a:rPr>
              <a:t> </a:t>
            </a:r>
            <a:r>
              <a:rPr lang="vi-VN" sz="6600" b="0" i="0" dirty="0">
                <a:solidFill>
                  <a:srgbClr val="003399"/>
                </a:solidFill>
                <a:effectLst/>
              </a:rPr>
              <a:t>Vui lên nào, ngàn dân khắp nơi. Chúa sống lại, Ngài là nguồn sống mới. </a:t>
            </a:r>
            <a:endParaRPr lang="en-US" sz="6600" b="1" u="sng"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093494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5400" b="1" u="sng" dirty="0">
                <a:solidFill>
                  <a:srgbClr val="FF0000"/>
                </a:solidFill>
                <a:effectLst/>
                <a:latin typeface="+mj-lt"/>
                <a:ea typeface="Tahoma" pitchFamily="34" charset="0"/>
                <a:cs typeface="Times New Roman" pitchFamily="18" charset="0"/>
              </a:rPr>
              <a:t>***:</a:t>
            </a:r>
            <a:r>
              <a:rPr lang="en-US" sz="5400" b="1" dirty="0">
                <a:solidFill>
                  <a:srgbClr val="003399"/>
                </a:solidFill>
                <a:effectLst/>
                <a:latin typeface="+mj-lt"/>
                <a:ea typeface="Tahoma" pitchFamily="34" charset="0"/>
                <a:cs typeface="Times New Roman" pitchFamily="18" charset="0"/>
              </a:rPr>
              <a:t> </a:t>
            </a:r>
            <a:r>
              <a:rPr lang="vi-VN" sz="5400" b="0" i="0" dirty="0">
                <a:solidFill>
                  <a:srgbClr val="003399"/>
                </a:solidFill>
                <a:effectLst/>
              </a:rPr>
              <a:t>Là hào quang soi chiếu nhân gian, đời lầm than sóng gió nguy nan, trong Chúa cao sang lòng con ca vang.</a:t>
            </a:r>
            <a:endParaRPr lang="en-US" sz="5400" b="1" u="sng"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524018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6400" b="1" u="sng" dirty="0" err="1">
                <a:solidFill>
                  <a:srgbClr val="FF0000"/>
                </a:solidFill>
                <a:effectLst/>
                <a:latin typeface="+mj-lt"/>
                <a:ea typeface="Tahoma" pitchFamily="34" charset="0"/>
                <a:cs typeface="Times New Roman" pitchFamily="18" charset="0"/>
              </a:rPr>
              <a:t>Đk</a:t>
            </a:r>
            <a:r>
              <a:rPr lang="en-US" sz="6400" b="1" u="sng" dirty="0">
                <a:solidFill>
                  <a:srgbClr val="FF0000"/>
                </a:solidFill>
                <a:effectLst/>
                <a:latin typeface="+mj-lt"/>
                <a:ea typeface="Tahoma" pitchFamily="34" charset="0"/>
                <a:cs typeface="Times New Roman" pitchFamily="18" charset="0"/>
              </a:rPr>
              <a:t>:</a:t>
            </a:r>
            <a:r>
              <a:rPr lang="en-US" sz="6400" b="1" dirty="0">
                <a:solidFill>
                  <a:srgbClr val="003399"/>
                </a:solidFill>
                <a:effectLst/>
                <a:latin typeface="+mj-lt"/>
                <a:ea typeface="Tahoma" pitchFamily="34" charset="0"/>
                <a:cs typeface="Times New Roman" pitchFamily="18" charset="0"/>
              </a:rPr>
              <a:t> </a:t>
            </a:r>
            <a:r>
              <a:rPr lang="vi-VN" sz="6400" b="0" i="0" dirty="0">
                <a:solidFill>
                  <a:srgbClr val="003399"/>
                </a:solidFill>
                <a:effectLst/>
              </a:rPr>
              <a:t>Vang lời tụng ca, tình Chúa bao la. Vì yêu thương ta, hiến thân trên thập giá.</a:t>
            </a:r>
            <a:endParaRPr lang="en-US" sz="6400" b="1" u="sng" dirty="0">
              <a:solidFill>
                <a:srgbClr val="003399"/>
              </a:solidFill>
              <a:effectLst/>
              <a:ea typeface="Tahoma" pitchFamily="34" charset="0"/>
              <a:cs typeface="Times New Roman" pitchFamily="18" charset="0"/>
            </a:endParaRPr>
          </a:p>
        </p:txBody>
      </p:sp>
    </p:spTree>
    <p:extLst>
      <p:ext uri="{BB962C8B-B14F-4D97-AF65-F5344CB8AC3E}">
        <p14:creationId xmlns:p14="http://schemas.microsoft.com/office/powerpoint/2010/main" val="13334714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TotalTime>
  <Words>1312</Words>
  <Application>Microsoft Macintosh PowerPoint</Application>
  <PresentationFormat>On-screen Show (16:9)</PresentationFormat>
  <Paragraphs>89</Paragraphs>
  <Slides>65</Slides>
  <Notes>0</Notes>
  <HiddenSlides>0</HiddenSlides>
  <MMClips>0</MMClips>
  <ScaleCrop>false</ScaleCrop>
  <HeadingPairs>
    <vt:vector size="6" baseType="variant">
      <vt:variant>
        <vt:lpstr>Fonts Used</vt:lpstr>
      </vt:variant>
      <vt:variant>
        <vt:i4>2</vt:i4>
      </vt:variant>
      <vt:variant>
        <vt:lpstr>Theme</vt:lpstr>
      </vt:variant>
      <vt:variant>
        <vt:i4>4</vt:i4>
      </vt:variant>
      <vt:variant>
        <vt:lpstr>Slide Titles</vt:lpstr>
      </vt:variant>
      <vt:variant>
        <vt:i4>65</vt:i4>
      </vt:variant>
    </vt:vector>
  </HeadingPairs>
  <TitlesOfParts>
    <vt:vector size="71" baseType="lpstr">
      <vt:lpstr>Arial</vt:lpstr>
      <vt:lpstr>UTM American Sans</vt:lpstr>
      <vt:lpstr>Office Theme</vt:lpstr>
      <vt:lpstr>1_Office Theme</vt:lpstr>
      <vt:lpstr>5_Office Theme</vt:lpstr>
      <vt:lpstr>15_Office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Microsoft Office User</cp:lastModifiedBy>
  <cp:revision>15</cp:revision>
  <dcterms:created xsi:type="dcterms:W3CDTF">2022-10-30T00:36:35Z</dcterms:created>
  <dcterms:modified xsi:type="dcterms:W3CDTF">2024-03-30T05:25:51Z</dcterms:modified>
</cp:coreProperties>
</file>