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45"/>
  </p:notesMasterIdLst>
  <p:sldIdLst>
    <p:sldId id="274" r:id="rId3"/>
    <p:sldId id="8761" r:id="rId4"/>
    <p:sldId id="8763" r:id="rId5"/>
    <p:sldId id="8762" r:id="rId6"/>
    <p:sldId id="9730" r:id="rId7"/>
    <p:sldId id="9688" r:id="rId8"/>
    <p:sldId id="9731" r:id="rId9"/>
    <p:sldId id="297" r:id="rId10"/>
    <p:sldId id="275" r:id="rId11"/>
    <p:sldId id="276" r:id="rId12"/>
    <p:sldId id="291" r:id="rId13"/>
    <p:sldId id="296" r:id="rId14"/>
    <p:sldId id="9698" r:id="rId15"/>
    <p:sldId id="559" r:id="rId16"/>
    <p:sldId id="561" r:id="rId17"/>
    <p:sldId id="614" r:id="rId18"/>
    <p:sldId id="9735" r:id="rId19"/>
    <p:sldId id="922" r:id="rId20"/>
    <p:sldId id="9736" r:id="rId21"/>
    <p:sldId id="277" r:id="rId22"/>
    <p:sldId id="299" r:id="rId23"/>
    <p:sldId id="278" r:id="rId24"/>
    <p:sldId id="257" r:id="rId25"/>
    <p:sldId id="259" r:id="rId26"/>
    <p:sldId id="261" r:id="rId27"/>
    <p:sldId id="263" r:id="rId28"/>
    <p:sldId id="265" r:id="rId29"/>
    <p:sldId id="267" r:id="rId30"/>
    <p:sldId id="9739" r:id="rId31"/>
    <p:sldId id="9740" r:id="rId32"/>
    <p:sldId id="9741" r:id="rId33"/>
    <p:sldId id="9742" r:id="rId34"/>
    <p:sldId id="9743" r:id="rId35"/>
    <p:sldId id="9744" r:id="rId36"/>
    <p:sldId id="300" r:id="rId37"/>
    <p:sldId id="301" r:id="rId38"/>
    <p:sldId id="293" r:id="rId39"/>
    <p:sldId id="9683" r:id="rId40"/>
    <p:sldId id="9684" r:id="rId41"/>
    <p:sldId id="9685" r:id="rId42"/>
    <p:sldId id="9686" r:id="rId43"/>
    <p:sldId id="302"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94676"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98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D770F7-759A-7346-996C-FA62666D1EE4}" type="datetimeFigureOut">
              <a:rPr lang="x-none" smtClean="0"/>
              <a:t>2/22/2024</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6C84B-C8A3-3042-BD1C-107B8680C6B6}" type="slidenum">
              <a:rPr lang="x-none" smtClean="0"/>
              <a:t>‹#›</a:t>
            </a:fld>
            <a:endParaRPr lang="x-none"/>
          </a:p>
        </p:txBody>
      </p:sp>
    </p:spTree>
    <p:extLst>
      <p:ext uri="{BB962C8B-B14F-4D97-AF65-F5344CB8AC3E}">
        <p14:creationId xmlns:p14="http://schemas.microsoft.com/office/powerpoint/2010/main" val="105062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0116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99046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446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88499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423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314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71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855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397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511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696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854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916293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801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142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67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1973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89077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6379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79511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429191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0190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394177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t>2/22/2024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t>‹#›</a:t>
            </a:fld>
            <a:endParaRPr lang="en-US"/>
          </a:p>
        </p:txBody>
      </p:sp>
    </p:spTree>
    <p:extLst>
      <p:ext uri="{BB962C8B-B14F-4D97-AF65-F5344CB8AC3E}">
        <p14:creationId xmlns:p14="http://schemas.microsoft.com/office/powerpoint/2010/main" val="366940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3175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9308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9550"/>
            <a:ext cx="9144000" cy="4933950"/>
          </a:xfrm>
        </p:spPr>
        <p:txBody>
          <a:bodyPr>
            <a:normAutofit fontScale="90000"/>
          </a:bodyPr>
          <a:lstStyle/>
          <a:p>
            <a:pPr algn="just"/>
            <a:r>
              <a:rPr lang="en-US" sz="6600" b="1">
                <a:solidFill>
                  <a:schemeClr val="bg1"/>
                </a:solidFill>
                <a:effectLst>
                  <a:outerShdw blurRad="38100" dist="38100" dir="2700000" algn="tl">
                    <a:srgbClr val="000000">
                      <a:alpha val="43137"/>
                    </a:srgbClr>
                  </a:outerShdw>
                </a:effectLst>
                <a:latin typeface="+mj-lt"/>
                <a:cs typeface="Times New Roman" pitchFamily="18" charset="0"/>
              </a:rPr>
              <a:t>Hạnh phúc thay người thành tâm thiện chí, hằng ấp ủ lời Chúa trong lòng, nhờ kiên nhẫn mà sinh hoa  kết quả.</a:t>
            </a:r>
          </a:p>
        </p:txBody>
      </p:sp>
      <p:sp>
        <p:nvSpPr>
          <p:cNvPr id="3" name="TextBox 2"/>
          <p:cNvSpPr txBox="1"/>
          <p:nvPr/>
        </p:nvSpPr>
        <p:spPr>
          <a:xfrm>
            <a:off x="0" y="6874"/>
            <a:ext cx="3433953"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Tung Hô Tin Mừng:</a:t>
            </a:r>
          </a:p>
        </p:txBody>
      </p:sp>
    </p:spTree>
    <p:extLst>
      <p:ext uri="{BB962C8B-B14F-4D97-AF65-F5344CB8AC3E}">
        <p14:creationId xmlns:p14="http://schemas.microsoft.com/office/powerpoint/2010/main" val="3284592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87879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90298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14800" y="2800350"/>
            <a:ext cx="4572000" cy="707886"/>
          </a:xfrm>
          <a:prstGeom prst="rect">
            <a:avLst/>
          </a:prstGeom>
        </p:spPr>
        <p:txBody>
          <a:bodyPr>
            <a:spAutoFit/>
          </a:bodyPr>
          <a:lstStyle/>
          <a:p>
            <a:pPr algn="ctr"/>
            <a:r>
              <a:rPr lang="en-US" sz="4000" dirty="0">
                <a:solidFill>
                  <a:srgbClr val="FFFF00"/>
                </a:solidFill>
              </a:rPr>
              <a:t>CON KHÔNG CÓ GÌ</a:t>
            </a:r>
          </a:p>
        </p:txBody>
      </p:sp>
    </p:spTree>
    <p:extLst>
      <p:ext uri="{BB962C8B-B14F-4D97-AF65-F5344CB8AC3E}">
        <p14:creationId xmlns:p14="http://schemas.microsoft.com/office/powerpoint/2010/main" val="3726610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Tk1:</a:t>
            </a:r>
            <a:r>
              <a:rPr lang="en-US" sz="5400" b="1" dirty="0">
                <a:solidFill>
                  <a:schemeClr val="bg1"/>
                </a:solidFill>
                <a:effectLst>
                  <a:outerShdw blurRad="38100" dist="38100" dir="2700000" algn="tl">
                    <a:srgbClr val="000000">
                      <a:alpha val="43137"/>
                    </a:srgbClr>
                  </a:outerShdw>
                </a:effectLst>
              </a:rPr>
              <a:t> </a:t>
            </a:r>
            <a:r>
              <a:rPr lang="vi-VN" sz="5400" b="0" i="0" dirty="0">
                <a:solidFill>
                  <a:schemeClr val="bg1"/>
                </a:solidFill>
                <a:effectLst/>
                <a:latin typeface="+mn-lt"/>
              </a:rPr>
              <a:t>Con không có gì dâng về Chúa ơi! Đây những hy sinh nhỏ bé trong đời. Nghiêm trang, im lặng là lễ dâng con đó, tiếng hát giờ đây là lễ dâng Chúa ơi.</a:t>
            </a:r>
            <a:endParaRPr lang="en-US" sz="54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493692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rPr>
              <a:t>Đk</a:t>
            </a:r>
            <a:r>
              <a:rPr lang="en-US" sz="6000" b="1" u="sng" dirty="0">
                <a:solidFill>
                  <a:srgbClr val="FFFF00"/>
                </a:solidFill>
                <a:effectLst>
                  <a:outerShdw blurRad="38100" dist="38100" dir="2700000" algn="tl">
                    <a:srgbClr val="000000">
                      <a:alpha val="43137"/>
                    </a:srgbClr>
                  </a:outerShdw>
                </a:effectLst>
              </a:rPr>
              <a:t>:</a:t>
            </a:r>
            <a:r>
              <a:rPr lang="en-US" sz="6000" b="1" dirty="0">
                <a:solidFill>
                  <a:schemeClr val="bg1"/>
                </a:solidFill>
                <a:effectLst>
                  <a:outerShdw blurRad="38100" dist="38100" dir="2700000" algn="tl">
                    <a:srgbClr val="000000">
                      <a:alpha val="43137"/>
                    </a:srgbClr>
                  </a:outerShdw>
                </a:effectLst>
              </a:rPr>
              <a:t> </a:t>
            </a:r>
            <a:r>
              <a:rPr lang="vi-VN" sz="6000" b="0" i="0" dirty="0">
                <a:solidFill>
                  <a:schemeClr val="bg1"/>
                </a:solidFill>
                <a:effectLst/>
                <a:latin typeface="+mn-lt"/>
              </a:rPr>
              <a:t>Xin Ngài thương lắng nghe nhận lời con Chúa nhé. Lễ con dâng tuy đơn sơ nhỏ bé, nhưng lòng con rất chân thành Chúa ơi.</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0178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Tk2:</a:t>
            </a:r>
            <a:r>
              <a:rPr lang="en-US" sz="5400" b="1" dirty="0">
                <a:solidFill>
                  <a:srgbClr val="FFFF00"/>
                </a:solidFill>
                <a:effectLst>
                  <a:outerShdw blurRad="38100" dist="38100" dir="2700000" algn="tl">
                    <a:srgbClr val="000000">
                      <a:alpha val="43137"/>
                    </a:srgbClr>
                  </a:outerShdw>
                </a:effectLst>
              </a:rPr>
              <a:t> </a:t>
            </a:r>
            <a:r>
              <a:rPr lang="vi-VN" sz="5400" b="0" i="0" dirty="0">
                <a:solidFill>
                  <a:schemeClr val="bg1"/>
                </a:solidFill>
                <a:effectLst/>
                <a:latin typeface="+mn-lt"/>
              </a:rPr>
              <a:t>Con không có gì dâng về Chúa ơi! Đây những hy sinh nhỏ bé trong đời. Đơn sơ, thật thà là lễ dâng con đó, giúp đỡ mẹ cha là lễ dâng Chúa ơi.</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6503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rPr>
              <a:t>Đk</a:t>
            </a:r>
            <a:r>
              <a:rPr lang="en-US" sz="6000" b="1" u="sng" dirty="0">
                <a:solidFill>
                  <a:srgbClr val="FFFF00"/>
                </a:solidFill>
                <a:effectLst>
                  <a:outerShdw blurRad="38100" dist="38100" dir="2700000" algn="tl">
                    <a:srgbClr val="000000">
                      <a:alpha val="43137"/>
                    </a:srgbClr>
                  </a:outerShdw>
                </a:effectLst>
              </a:rPr>
              <a:t>:</a:t>
            </a:r>
            <a:r>
              <a:rPr lang="en-US" sz="6000" b="1" dirty="0">
                <a:solidFill>
                  <a:schemeClr val="bg1"/>
                </a:solidFill>
                <a:effectLst>
                  <a:outerShdw blurRad="38100" dist="38100" dir="2700000" algn="tl">
                    <a:srgbClr val="000000">
                      <a:alpha val="43137"/>
                    </a:srgbClr>
                  </a:outerShdw>
                </a:effectLst>
              </a:rPr>
              <a:t> </a:t>
            </a:r>
            <a:r>
              <a:rPr lang="vi-VN" sz="6000" b="0" i="0" dirty="0">
                <a:solidFill>
                  <a:schemeClr val="bg1"/>
                </a:solidFill>
                <a:effectLst/>
                <a:latin typeface="+mn-lt"/>
              </a:rPr>
              <a:t>Xin Ngài thương lắng nghe nhận lời con Chúa nhé. Lễ con dâng tuy đơn sơ nhỏ bé, nhưng lòng con rất chân thành Chúa ơi.</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0017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Tk3:</a:t>
            </a:r>
            <a:r>
              <a:rPr lang="en-US" sz="5400" b="1" dirty="0">
                <a:solidFill>
                  <a:schemeClr val="bg1"/>
                </a:solidFill>
                <a:effectLst>
                  <a:outerShdw blurRad="38100" dist="38100" dir="2700000" algn="tl">
                    <a:srgbClr val="000000">
                      <a:alpha val="43137"/>
                    </a:srgbClr>
                  </a:outerShdw>
                </a:effectLst>
              </a:rPr>
              <a:t> </a:t>
            </a:r>
            <a:r>
              <a:rPr lang="vi-VN" sz="5400" b="0" i="0" dirty="0">
                <a:solidFill>
                  <a:schemeClr val="bg1"/>
                </a:solidFill>
                <a:effectLst/>
                <a:latin typeface="+mn-lt"/>
              </a:rPr>
              <a:t>Con không có gì dâng về Chúa ơi! Đây những hy sinh nhỏ bé trong đời. Yêu thương, vâng lời là lễ dâng con đó, sống tốt lời khuyên là lễ dâng Chúa ơi.</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7284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rPr>
              <a:t>Đk</a:t>
            </a:r>
            <a:r>
              <a:rPr lang="en-US" sz="6000" b="1" u="sng" dirty="0">
                <a:solidFill>
                  <a:srgbClr val="FFFF00"/>
                </a:solidFill>
                <a:effectLst>
                  <a:outerShdw blurRad="38100" dist="38100" dir="2700000" algn="tl">
                    <a:srgbClr val="000000">
                      <a:alpha val="43137"/>
                    </a:srgbClr>
                  </a:outerShdw>
                </a:effectLst>
              </a:rPr>
              <a:t>:</a:t>
            </a:r>
            <a:r>
              <a:rPr lang="en-US" sz="6000" b="1" dirty="0">
                <a:solidFill>
                  <a:schemeClr val="bg1"/>
                </a:solidFill>
                <a:effectLst>
                  <a:outerShdw blurRad="38100" dist="38100" dir="2700000" algn="tl">
                    <a:srgbClr val="000000">
                      <a:alpha val="43137"/>
                    </a:srgbClr>
                  </a:outerShdw>
                </a:effectLst>
              </a:rPr>
              <a:t> </a:t>
            </a:r>
            <a:r>
              <a:rPr lang="vi-VN" sz="6000" b="0" i="0" dirty="0">
                <a:solidFill>
                  <a:schemeClr val="bg1"/>
                </a:solidFill>
                <a:effectLst/>
                <a:latin typeface="+mn-lt"/>
              </a:rPr>
              <a:t>Xin Ngài thương lắng nghe nhận lời con Chúa nhé. Lễ con dâng tuy đơn sơ nhỏ bé, nhưng lòng con rất chân thành Chúa ơi.</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2302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
            <a:ext cx="9144000" cy="5143499"/>
          </a:xfrm>
        </p:spPr>
        <p:txBody>
          <a:bodyPr>
            <a:normAutofit/>
          </a:bodyPr>
          <a:lstStyle/>
          <a:p>
            <a:r>
              <a:rPr lang="en-US" sz="6600" b="1" dirty="0">
                <a:solidFill>
                  <a:srgbClr val="FFFF00"/>
                </a:solidFill>
                <a:latin typeface="+mn-lt"/>
                <a:cs typeface="Times New Roman" pitchFamily="18" charset="0"/>
              </a:rPr>
              <a:t>Ca </a:t>
            </a:r>
            <a:r>
              <a:rPr lang="en-US" sz="6600" b="1" dirty="0" err="1">
                <a:solidFill>
                  <a:srgbClr val="FFFF00"/>
                </a:solidFill>
                <a:latin typeface="+mn-lt"/>
                <a:cs typeface="Times New Roman" pitchFamily="18" charset="0"/>
              </a:rPr>
              <a:t>Nhập</a:t>
            </a:r>
            <a:r>
              <a:rPr lang="en-US" sz="6600" b="1" dirty="0">
                <a:solidFill>
                  <a:srgbClr val="FFFF00"/>
                </a:solidFill>
                <a:latin typeface="+mn-lt"/>
                <a:cs typeface="Times New Roman" pitchFamily="18" charset="0"/>
              </a:rPr>
              <a:t> </a:t>
            </a:r>
            <a:r>
              <a:rPr lang="en-US" sz="6600" b="1" dirty="0" err="1">
                <a:solidFill>
                  <a:srgbClr val="FFFF00"/>
                </a:solidFill>
                <a:latin typeface="+mn-lt"/>
                <a:cs typeface="Times New Roman" pitchFamily="18" charset="0"/>
              </a:rPr>
              <a:t>Lễ</a:t>
            </a:r>
            <a:r>
              <a:rPr lang="en-US" sz="6600" b="1" dirty="0">
                <a:solidFill>
                  <a:srgbClr val="FFFF00"/>
                </a:solidFill>
                <a:latin typeface="+mn-lt"/>
                <a:cs typeface="Times New Roman" pitchFamily="18" charset="0"/>
              </a:rPr>
              <a:t/>
            </a:r>
            <a:br>
              <a:rPr lang="en-US" sz="6600" b="1" dirty="0">
                <a:solidFill>
                  <a:srgbClr val="FFFF00"/>
                </a:solidFill>
                <a:latin typeface="+mn-lt"/>
                <a:cs typeface="Times New Roman" pitchFamily="18" charset="0"/>
              </a:rPr>
            </a:br>
            <a:r>
              <a:rPr lang="en-US" sz="6600" b="1" dirty="0">
                <a:solidFill>
                  <a:srgbClr val="FFFF00"/>
                </a:solidFill>
                <a:latin typeface="+mn-lt"/>
                <a:cs typeface="Times New Roman" pitchFamily="18" charset="0"/>
              </a:rPr>
              <a:t>Con </a:t>
            </a:r>
            <a:r>
              <a:rPr lang="en-US" sz="6600" b="1" dirty="0" err="1">
                <a:solidFill>
                  <a:srgbClr val="FFFF00"/>
                </a:solidFill>
                <a:latin typeface="+mn-lt"/>
                <a:cs typeface="Times New Roman" pitchFamily="18" charset="0"/>
              </a:rPr>
              <a:t>Hân</a:t>
            </a:r>
            <a:r>
              <a:rPr lang="en-US" sz="6600" b="1" dirty="0">
                <a:solidFill>
                  <a:srgbClr val="FFFF00"/>
                </a:solidFill>
                <a:latin typeface="+mn-lt"/>
                <a:cs typeface="Times New Roman" pitchFamily="18" charset="0"/>
              </a:rPr>
              <a:t> </a:t>
            </a:r>
            <a:r>
              <a:rPr lang="en-US" sz="6600" b="1" dirty="0" err="1">
                <a:solidFill>
                  <a:srgbClr val="FFFF00"/>
                </a:solidFill>
                <a:latin typeface="+mn-lt"/>
                <a:cs typeface="Times New Roman" pitchFamily="18" charset="0"/>
              </a:rPr>
              <a:t>Hoan</a:t>
            </a:r>
            <a:r>
              <a:rPr lang="en-US" sz="6600" b="1" dirty="0">
                <a:solidFill>
                  <a:srgbClr val="FFFF00"/>
                </a:solidFill>
                <a:latin typeface="+mn-lt"/>
                <a:cs typeface="Times New Roman" pitchFamily="18" charset="0"/>
              </a:rPr>
              <a:t> </a:t>
            </a:r>
            <a:r>
              <a:rPr lang="en-US" sz="6600" b="1" dirty="0" err="1">
                <a:solidFill>
                  <a:srgbClr val="FFFF00"/>
                </a:solidFill>
                <a:latin typeface="+mn-lt"/>
                <a:cs typeface="Times New Roman" pitchFamily="18" charset="0"/>
              </a:rPr>
              <a:t>Đi</a:t>
            </a:r>
            <a:r>
              <a:rPr lang="en-US" sz="6600" b="1" dirty="0">
                <a:solidFill>
                  <a:srgbClr val="FFFF00"/>
                </a:solidFill>
                <a:latin typeface="+mn-lt"/>
                <a:cs typeface="Times New Roman" pitchFamily="18" charset="0"/>
              </a:rPr>
              <a:t> </a:t>
            </a:r>
            <a:r>
              <a:rPr lang="en-US" sz="6600" b="1" dirty="0" err="1">
                <a:solidFill>
                  <a:srgbClr val="FFFF00"/>
                </a:solidFill>
                <a:latin typeface="+mn-lt"/>
                <a:cs typeface="Times New Roman" pitchFamily="18" charset="0"/>
              </a:rPr>
              <a:t>Tìm</a:t>
            </a:r>
            <a:r>
              <a:rPr lang="en-US" sz="6600" b="1" dirty="0">
                <a:solidFill>
                  <a:srgbClr val="FFFF00"/>
                </a:solidFill>
                <a:latin typeface="+mn-lt"/>
                <a:cs typeface="Times New Roman" pitchFamily="18" charset="0"/>
              </a:rPr>
              <a:t/>
            </a:r>
            <a:br>
              <a:rPr lang="en-US" sz="6600" b="1" dirty="0">
                <a:solidFill>
                  <a:srgbClr val="FFFF00"/>
                </a:solidFill>
                <a:latin typeface="+mn-lt"/>
                <a:cs typeface="Times New Roman" pitchFamily="18" charset="0"/>
              </a:rPr>
            </a:br>
            <a:r>
              <a:rPr lang="en-US" sz="5400" b="1" i="1" dirty="0">
                <a:solidFill>
                  <a:schemeClr val="bg1"/>
                </a:solidFill>
                <a:latin typeface="+mn-lt"/>
                <a:cs typeface="Times New Roman" pitchFamily="18" charset="0"/>
              </a:rPr>
              <a:t>Mi </a:t>
            </a:r>
            <a:r>
              <a:rPr lang="en-US" sz="5400" b="1" i="1" dirty="0" err="1">
                <a:solidFill>
                  <a:schemeClr val="bg1"/>
                </a:solidFill>
                <a:latin typeface="+mn-lt"/>
                <a:cs typeface="Times New Roman" pitchFamily="18" charset="0"/>
              </a:rPr>
              <a:t>Trầm</a:t>
            </a:r>
            <a:endParaRPr lang="vi-VN" sz="5400" b="1" i="1" dirty="0">
              <a:solidFill>
                <a:schemeClr val="bg1"/>
              </a:solidFill>
              <a:latin typeface="+mn-lt"/>
              <a:cs typeface="Times New Roman" pitchFamily="18" charset="0"/>
            </a:endParaRPr>
          </a:p>
        </p:txBody>
      </p:sp>
    </p:spTree>
    <p:extLst>
      <p:ext uri="{BB962C8B-B14F-4D97-AF65-F5344CB8AC3E}">
        <p14:creationId xmlns:p14="http://schemas.microsoft.com/office/powerpoint/2010/main" val="34594693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738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16319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a:solidFill>
                  <a:srgbClr val="FFFF00"/>
                </a:solidFill>
                <a:effectLst>
                  <a:outerShdw blurRad="38100" dist="38100" dir="2700000" algn="tl">
                    <a:srgbClr val="000000">
                      <a:alpha val="43137"/>
                    </a:srgbClr>
                  </a:outerShdw>
                </a:effectLst>
                <a:cs typeface="Times New Roman" pitchFamily="18" charset="0"/>
              </a:rPr>
              <a:t>Xin </a:t>
            </a:r>
            <a:r>
              <a:rPr lang="en-US" sz="6600" b="1" dirty="0" err="1">
                <a:solidFill>
                  <a:srgbClr val="FFFF00"/>
                </a:solidFill>
                <a:effectLst>
                  <a:outerShdw blurRad="38100" dist="38100" dir="2700000" algn="tl">
                    <a:srgbClr val="000000">
                      <a:alpha val="43137"/>
                    </a:srgbClr>
                  </a:outerShdw>
                </a:effectLst>
                <a:cs typeface="Times New Roman" pitchFamily="18" charset="0"/>
              </a:rPr>
              <a:t>Dạy</a:t>
            </a:r>
            <a:r>
              <a:rPr lang="en-US" sz="6600" b="1" dirty="0">
                <a:solidFill>
                  <a:srgbClr val="FFFF00"/>
                </a:solidFill>
                <a:effectLst>
                  <a:outerShdw blurRad="38100" dist="38100" dir="2700000" algn="tl">
                    <a:srgbClr val="000000">
                      <a:alpha val="43137"/>
                    </a:srgbClr>
                  </a:outerShdw>
                </a:effectLst>
                <a:cs typeface="Times New Roman" pitchFamily="18" charset="0"/>
              </a:rPr>
              <a:t> Con </a:t>
            </a:r>
            <a:r>
              <a:rPr lang="en-US" sz="6600" b="1" dirty="0" err="1">
                <a:solidFill>
                  <a:srgbClr val="FFFF00"/>
                </a:solidFill>
                <a:effectLst>
                  <a:outerShdw blurRad="38100" dist="38100" dir="2700000" algn="tl">
                    <a:srgbClr val="000000">
                      <a:alpha val="43137"/>
                    </a:srgbClr>
                  </a:outerShdw>
                </a:effectLst>
                <a:cs typeface="Times New Roman" pitchFamily="18" charset="0"/>
              </a:rPr>
              <a:t>Yêu</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Ngài</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4000" b="1" i="1" dirty="0" err="1">
                <a:solidFill>
                  <a:schemeClr val="bg1"/>
                </a:solidFill>
                <a:effectLst>
                  <a:outerShdw blurRad="38100" dist="38100" dir="2700000" algn="tl">
                    <a:srgbClr val="000000">
                      <a:alpha val="43137"/>
                    </a:srgbClr>
                  </a:outerShdw>
                </a:effectLst>
                <a:cs typeface="Times New Roman" pitchFamily="18" charset="0"/>
              </a:rPr>
              <a:t>Lm</a:t>
            </a:r>
            <a:r>
              <a:rPr lang="en-US" sz="4000" b="1" i="1" dirty="0">
                <a:solidFill>
                  <a:schemeClr val="bg1"/>
                </a:solidFill>
                <a:effectLst>
                  <a:outerShdw blurRad="38100" dist="38100" dir="2700000" algn="tl">
                    <a:srgbClr val="000000">
                      <a:alpha val="43137"/>
                    </a:srgbClr>
                  </a:outerShdw>
                </a:effectLst>
                <a:cs typeface="Times New Roman" pitchFamily="18" charset="0"/>
              </a:rPr>
              <a:t>. </a:t>
            </a:r>
            <a:r>
              <a:rPr lang="en-US" sz="4000" b="1" i="1" dirty="0" err="1">
                <a:solidFill>
                  <a:schemeClr val="bg1"/>
                </a:solidFill>
                <a:effectLst>
                  <a:outerShdw blurRad="38100" dist="38100" dir="2700000" algn="tl">
                    <a:srgbClr val="000000">
                      <a:alpha val="43137"/>
                    </a:srgbClr>
                  </a:outerShdw>
                </a:effectLst>
                <a:cs typeface="Times New Roman" pitchFamily="18" charset="0"/>
              </a:rPr>
              <a:t>Thành</a:t>
            </a:r>
            <a:r>
              <a:rPr lang="en-US" sz="4000" b="1" i="1" dirty="0">
                <a:solidFill>
                  <a:schemeClr val="bg1"/>
                </a:solidFill>
                <a:effectLst>
                  <a:outerShdw blurRad="38100" dist="38100" dir="2700000" algn="tl">
                    <a:srgbClr val="000000">
                      <a:alpha val="43137"/>
                    </a:srgbClr>
                  </a:outerShdw>
                </a:effectLst>
                <a:cs typeface="Times New Roman" pitchFamily="18" charset="0"/>
              </a:rPr>
              <a:t> </a:t>
            </a:r>
            <a:r>
              <a:rPr lang="en-US" sz="4000" b="1" i="1" dirty="0" err="1">
                <a:solidFill>
                  <a:schemeClr val="bg1"/>
                </a:solidFill>
                <a:effectLst>
                  <a:outerShdw blurRad="38100" dist="38100" dir="2700000" algn="tl">
                    <a:srgbClr val="000000">
                      <a:alpha val="43137"/>
                    </a:srgbClr>
                  </a:outerShdw>
                </a:effectLst>
                <a:cs typeface="Times New Roman" pitchFamily="18" charset="0"/>
              </a:rPr>
              <a:t>Tâm</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94862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4950" b="1" dirty="0">
                <a:solidFill>
                  <a:srgbClr val="FFFF00"/>
                </a:solidFill>
                <a:cs typeface="Times New Roman" panose="02020603050405020304" pitchFamily="18" charset="0"/>
              </a:rPr>
              <a:t>Tk1: </a:t>
            </a:r>
            <a:r>
              <a:rPr lang="vi-VN" altLang="en-US" sz="4950" b="1" dirty="0">
                <a:solidFill>
                  <a:schemeClr val="bg1"/>
                </a:solidFill>
                <a:cs typeface="Times New Roman" panose="02020603050405020304" pitchFamily="18" charset="0"/>
              </a:rPr>
              <a:t>Chúa đã đến cho con người được xem thấy Chúa Cha trên trời. Chúa đã đến thăm con người, người trần gian biết Con một Cha,</a:t>
            </a:r>
          </a:p>
        </p:txBody>
      </p:sp>
    </p:spTree>
    <p:extLst>
      <p:ext uri="{BB962C8B-B14F-4D97-AF65-F5344CB8AC3E}">
        <p14:creationId xmlns:p14="http://schemas.microsoft.com/office/powerpoint/2010/main" val="1194134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u="sng"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Chúa mở mắt cho con người, người tâm chánh thấy đâu con đường. Chúa cất tiếng kêu con người, này người ơi kíp mau quay về.</a:t>
            </a:r>
          </a:p>
        </p:txBody>
      </p:sp>
    </p:spTree>
    <p:extLst>
      <p:ext uri="{BB962C8B-B14F-4D97-AF65-F5344CB8AC3E}">
        <p14:creationId xmlns:p14="http://schemas.microsoft.com/office/powerpoint/2010/main" val="3744031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850" b="1" dirty="0">
                <a:solidFill>
                  <a:srgbClr val="FFFF00"/>
                </a:solidFill>
                <a:latin typeface="+mj-lt"/>
                <a:cs typeface="Tahoma" pitchFamily="34" charset="0"/>
              </a:rPr>
              <a:t>Đk: </a:t>
            </a:r>
            <a:r>
              <a:rPr lang="vi-VN" altLang="en-US" sz="5850" b="1" dirty="0">
                <a:solidFill>
                  <a:schemeClr val="bg1"/>
                </a:solidFill>
                <a:latin typeface="+mj-lt"/>
                <a:cs typeface="Tahoma" pitchFamily="34" charset="0"/>
              </a:rPr>
              <a:t>Xin dạy con biết yêu Ngài, vì Ngài luôn yêu mến con nhiều. Xin dạy con biết yêu Ngài, vì Ngài luôn ban ơn tha thứ.</a:t>
            </a:r>
          </a:p>
        </p:txBody>
      </p:sp>
    </p:spTree>
    <p:extLst>
      <p:ext uri="{BB962C8B-B14F-4D97-AF65-F5344CB8AC3E}">
        <p14:creationId xmlns:p14="http://schemas.microsoft.com/office/powerpoint/2010/main" val="2014049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Xin dạy con biết yêu Ngài, dù con đây đam mê tội lỗi.</a:t>
            </a:r>
            <a:r>
              <a:rPr lang="en-US" altLang="en-US" sz="6000" b="1" dirty="0">
                <a:solidFill>
                  <a:schemeClr val="bg1"/>
                </a:solidFill>
                <a:cs typeface="Times New Roman" panose="02020603050405020304" pitchFamily="18" charset="0"/>
              </a:rPr>
              <a:t> </a:t>
            </a:r>
            <a:r>
              <a:rPr lang="vi-VN" altLang="en-US" sz="6000" b="1" dirty="0">
                <a:solidFill>
                  <a:schemeClr val="bg1"/>
                </a:solidFill>
                <a:cs typeface="Times New Roman" panose="02020603050405020304" pitchFamily="18" charset="0"/>
              </a:rPr>
              <a:t>Xin cho con yêu mến Ngài, dù bao phen con đã không yêu Ngài.</a:t>
            </a:r>
          </a:p>
        </p:txBody>
      </p:sp>
    </p:spTree>
    <p:extLst>
      <p:ext uri="{BB962C8B-B14F-4D97-AF65-F5344CB8AC3E}">
        <p14:creationId xmlns:p14="http://schemas.microsoft.com/office/powerpoint/2010/main" val="3631373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Tk2: </a:t>
            </a:r>
            <a:r>
              <a:rPr lang="vi-VN" altLang="en-US" sz="5400" b="1" dirty="0">
                <a:solidFill>
                  <a:schemeClr val="bg1"/>
                </a:solidFill>
                <a:cs typeface="Times New Roman" panose="02020603050405020304" pitchFamily="18" charset="0"/>
              </a:rPr>
              <a:t>Chúa đã sống như con người, Ngài ca hát với ai vui cười. Chúa đã sống như con người, Ngài than khóc với ai buồn đau.</a:t>
            </a:r>
          </a:p>
        </p:txBody>
      </p:sp>
    </p:spTree>
    <p:extLst>
      <p:ext uri="{BB962C8B-B14F-4D97-AF65-F5344CB8AC3E}">
        <p14:creationId xmlns:p14="http://schemas.microsoft.com/office/powerpoint/2010/main" val="2468879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u="sng"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Chúa gánh vác như bao người, Ngài lao tác kiếm cơm qua ngày. Chúa mãi mãi yêu con người, dù ra sao vẫn yêu con người.</a:t>
            </a:r>
          </a:p>
        </p:txBody>
      </p:sp>
    </p:spTree>
    <p:extLst>
      <p:ext uri="{BB962C8B-B14F-4D97-AF65-F5344CB8AC3E}">
        <p14:creationId xmlns:p14="http://schemas.microsoft.com/office/powerpoint/2010/main" val="1317615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850" b="1" dirty="0">
                <a:solidFill>
                  <a:srgbClr val="FFFF00"/>
                </a:solidFill>
                <a:latin typeface="+mj-lt"/>
                <a:cs typeface="Tahoma" pitchFamily="34" charset="0"/>
              </a:rPr>
              <a:t>Đk: </a:t>
            </a:r>
            <a:r>
              <a:rPr lang="vi-VN" altLang="en-US" sz="5850" b="1" dirty="0">
                <a:solidFill>
                  <a:schemeClr val="bg1"/>
                </a:solidFill>
                <a:latin typeface="+mj-lt"/>
                <a:cs typeface="Tahoma" pitchFamily="34" charset="0"/>
              </a:rPr>
              <a:t>Xin dạy con biết yêu Ngài, vì Ngài luôn yêu mến con nhiều. Xin dạy con biết yêu Ngài, vì Ngài luôn ban ơn tha thứ.</a:t>
            </a:r>
          </a:p>
        </p:txBody>
      </p:sp>
    </p:spTree>
    <p:extLst>
      <p:ext uri="{BB962C8B-B14F-4D97-AF65-F5344CB8AC3E}">
        <p14:creationId xmlns:p14="http://schemas.microsoft.com/office/powerpoint/2010/main" val="3805151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FFFF00"/>
                </a:solidFill>
                <a:latin typeface="+mn-lt"/>
                <a:cs typeface="Times New Roman" panose="02020603050405020304" pitchFamily="18" charset="0"/>
              </a:rPr>
              <a:t>Đk</a:t>
            </a:r>
            <a:r>
              <a:rPr lang="en-US" sz="4800" b="1" u="sng" dirty="0">
                <a:solidFill>
                  <a:srgbClr val="FFFF00"/>
                </a:solidFill>
                <a:latin typeface="+mn-lt"/>
                <a:cs typeface="Times New Roman" panose="02020603050405020304" pitchFamily="18" charset="0"/>
              </a:rPr>
              <a:t>:</a:t>
            </a:r>
            <a:r>
              <a:rPr lang="en-US" sz="4800" b="1" dirty="0">
                <a:solidFill>
                  <a:schemeClr val="bg1"/>
                </a:solidFill>
                <a:latin typeface="+mn-lt"/>
                <a:cs typeface="Times New Roman" panose="02020603050405020304" pitchFamily="18" charset="0"/>
              </a:rPr>
              <a:t> </a:t>
            </a:r>
            <a:r>
              <a:rPr lang="vi-VN" sz="4800" b="1" dirty="0">
                <a:solidFill>
                  <a:schemeClr val="bg1"/>
                </a:solidFill>
                <a:latin typeface="+mn-lt"/>
              </a:rPr>
              <a:t>Con hân hoan đi tìm, tìm nhan Thánh Chúa. Xin đừng ẩn xa con, ôi lạy Chúa là Vua. Thánh nhan Ngài con hân hoan tìm kiếm trong đời. Xin cho con được gặp niềm vui dâng cao tuyệt vời.</a:t>
            </a:r>
            <a:endParaRPr lang="vi-VN" sz="4800" b="1" dirty="0">
              <a:solidFill>
                <a:schemeClr val="bg1"/>
              </a:solidFill>
              <a:latin typeface="+mn-lt"/>
              <a:cs typeface="Times New Roman" pitchFamily="18" charset="0"/>
            </a:endParaRPr>
          </a:p>
        </p:txBody>
      </p:sp>
    </p:spTree>
    <p:extLst>
      <p:ext uri="{BB962C8B-B14F-4D97-AF65-F5344CB8AC3E}">
        <p14:creationId xmlns:p14="http://schemas.microsoft.com/office/powerpoint/2010/main" val="1086698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Xin dạy con biết yêu Ngài, dù con đây đam mê tội lỗi.</a:t>
            </a:r>
            <a:r>
              <a:rPr lang="en-US" altLang="en-US" sz="6000" b="1" dirty="0">
                <a:solidFill>
                  <a:schemeClr val="bg1"/>
                </a:solidFill>
                <a:cs typeface="Times New Roman" panose="02020603050405020304" pitchFamily="18" charset="0"/>
              </a:rPr>
              <a:t> </a:t>
            </a:r>
            <a:r>
              <a:rPr lang="vi-VN" altLang="en-US" sz="6000" b="1" dirty="0">
                <a:solidFill>
                  <a:schemeClr val="bg1"/>
                </a:solidFill>
                <a:cs typeface="Times New Roman" panose="02020603050405020304" pitchFamily="18" charset="0"/>
              </a:rPr>
              <a:t>Xin cho con yêu mến Ngài, dù bao phen con đã không yêu Ngài.</a:t>
            </a:r>
          </a:p>
        </p:txBody>
      </p:sp>
    </p:spTree>
    <p:extLst>
      <p:ext uri="{BB962C8B-B14F-4D97-AF65-F5344CB8AC3E}">
        <p14:creationId xmlns:p14="http://schemas.microsoft.com/office/powerpoint/2010/main" val="4114700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Tk3: </a:t>
            </a:r>
            <a:r>
              <a:rPr lang="vi-VN" altLang="en-US" sz="5400" b="1" dirty="0">
                <a:solidFill>
                  <a:schemeClr val="bg1"/>
                </a:solidFill>
                <a:cs typeface="Times New Roman" panose="02020603050405020304" pitchFamily="18" charset="0"/>
              </a:rPr>
              <a:t>Chúa đã chết cho dân Ngài được vui sống với Cha nhân từ. Chúa đã hứa cho con người, một tình yêu sẽ không hề vơi. </a:t>
            </a:r>
          </a:p>
        </p:txBody>
      </p:sp>
    </p:spTree>
    <p:extLst>
      <p:ext uri="{BB962C8B-B14F-4D97-AF65-F5344CB8AC3E}">
        <p14:creationId xmlns:p14="http://schemas.microsoft.com/office/powerpoint/2010/main" val="2458100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u="sng"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Chúa cất bước đi trong đời, cùng ai đói khóc than ưu phiền. Chúa đã chết cho con người được mai sau phúc vinh muôn đời.</a:t>
            </a:r>
          </a:p>
        </p:txBody>
      </p:sp>
    </p:spTree>
    <p:extLst>
      <p:ext uri="{BB962C8B-B14F-4D97-AF65-F5344CB8AC3E}">
        <p14:creationId xmlns:p14="http://schemas.microsoft.com/office/powerpoint/2010/main" val="3072427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850" b="1" dirty="0">
                <a:solidFill>
                  <a:srgbClr val="FFFF00"/>
                </a:solidFill>
                <a:latin typeface="+mj-lt"/>
                <a:cs typeface="Tahoma" pitchFamily="34" charset="0"/>
              </a:rPr>
              <a:t>Đk: </a:t>
            </a:r>
            <a:r>
              <a:rPr lang="vi-VN" altLang="en-US" sz="5850" b="1" dirty="0">
                <a:solidFill>
                  <a:schemeClr val="bg1"/>
                </a:solidFill>
                <a:latin typeface="+mj-lt"/>
                <a:cs typeface="Tahoma" pitchFamily="34" charset="0"/>
              </a:rPr>
              <a:t>Xin dạy con biết yêu Ngài, vì Ngài luôn yêu mến con nhiều. Xin dạy con biết yêu Ngài, vì Ngài luôn ban ơn tha thứ.</a:t>
            </a:r>
          </a:p>
        </p:txBody>
      </p:sp>
    </p:spTree>
    <p:extLst>
      <p:ext uri="{BB962C8B-B14F-4D97-AF65-F5344CB8AC3E}">
        <p14:creationId xmlns:p14="http://schemas.microsoft.com/office/powerpoint/2010/main" val="3519819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Xin dạy con biết yêu Ngài, dù con đây đam mê tội lỗi.</a:t>
            </a:r>
            <a:r>
              <a:rPr lang="en-US" altLang="en-US" sz="6000" b="1" dirty="0">
                <a:solidFill>
                  <a:schemeClr val="bg1"/>
                </a:solidFill>
                <a:cs typeface="Times New Roman" panose="02020603050405020304" pitchFamily="18" charset="0"/>
              </a:rPr>
              <a:t> </a:t>
            </a:r>
            <a:r>
              <a:rPr lang="vi-VN" altLang="en-US" sz="6000" b="1" dirty="0">
                <a:solidFill>
                  <a:schemeClr val="bg1"/>
                </a:solidFill>
                <a:cs typeface="Times New Roman" panose="02020603050405020304" pitchFamily="18" charset="0"/>
              </a:rPr>
              <a:t>Xin cho con yêu mến Ngài, dù bao phen con đã không yêu Ngài.</a:t>
            </a:r>
          </a:p>
        </p:txBody>
      </p:sp>
    </p:spTree>
    <p:extLst>
      <p:ext uri="{BB962C8B-B14F-4D97-AF65-F5344CB8AC3E}">
        <p14:creationId xmlns:p14="http://schemas.microsoft.com/office/powerpoint/2010/main" val="4291041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99419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9436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dirty="0">
                <a:solidFill>
                  <a:srgbClr val="FFFF00"/>
                </a:solidFill>
              </a:rPr>
              <a:t>Ca </a:t>
            </a:r>
            <a:r>
              <a:rPr lang="en-US" sz="8000" dirty="0" err="1">
                <a:solidFill>
                  <a:srgbClr val="FFFF00"/>
                </a:solidFill>
              </a:rPr>
              <a:t>Kết</a:t>
            </a:r>
            <a:r>
              <a:rPr lang="en-US" sz="8000" dirty="0">
                <a:solidFill>
                  <a:srgbClr val="FFFF00"/>
                </a:solidFill>
              </a:rPr>
              <a:t> </a:t>
            </a:r>
            <a:r>
              <a:rPr lang="en-US" sz="8000" dirty="0" err="1">
                <a:solidFill>
                  <a:srgbClr val="FFFF00"/>
                </a:solidFill>
              </a:rPr>
              <a:t>Lễ</a:t>
            </a:r>
            <a:r>
              <a:rPr lang="en-US" sz="8000" dirty="0">
                <a:solidFill>
                  <a:srgbClr val="FFFF00"/>
                </a:solidFill>
              </a:rPr>
              <a:t/>
            </a:r>
            <a:br>
              <a:rPr lang="en-US" sz="8000" dirty="0">
                <a:solidFill>
                  <a:srgbClr val="FFFF00"/>
                </a:solidFill>
              </a:rPr>
            </a:br>
            <a:r>
              <a:rPr lang="en-US" sz="6600" b="1" dirty="0" err="1">
                <a:solidFill>
                  <a:srgbClr val="FFFF00"/>
                </a:solidFill>
                <a:effectLst>
                  <a:outerShdw blurRad="38100" dist="38100" dir="2700000" algn="tl">
                    <a:srgbClr val="000000">
                      <a:alpha val="43137"/>
                    </a:srgbClr>
                  </a:outerShdw>
                </a:effectLst>
                <a:cs typeface="Times New Roman" pitchFamily="18" charset="0"/>
              </a:rPr>
              <a:t>Hãy</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Trở</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Về</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i="1" dirty="0" err="1">
                <a:solidFill>
                  <a:schemeClr val="bg1"/>
                </a:solidFill>
                <a:effectLst>
                  <a:outerShdw blurRad="38100" dist="38100" dir="2700000" algn="tl">
                    <a:srgbClr val="000000">
                      <a:alpha val="43137"/>
                    </a:srgbClr>
                  </a:outerShdw>
                </a:effectLst>
                <a:cs typeface="Times New Roman" pitchFamily="18" charset="0"/>
              </a:rPr>
              <a:t>Ngọc</a:t>
            </a:r>
            <a:r>
              <a:rPr lang="en-US" sz="6600" b="1" i="1" dirty="0">
                <a:solidFill>
                  <a:schemeClr val="bg1"/>
                </a:solidFill>
                <a:effectLst>
                  <a:outerShdw blurRad="38100" dist="38100" dir="2700000" algn="tl">
                    <a:srgbClr val="000000">
                      <a:alpha val="43137"/>
                    </a:srgbClr>
                  </a:outerShdw>
                </a:effectLst>
                <a:cs typeface="Times New Roman" pitchFamily="18" charset="0"/>
              </a:rPr>
              <a:t> </a:t>
            </a:r>
            <a:r>
              <a:rPr lang="en-US" sz="6600" b="1" i="1" dirty="0" err="1">
                <a:solidFill>
                  <a:schemeClr val="bg1"/>
                </a:solidFill>
                <a:effectLst>
                  <a:outerShdw blurRad="38100" dist="38100" dir="2700000" algn="tl">
                    <a:srgbClr val="000000">
                      <a:alpha val="43137"/>
                    </a:srgbClr>
                  </a:outerShdw>
                </a:effectLst>
                <a:cs typeface="Times New Roman" pitchFamily="18" charset="0"/>
              </a:rPr>
              <a:t>Kôn</a:t>
            </a:r>
            <a:endParaRPr lang="en-US" sz="6000" i="1" dirty="0">
              <a:solidFill>
                <a:schemeClr val="bg1"/>
              </a:solidFill>
            </a:endParaRPr>
          </a:p>
        </p:txBody>
      </p:sp>
    </p:spTree>
    <p:extLst>
      <p:ext uri="{BB962C8B-B14F-4D97-AF65-F5344CB8AC3E}">
        <p14:creationId xmlns:p14="http://schemas.microsoft.com/office/powerpoint/2010/main" val="350850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Autofit/>
          </a:bodyPr>
          <a:lstStyle/>
          <a:p>
            <a:pPr algn="just"/>
            <a:r>
              <a:rPr lang="en-US" sz="4800" b="1" u="sng">
                <a:solidFill>
                  <a:srgbClr val="FFFF00"/>
                </a:solidFill>
                <a:effectLst>
                  <a:outerShdw blurRad="38100" dist="38100" dir="2700000" algn="tl">
                    <a:srgbClr val="000000">
                      <a:alpha val="43137"/>
                    </a:srgbClr>
                  </a:outerShdw>
                </a:effectLst>
                <a:cs typeface="Times New Roman" pitchFamily="18" charset="0"/>
              </a:rPr>
              <a:t>Tk1:</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effectLst>
                  <a:outerShdw blurRad="38100" dist="38100" dir="2700000" algn="tl">
                    <a:srgbClr val="000000">
                      <a:alpha val="43137"/>
                    </a:srgbClr>
                  </a:outerShdw>
                </a:effectLst>
                <a:cs typeface="Times New Roman" pitchFamily="18" charset="0"/>
              </a:rPr>
              <a:t>Bao năm trôi qua hồn con lạc bước đi xa, quên bao ơn Cha trầm kha bể đắm bao la. Nay con ăn năn hồi tâm thống hối bao lỗi lầm, đền bù bất xứng bao năm, quyết tâm trở về Cha lành.</a:t>
            </a:r>
            <a:endParaRPr lang="en-US" sz="4800" b="1">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rmAutofit/>
          </a:bodyPr>
          <a:lstStyle/>
          <a:p>
            <a:pPr algn="just"/>
            <a:r>
              <a:rPr lang="en-US" sz="5400" b="1" u="sng">
                <a:solidFill>
                  <a:srgbClr val="FFFF00"/>
                </a:solidFill>
                <a:effectLst>
                  <a:outerShdw blurRad="38100" dist="38100" dir="2700000" algn="tl">
                    <a:srgbClr val="000000">
                      <a:alpha val="43137"/>
                    </a:srgbClr>
                  </a:outerShdw>
                </a:effectLst>
                <a:cs typeface="Times New Roman" pitchFamily="18" charset="0"/>
              </a:rPr>
              <a:t>Đk:</a:t>
            </a:r>
            <a:r>
              <a:rPr lang="en-US" sz="5400" b="1">
                <a:solidFill>
                  <a:schemeClr val="bg1"/>
                </a:solidFill>
                <a:effectLst>
                  <a:outerShdw blurRad="38100" dist="38100" dir="2700000" algn="tl">
                    <a:srgbClr val="000000">
                      <a:alpha val="43137"/>
                    </a:srgbClr>
                  </a:outerShdw>
                </a:effectLst>
                <a:cs typeface="Times New Roman" pitchFamily="18" charset="0"/>
              </a:rPr>
              <a:t> </a:t>
            </a:r>
            <a:r>
              <a:rPr lang="vi-VN" sz="5400" b="1">
                <a:solidFill>
                  <a:schemeClr val="bg1"/>
                </a:solidFill>
                <a:effectLst>
                  <a:outerShdw blurRad="38100" dist="38100" dir="2700000" algn="tl">
                    <a:srgbClr val="000000">
                      <a:alpha val="43137"/>
                    </a:srgbClr>
                  </a:outerShdw>
                </a:effectLst>
                <a:cs typeface="Times New Roman" pitchFamily="18" charset="0"/>
              </a:rPr>
              <a:t>Hãy trở về, trở về với Cha nhân lành. Hãy trở về, trở về để sớm hồi sinh. Hãy trở về, trở về sống trong an bình, trở về trở về để mãi sống trong ân tình.</a:t>
            </a:r>
            <a:endParaRPr lang="en-US" sz="5400" b="1">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4800" b="1" u="sng" dirty="0">
                <a:solidFill>
                  <a:srgbClr val="FFFF00"/>
                </a:solidFill>
                <a:latin typeface="+mn-lt"/>
                <a:cs typeface="Times New Roman" panose="02020603050405020304" pitchFamily="18" charset="0"/>
              </a:rPr>
              <a:t>Tk1:</a:t>
            </a:r>
            <a:r>
              <a:rPr lang="en-US" sz="4800" dirty="0">
                <a:solidFill>
                  <a:schemeClr val="bg1"/>
                </a:solidFill>
                <a:latin typeface="+mn-lt"/>
                <a:cs typeface="Times New Roman" panose="02020603050405020304" pitchFamily="18" charset="0"/>
              </a:rPr>
              <a:t> </a:t>
            </a:r>
            <a:r>
              <a:rPr lang="vi-VN" sz="5400" b="1" dirty="0">
                <a:solidFill>
                  <a:schemeClr val="bg1"/>
                </a:solidFill>
                <a:latin typeface="+mn-lt"/>
              </a:rPr>
              <a:t>Xin dạy con đường lối của Ngài, xin dẫn con qua nẻo chính đường ngay. Ngài bênh vực con khỏi muôn điều sợ hãi. Ngài giữ gìn con khỏi biết bao nguy hại.</a:t>
            </a:r>
            <a:endParaRPr lang="vi-VN" sz="4800" b="1"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2332560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Autofit/>
          </a:bodyPr>
          <a:lstStyle/>
          <a:p>
            <a:pPr algn="just"/>
            <a:r>
              <a:rPr lang="en-US" sz="4800" b="1" u="sng">
                <a:solidFill>
                  <a:srgbClr val="FFFF00"/>
                </a:solidFill>
                <a:effectLst>
                  <a:outerShdw blurRad="38100" dist="38100" dir="2700000" algn="tl">
                    <a:srgbClr val="000000">
                      <a:alpha val="43137"/>
                    </a:srgbClr>
                  </a:outerShdw>
                </a:effectLst>
                <a:cs typeface="Times New Roman" pitchFamily="18" charset="0"/>
              </a:rPr>
              <a:t>Tk2:</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effectLst>
                  <a:outerShdw blurRad="38100" dist="38100" dir="2700000" algn="tl">
                    <a:srgbClr val="000000">
                      <a:alpha val="43137"/>
                    </a:srgbClr>
                  </a:outerShdw>
                </a:effectLst>
                <a:cs typeface="Times New Roman" pitchFamily="18" charset="0"/>
              </a:rPr>
              <a:t>Xin Cha tha cho hồn con lỡ bước hoen nhơ, tim Cha bao dung hồn tội lụy chẳng bơ vơ. Tin ơn dung tha lòng con quên hết bao lo sợ, tìm về nương bóng bên Cha trái tim nhân hậu vô bờ.</a:t>
            </a:r>
            <a:endParaRPr lang="en-US" sz="4800" b="1">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rmAutofit/>
          </a:bodyPr>
          <a:lstStyle/>
          <a:p>
            <a:pPr algn="just"/>
            <a:r>
              <a:rPr lang="en-US" sz="5400" b="1" u="sng">
                <a:solidFill>
                  <a:srgbClr val="FFFF00"/>
                </a:solidFill>
                <a:effectLst>
                  <a:outerShdw blurRad="38100" dist="38100" dir="2700000" algn="tl">
                    <a:srgbClr val="000000">
                      <a:alpha val="43137"/>
                    </a:srgbClr>
                  </a:outerShdw>
                </a:effectLst>
                <a:cs typeface="Times New Roman" pitchFamily="18" charset="0"/>
              </a:rPr>
              <a:t>Đk:</a:t>
            </a:r>
            <a:r>
              <a:rPr lang="en-US" sz="5400" b="1">
                <a:solidFill>
                  <a:schemeClr val="bg1"/>
                </a:solidFill>
                <a:effectLst>
                  <a:outerShdw blurRad="38100" dist="38100" dir="2700000" algn="tl">
                    <a:srgbClr val="000000">
                      <a:alpha val="43137"/>
                    </a:srgbClr>
                  </a:outerShdw>
                </a:effectLst>
                <a:cs typeface="Times New Roman" pitchFamily="18" charset="0"/>
              </a:rPr>
              <a:t> </a:t>
            </a:r>
            <a:r>
              <a:rPr lang="vi-VN" sz="5400" b="1">
                <a:solidFill>
                  <a:schemeClr val="bg1"/>
                </a:solidFill>
                <a:effectLst>
                  <a:outerShdw blurRad="38100" dist="38100" dir="2700000" algn="tl">
                    <a:srgbClr val="000000">
                      <a:alpha val="43137"/>
                    </a:srgbClr>
                  </a:outerShdw>
                </a:effectLst>
                <a:cs typeface="Times New Roman" pitchFamily="18" charset="0"/>
              </a:rPr>
              <a:t>Hãy trở về, trở về với Cha nhân lành. Hãy trở về, trở về để sớm hồi sinh. Hãy trở về, trở về sống trong an bình, trở về trở về để mãi sống trong ân tình.</a:t>
            </a:r>
            <a:endParaRPr lang="en-US" sz="5400" b="1">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48946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9478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FFFF00"/>
                </a:solidFill>
                <a:latin typeface="+mn-lt"/>
                <a:cs typeface="Times New Roman" panose="02020603050405020304" pitchFamily="18" charset="0"/>
              </a:rPr>
              <a:t>Đk</a:t>
            </a:r>
            <a:r>
              <a:rPr lang="en-US" sz="4800" b="1" u="sng" dirty="0">
                <a:solidFill>
                  <a:srgbClr val="FFFF00"/>
                </a:solidFill>
                <a:latin typeface="+mn-lt"/>
                <a:cs typeface="Times New Roman" panose="02020603050405020304" pitchFamily="18" charset="0"/>
              </a:rPr>
              <a:t>:</a:t>
            </a:r>
            <a:r>
              <a:rPr lang="en-US" sz="4800" b="1" dirty="0">
                <a:solidFill>
                  <a:schemeClr val="bg1"/>
                </a:solidFill>
                <a:latin typeface="+mn-lt"/>
                <a:cs typeface="Times New Roman" panose="02020603050405020304" pitchFamily="18" charset="0"/>
              </a:rPr>
              <a:t> </a:t>
            </a:r>
            <a:r>
              <a:rPr lang="vi-VN" sz="4800" b="1" dirty="0">
                <a:solidFill>
                  <a:schemeClr val="bg1"/>
                </a:solidFill>
                <a:latin typeface="+mn-lt"/>
              </a:rPr>
              <a:t>Con hân hoan đi tìm, tìm nhan Thánh Chúa. Xin đừng ẩn xa con, ôi lạy Chúa là Vua. Thánh nhan Ngài con hân hoan tìm kiếm trong đời. Xin cho con được gặp niềm vui dâng cao tuyệt vời.</a:t>
            </a:r>
            <a:endParaRPr lang="vi-VN" sz="4800" b="1" dirty="0">
              <a:solidFill>
                <a:schemeClr val="bg1"/>
              </a:solidFill>
              <a:latin typeface="+mn-lt"/>
              <a:cs typeface="Times New Roman" pitchFamily="18" charset="0"/>
            </a:endParaRPr>
          </a:p>
        </p:txBody>
      </p:sp>
    </p:spTree>
    <p:extLst>
      <p:ext uri="{BB962C8B-B14F-4D97-AF65-F5344CB8AC3E}">
        <p14:creationId xmlns:p14="http://schemas.microsoft.com/office/powerpoint/2010/main" val="4168678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4700" b="1" u="sng" dirty="0">
                <a:solidFill>
                  <a:srgbClr val="FFFF00"/>
                </a:solidFill>
                <a:latin typeface="+mn-lt"/>
                <a:cs typeface="Times New Roman" panose="02020603050405020304" pitchFamily="18" charset="0"/>
              </a:rPr>
              <a:t>Tk2:</a:t>
            </a:r>
            <a:r>
              <a:rPr lang="en-US" sz="4700" dirty="0">
                <a:solidFill>
                  <a:schemeClr val="bg1"/>
                </a:solidFill>
                <a:latin typeface="+mn-lt"/>
                <a:cs typeface="Times New Roman" panose="02020603050405020304" pitchFamily="18" charset="0"/>
              </a:rPr>
              <a:t> </a:t>
            </a:r>
            <a:r>
              <a:rPr lang="vi-VN" sz="5400" b="1" dirty="0">
                <a:solidFill>
                  <a:schemeClr val="bg1"/>
                </a:solidFill>
                <a:latin typeface="+mn-lt"/>
              </a:rPr>
              <a:t>Hãy nhìn xem lòng Chúa nhân hậu, ơn Chúa thương luôn sáng mãi về sau. Nào tin tưởng Chúa sống can trường người hỡi. Nào hãy cậy trông hãy vững tâm trong đời.</a:t>
            </a:r>
            <a:endParaRPr lang="vi-VN" sz="4700" b="1"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392907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err="1">
                <a:solidFill>
                  <a:srgbClr val="FFFF00"/>
                </a:solidFill>
                <a:latin typeface="+mn-lt"/>
                <a:cs typeface="Times New Roman" panose="02020603050405020304" pitchFamily="18" charset="0"/>
              </a:rPr>
              <a:t>Đk</a:t>
            </a:r>
            <a:r>
              <a:rPr lang="en-US" sz="4800" b="1" u="sng" dirty="0">
                <a:solidFill>
                  <a:srgbClr val="FFFF00"/>
                </a:solidFill>
                <a:latin typeface="+mn-lt"/>
                <a:cs typeface="Times New Roman" panose="02020603050405020304" pitchFamily="18" charset="0"/>
              </a:rPr>
              <a:t>:</a:t>
            </a:r>
            <a:r>
              <a:rPr lang="en-US" sz="4800" b="1" dirty="0">
                <a:solidFill>
                  <a:schemeClr val="bg1"/>
                </a:solidFill>
                <a:latin typeface="+mn-lt"/>
                <a:cs typeface="Times New Roman" panose="02020603050405020304" pitchFamily="18" charset="0"/>
              </a:rPr>
              <a:t> </a:t>
            </a:r>
            <a:r>
              <a:rPr lang="vi-VN" sz="4800" b="1" dirty="0">
                <a:solidFill>
                  <a:schemeClr val="bg1"/>
                </a:solidFill>
                <a:latin typeface="+mn-lt"/>
              </a:rPr>
              <a:t>Con hân hoan đi tìm, tìm nhan Thánh Chúa. Xin đừng ẩn xa con, ôi lạy Chúa là Vua. Thánh nhan Ngài con hân hoan tìm kiếm trong đời. Xin cho con được gặp niềm vui dâng cao tuyệt vời.</a:t>
            </a:r>
            <a:endParaRPr lang="vi-VN" sz="4800" b="1" dirty="0">
              <a:solidFill>
                <a:schemeClr val="bg1"/>
              </a:solidFill>
              <a:latin typeface="+mn-lt"/>
              <a:cs typeface="Times New Roman" pitchFamily="18" charset="0"/>
            </a:endParaRPr>
          </a:p>
        </p:txBody>
      </p:sp>
    </p:spTree>
    <p:extLst>
      <p:ext uri="{BB962C8B-B14F-4D97-AF65-F5344CB8AC3E}">
        <p14:creationId xmlns:p14="http://schemas.microsoft.com/office/powerpoint/2010/main" val="3238941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4855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74"/>
            <a:ext cx="9144000" cy="5136626"/>
          </a:xfrm>
        </p:spPr>
        <p:txBody>
          <a:bodyPr>
            <a:normAutofit/>
          </a:bodyPr>
          <a:lstStyle/>
          <a:p>
            <a:pPr algn="just"/>
            <a:r>
              <a:rPr lang="en-US" sz="8000" b="1">
                <a:solidFill>
                  <a:schemeClr val="bg1"/>
                </a:solidFill>
                <a:effectLst>
                  <a:outerShdw blurRad="38100" dist="38100" dir="2700000" algn="tl">
                    <a:srgbClr val="000000">
                      <a:alpha val="43137"/>
                    </a:srgbClr>
                  </a:outerShdw>
                </a:effectLst>
                <a:latin typeface="+mj-lt"/>
                <a:cs typeface="Times New Roman" pitchFamily="18" charset="0"/>
              </a:rPr>
              <a:t>Phúc thay người đặt tin tưởng vào Chúa.</a:t>
            </a:r>
          </a:p>
        </p:txBody>
      </p:sp>
      <p:sp>
        <p:nvSpPr>
          <p:cNvPr id="3" name="TextBox 2"/>
          <p:cNvSpPr txBox="1"/>
          <p:nvPr/>
        </p:nvSpPr>
        <p:spPr>
          <a:xfrm>
            <a:off x="0" y="6874"/>
            <a:ext cx="152798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13" y="133350"/>
            <a:ext cx="3667125" cy="398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807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1047</TotalTime>
  <Words>1065</Words>
  <Application>Microsoft Office PowerPoint</Application>
  <PresentationFormat>On-screen Show (16:9)</PresentationFormat>
  <Paragraphs>36</Paragraphs>
  <Slides>42</Slides>
  <Notes>1</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Office Theme</vt:lpstr>
      <vt:lpstr>3_Office Theme</vt:lpstr>
      <vt:lpstr>PowerPoint Presentation</vt:lpstr>
      <vt:lpstr>Ca Nhập Lễ Con Hân Hoan Đi Tìm Mi Trầm</vt:lpstr>
      <vt:lpstr>Đk: Con hân hoan đi tìm, tìm nhan Thánh Chúa. Xin đừng ẩn xa con, ôi lạy Chúa là Vua. Thánh nhan Ngài con hân hoan tìm kiếm trong đời. Xin cho con được gặp niềm vui dâng cao tuyệt vời.</vt:lpstr>
      <vt:lpstr>Tk1: Xin dạy con đường lối của Ngài, xin dẫn con qua nẻo chính đường ngay. Ngài bênh vực con khỏi muôn điều sợ hãi. Ngài giữ gìn con khỏi biết bao nguy hại.</vt:lpstr>
      <vt:lpstr>Đk: Con hân hoan đi tìm, tìm nhan Thánh Chúa. Xin đừng ẩn xa con, ôi lạy Chúa là Vua. Thánh nhan Ngài con hân hoan tìm kiếm trong đời. Xin cho con được gặp niềm vui dâng cao tuyệt vời.</vt:lpstr>
      <vt:lpstr>Tk2: Hãy nhìn xem lòng Chúa nhân hậu, ơn Chúa thương luôn sáng mãi về sau. Nào tin tưởng Chúa sống can trường người hỡi. Nào hãy cậy trông hãy vững tâm trong đời.</vt:lpstr>
      <vt:lpstr>Đk: Con hân hoan đi tìm, tìm nhan Thánh Chúa. Xin đừng ẩn xa con, ôi lạy Chúa là Vua. Thánh nhan Ngài con hân hoan tìm kiếm trong đời. Xin cho con được gặp niềm vui dâng cao tuyệt vời.</vt:lpstr>
      <vt:lpstr>PowerPoint Presentation</vt:lpstr>
      <vt:lpstr>Phúc thay người đặt tin tưởng vào Chúa.</vt:lpstr>
      <vt:lpstr>Hạnh phúc thay người thành tâm thiện chí, hằng ấp ủ lời Chúa trong lòng, nhờ kiên nhẫn mà sinh hoa  kết quả.</vt:lpstr>
      <vt:lpstr>PowerPoint Presentation</vt:lpstr>
      <vt:lpstr>PowerPoint Presentation</vt:lpstr>
      <vt:lpstr>PowerPoint Presentation</vt:lpstr>
      <vt:lpstr>Tk1: Con không có gì dâng về Chúa ơi! Đây những hy sinh nhỏ bé trong đời. Nghiêm trang, im lặng là lễ dâng con đó, tiếng hát giờ đây là lễ dâng Chúa ơi.</vt:lpstr>
      <vt:lpstr>Đk: Xin Ngài thương lắng nghe nhận lời con Chúa nhé. Lễ con dâng tuy đơn sơ nhỏ bé, nhưng lòng con rất chân thành Chúa ơi.</vt:lpstr>
      <vt:lpstr>Tk2: Con không có gì dâng về Chúa ơi! Đây những hy sinh nhỏ bé trong đời. Đơn sơ, thật thà là lễ dâng con đó, giúp đỡ mẹ cha là lễ dâng Chúa ơi.</vt:lpstr>
      <vt:lpstr>Đk: Xin Ngài thương lắng nghe nhận lời con Chúa nhé. Lễ con dâng tuy đơn sơ nhỏ bé, nhưng lòng con rất chân thành Chúa ơi.</vt:lpstr>
      <vt:lpstr>Tk3: Con không có gì dâng về Chúa ơi! Đây những hy sinh nhỏ bé trong đời. Yêu thương, vâng lời là lễ dâng con đó, sống tốt lời khuyên là lễ dâng Chúa ơi.</vt:lpstr>
      <vt:lpstr>Đk: Xin Ngài thương lắng nghe nhận lời con Chúa nhé. Lễ con dâng tuy đơn sơ nhỏ bé, nhưng lòng con rất chân thành Chúa ơi.</vt:lpstr>
      <vt:lpstr>PowerPoint Presentation</vt:lpstr>
      <vt:lpstr>PowerPoint Presentation</vt:lpstr>
      <vt:lpstr>Ca Nguyện Hiệp Lễ  Xin Dạy Con Yêu Ngài Lm. Thành Tâm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Hãy Trở Về Ngọc Kôn</vt:lpstr>
      <vt:lpstr>Tk1: Bao năm trôi qua hồn con lạc bước đi xa, quên bao ơn Cha trầm kha bể đắm bao la. Nay con ăn năn hồi tâm thống hối bao lỗi lầm, đền bù bất xứng bao năm, quyết tâm trở về Cha lành.</vt:lpstr>
      <vt:lpstr>Đk: Hãy trở về, trở về với Cha nhân lành. Hãy trở về, trở về để sớm hồi sinh. Hãy trở về, trở về sống trong an bình, trở về trở về để mãi sống trong ân tình.</vt:lpstr>
      <vt:lpstr>Tk2: Xin Cha tha cho hồn con lỡ bước hoen nhơ, tim Cha bao dung hồn tội lụy chẳng bơ vơ. Tin ơn dung tha lòng con quên hết bao lo sợ, tìm về nương bóng bên Cha trái tim nhân hậu vô bờ.</vt:lpstr>
      <vt:lpstr>Đk: Hãy trở về, trở về với Cha nhân lành. Hãy trở về, trở về để sớm hồi sinh. Hãy trở về, trở về sống trong an bình, trở về trở về để mãi sống trong ân tình.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Mùa Chay</dc:title>
  <dc:creator>Hung Nam</dc:creator>
  <cp:lastModifiedBy>RePack by Diakov</cp:lastModifiedBy>
  <cp:revision>16</cp:revision>
  <dcterms:created xsi:type="dcterms:W3CDTF">2022-10-29T21:32:50Z</dcterms:created>
  <dcterms:modified xsi:type="dcterms:W3CDTF">2024-02-22T09:12:48Z</dcterms:modified>
</cp:coreProperties>
</file>