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792" r:id="rId5"/>
    <p:sldMasterId id="2147483920" r:id="rId6"/>
  </p:sldMasterIdLst>
  <p:notesMasterIdLst>
    <p:notesMasterId r:id="rId80"/>
  </p:notesMasterIdLst>
  <p:sldIdLst>
    <p:sldId id="276" r:id="rId7"/>
    <p:sldId id="336" r:id="rId8"/>
    <p:sldId id="9390" r:id="rId9"/>
    <p:sldId id="9827" r:id="rId10"/>
    <p:sldId id="2180" r:id="rId11"/>
    <p:sldId id="2182" r:id="rId12"/>
    <p:sldId id="9828" r:id="rId13"/>
    <p:sldId id="9829" r:id="rId14"/>
    <p:sldId id="9682" r:id="rId15"/>
    <p:sldId id="9830" r:id="rId16"/>
    <p:sldId id="9831" r:id="rId17"/>
    <p:sldId id="9826" r:id="rId18"/>
    <p:sldId id="9832" r:id="rId19"/>
    <p:sldId id="9833" r:id="rId20"/>
    <p:sldId id="339" r:id="rId21"/>
    <p:sldId id="9804" r:id="rId22"/>
    <p:sldId id="9805" r:id="rId23"/>
    <p:sldId id="9806" r:id="rId24"/>
    <p:sldId id="9840" r:id="rId25"/>
    <p:sldId id="9635" r:id="rId26"/>
    <p:sldId id="9808" r:id="rId27"/>
    <p:sldId id="9809" r:id="rId28"/>
    <p:sldId id="9810" r:id="rId29"/>
    <p:sldId id="9812" r:id="rId30"/>
    <p:sldId id="9811" r:id="rId31"/>
    <p:sldId id="9813" r:id="rId32"/>
    <p:sldId id="9834" r:id="rId33"/>
    <p:sldId id="302" r:id="rId34"/>
    <p:sldId id="288" r:id="rId35"/>
    <p:sldId id="278" r:id="rId36"/>
    <p:sldId id="316" r:id="rId37"/>
    <p:sldId id="312" r:id="rId38"/>
    <p:sldId id="257" r:id="rId39"/>
    <p:sldId id="9843" r:id="rId40"/>
    <p:sldId id="9844" r:id="rId41"/>
    <p:sldId id="260" r:id="rId42"/>
    <p:sldId id="9842" r:id="rId43"/>
    <p:sldId id="9841" r:id="rId44"/>
    <p:sldId id="263" r:id="rId45"/>
    <p:sldId id="9845" r:id="rId46"/>
    <p:sldId id="9846" r:id="rId47"/>
    <p:sldId id="279" r:id="rId48"/>
    <p:sldId id="1283" r:id="rId49"/>
    <p:sldId id="1284" r:id="rId50"/>
    <p:sldId id="1285" r:id="rId51"/>
    <p:sldId id="287" r:id="rId52"/>
    <p:sldId id="1286" r:id="rId53"/>
    <p:sldId id="1287" r:id="rId54"/>
    <p:sldId id="1288" r:id="rId55"/>
    <p:sldId id="9847" r:id="rId56"/>
    <p:sldId id="9848" r:id="rId57"/>
    <p:sldId id="9852" r:id="rId58"/>
    <p:sldId id="9853" r:id="rId59"/>
    <p:sldId id="9576" r:id="rId60"/>
    <p:sldId id="9854" r:id="rId61"/>
    <p:sldId id="9836" r:id="rId62"/>
    <p:sldId id="9837" r:id="rId63"/>
    <p:sldId id="9838" r:id="rId64"/>
    <p:sldId id="9577" r:id="rId65"/>
    <p:sldId id="9839" r:id="rId66"/>
    <p:sldId id="9855" r:id="rId67"/>
    <p:sldId id="9856" r:id="rId68"/>
    <p:sldId id="9849" r:id="rId69"/>
    <p:sldId id="9850" r:id="rId70"/>
    <p:sldId id="9857" r:id="rId71"/>
    <p:sldId id="9858" r:id="rId72"/>
    <p:sldId id="9860" r:id="rId73"/>
    <p:sldId id="9868" r:id="rId74"/>
    <p:sldId id="9863" r:id="rId75"/>
    <p:sldId id="9869" r:id="rId76"/>
    <p:sldId id="9864" r:id="rId77"/>
    <p:sldId id="9870" r:id="rId78"/>
    <p:sldId id="9851"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56" autoAdjust="0"/>
  </p:normalViewPr>
  <p:slideViewPr>
    <p:cSldViewPr>
      <p:cViewPr varScale="1">
        <p:scale>
          <a:sx n="124" d="100"/>
          <a:sy n="124" d="100"/>
        </p:scale>
        <p:origin x="176" y="480"/>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BC40466C-A0D4-4F84-83A3-259FA9BE5242}" srcId="{D968F8D0-77B5-4987-86FE-E3C6013E228E}" destId="{303A6A14-0A67-404C-8072-1CD8CAE14A4B}" srcOrd="0" destOrd="0" parTransId="{B5878EBF-1903-42B6-9970-03BEC6E12BD0}" sibTransId="{EA459E16-E212-4E89-8F12-3D5848B42645}"/>
    <dgm:cxn modelId="{5A22AB71-BA4A-4114-A6C3-48AAC9EEDCE6}" type="presOf" srcId="{D968F8D0-77B5-4987-86FE-E3C6013E228E}" destId="{5F76048D-B370-452F-BE25-D493E18E7C60}" srcOrd="0" destOrd="0" presId="urn:microsoft.com/office/officeart/2005/8/layout/vList2"/>
    <dgm:cxn modelId="{E7D5A8BB-4473-4AC8-B843-940A9E3F0DA4}" type="presOf" srcId="{303A6A14-0A67-404C-8072-1CD8CAE14A4B}" destId="{286D3010-7AE4-4F25-AEB7-94082F656CAF}" srcOrd="0" destOrd="0" presId="urn:microsoft.com/office/officeart/2005/8/layout/vList2"/>
    <dgm:cxn modelId="{8B8AE921-CDDB-4BFE-965A-2BE5270E7BEB}"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BC40466C-A0D4-4F84-83A3-259FA9BE5242}" srcId="{D968F8D0-77B5-4987-86FE-E3C6013E228E}" destId="{303A6A14-0A67-404C-8072-1CD8CAE14A4B}" srcOrd="0" destOrd="0" parTransId="{B5878EBF-1903-42B6-9970-03BEC6E12BD0}" sibTransId="{EA459E16-E212-4E89-8F12-3D5848B42645}"/>
    <dgm:cxn modelId="{5A22AB71-BA4A-4114-A6C3-48AAC9EEDCE6}" type="presOf" srcId="{D968F8D0-77B5-4987-86FE-E3C6013E228E}" destId="{5F76048D-B370-452F-BE25-D493E18E7C60}" srcOrd="0" destOrd="0" presId="urn:microsoft.com/office/officeart/2005/8/layout/vList2"/>
    <dgm:cxn modelId="{E7D5A8BB-4473-4AC8-B843-940A9E3F0DA4}" type="presOf" srcId="{303A6A14-0A67-404C-8072-1CD8CAE14A4B}" destId="{286D3010-7AE4-4F25-AEB7-94082F656CAF}" srcOrd="0" destOrd="0" presId="urn:microsoft.com/office/officeart/2005/8/layout/vList2"/>
    <dgm:cxn modelId="{8B8AE921-CDDB-4BFE-965A-2BE5270E7BEB}"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BC40466C-A0D4-4F84-83A3-259FA9BE5242}" srcId="{D968F8D0-77B5-4987-86FE-E3C6013E228E}" destId="{303A6A14-0A67-404C-8072-1CD8CAE14A4B}" srcOrd="0" destOrd="0" parTransId="{B5878EBF-1903-42B6-9970-03BEC6E12BD0}" sibTransId="{EA459E16-E212-4E89-8F12-3D5848B42645}"/>
    <dgm:cxn modelId="{5A22AB71-BA4A-4114-A6C3-48AAC9EEDCE6}" type="presOf" srcId="{D968F8D0-77B5-4987-86FE-E3C6013E228E}" destId="{5F76048D-B370-452F-BE25-D493E18E7C60}" srcOrd="0" destOrd="0" presId="urn:microsoft.com/office/officeart/2005/8/layout/vList2"/>
    <dgm:cxn modelId="{E7D5A8BB-4473-4AC8-B843-940A9E3F0DA4}" type="presOf" srcId="{303A6A14-0A67-404C-8072-1CD8CAE14A4B}" destId="{286D3010-7AE4-4F25-AEB7-94082F656CAF}" srcOrd="0" destOrd="0" presId="urn:microsoft.com/office/officeart/2005/8/layout/vList2"/>
    <dgm:cxn modelId="{8B8AE921-CDDB-4BFE-965A-2BE5270E7BEB}"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BC40466C-A0D4-4F84-83A3-259FA9BE5242}" srcId="{D968F8D0-77B5-4987-86FE-E3C6013E228E}" destId="{303A6A14-0A67-404C-8072-1CD8CAE14A4B}" srcOrd="0" destOrd="0" parTransId="{B5878EBF-1903-42B6-9970-03BEC6E12BD0}" sibTransId="{EA459E16-E212-4E89-8F12-3D5848B42645}"/>
    <dgm:cxn modelId="{5A22AB71-BA4A-4114-A6C3-48AAC9EEDCE6}" type="presOf" srcId="{D968F8D0-77B5-4987-86FE-E3C6013E228E}" destId="{5F76048D-B370-452F-BE25-D493E18E7C60}" srcOrd="0" destOrd="0" presId="urn:microsoft.com/office/officeart/2005/8/layout/vList2"/>
    <dgm:cxn modelId="{E7D5A8BB-4473-4AC8-B843-940A9E3F0DA4}" type="presOf" srcId="{303A6A14-0A67-404C-8072-1CD8CAE14A4B}" destId="{286D3010-7AE4-4F25-AEB7-94082F656CAF}" srcOrd="0" destOrd="0" presId="urn:microsoft.com/office/officeart/2005/8/layout/vList2"/>
    <dgm:cxn modelId="{8B8AE921-CDDB-4BFE-965A-2BE5270E7BEB}"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C1867312-8427-48A2-8F66-4745693563E3}" type="presOf" srcId="{303A6A14-0A67-404C-8072-1CD8CAE14A4B}" destId="{286D3010-7AE4-4F25-AEB7-94082F656CAF}" srcOrd="0" destOrd="0" presId="urn:microsoft.com/office/officeart/2005/8/layout/vList2"/>
    <dgm:cxn modelId="{18D0225E-5346-4983-A490-1EEB8608A998}" type="presOf" srcId="{D968F8D0-77B5-4987-86FE-E3C6013E228E}" destId="{5F76048D-B370-452F-BE25-D493E18E7C60}" srcOrd="0" destOrd="0" presId="urn:microsoft.com/office/officeart/2005/8/layout/vList2"/>
    <dgm:cxn modelId="{BC40466C-A0D4-4F84-83A3-259FA9BE5242}" srcId="{D968F8D0-77B5-4987-86FE-E3C6013E228E}" destId="{303A6A14-0A67-404C-8072-1CD8CAE14A4B}" srcOrd="0" destOrd="0" parTransId="{B5878EBF-1903-42B6-9970-03BEC6E12BD0}" sibTransId="{EA459E16-E212-4E89-8F12-3D5848B42645}"/>
    <dgm:cxn modelId="{37AFAAFF-9D0D-45CF-8B29-D5918DB49D17}"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C1867312-8427-48A2-8F66-4745693563E3}" type="presOf" srcId="{303A6A14-0A67-404C-8072-1CD8CAE14A4B}" destId="{286D3010-7AE4-4F25-AEB7-94082F656CAF}" srcOrd="0" destOrd="0" presId="urn:microsoft.com/office/officeart/2005/8/layout/vList2"/>
    <dgm:cxn modelId="{18D0225E-5346-4983-A490-1EEB8608A998}" type="presOf" srcId="{D968F8D0-77B5-4987-86FE-E3C6013E228E}" destId="{5F76048D-B370-452F-BE25-D493E18E7C60}" srcOrd="0" destOrd="0" presId="urn:microsoft.com/office/officeart/2005/8/layout/vList2"/>
    <dgm:cxn modelId="{BC40466C-A0D4-4F84-83A3-259FA9BE5242}" srcId="{D968F8D0-77B5-4987-86FE-E3C6013E228E}" destId="{303A6A14-0A67-404C-8072-1CD8CAE14A4B}" srcOrd="0" destOrd="0" parTransId="{B5878EBF-1903-42B6-9970-03BEC6E12BD0}" sibTransId="{EA459E16-E212-4E89-8F12-3D5848B42645}"/>
    <dgm:cxn modelId="{37AFAAFF-9D0D-45CF-8B29-D5918DB49D17}"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C1867312-8427-48A2-8F66-4745693563E3}" type="presOf" srcId="{303A6A14-0A67-404C-8072-1CD8CAE14A4B}" destId="{286D3010-7AE4-4F25-AEB7-94082F656CAF}" srcOrd="0" destOrd="0" presId="urn:microsoft.com/office/officeart/2005/8/layout/vList2"/>
    <dgm:cxn modelId="{18D0225E-5346-4983-A490-1EEB8608A998}" type="presOf" srcId="{D968F8D0-77B5-4987-86FE-E3C6013E228E}" destId="{5F76048D-B370-452F-BE25-D493E18E7C60}" srcOrd="0" destOrd="0" presId="urn:microsoft.com/office/officeart/2005/8/layout/vList2"/>
    <dgm:cxn modelId="{BC40466C-A0D4-4F84-83A3-259FA9BE5242}" srcId="{D968F8D0-77B5-4987-86FE-E3C6013E228E}" destId="{303A6A14-0A67-404C-8072-1CD8CAE14A4B}" srcOrd="0" destOrd="0" parTransId="{B5878EBF-1903-42B6-9970-03BEC6E12BD0}" sibTransId="{EA459E16-E212-4E89-8F12-3D5848B42645}"/>
    <dgm:cxn modelId="{37AFAAFF-9D0D-45CF-8B29-D5918DB49D17}"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pt>
  </dgm:ptLst>
  <dgm:cxnLst>
    <dgm:cxn modelId="{C1867312-8427-48A2-8F66-4745693563E3}" type="presOf" srcId="{303A6A14-0A67-404C-8072-1CD8CAE14A4B}" destId="{286D3010-7AE4-4F25-AEB7-94082F656CAF}" srcOrd="0" destOrd="0" presId="urn:microsoft.com/office/officeart/2005/8/layout/vList2"/>
    <dgm:cxn modelId="{18D0225E-5346-4983-A490-1EEB8608A998}" type="presOf" srcId="{D968F8D0-77B5-4987-86FE-E3C6013E228E}" destId="{5F76048D-B370-452F-BE25-D493E18E7C60}" srcOrd="0" destOrd="0" presId="urn:microsoft.com/office/officeart/2005/8/layout/vList2"/>
    <dgm:cxn modelId="{BC40466C-A0D4-4F84-83A3-259FA9BE5242}" srcId="{D968F8D0-77B5-4987-86FE-E3C6013E228E}" destId="{303A6A14-0A67-404C-8072-1CD8CAE14A4B}" srcOrd="0" destOrd="0" parTransId="{B5878EBF-1903-42B6-9970-03BEC6E12BD0}" sibTransId="{EA459E16-E212-4E89-8F12-3D5848B42645}"/>
    <dgm:cxn modelId="{37AFAAFF-9D0D-45CF-8B29-D5918DB49D17}"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THỨ NĂM, TUẦN II PHỤC SINH</a:t>
          </a:r>
          <a:endParaRPr lang="en-US" sz="2000" kern="1200"/>
        </a:p>
      </dsp:txBody>
      <dsp:txXfrm>
        <a:off x="21082" y="159087"/>
        <a:ext cx="3539236" cy="3897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8AAB6-C9CA-124F-A58B-EC89EA387AA2}" type="datetimeFigureOut">
              <a:rPr lang="en-VN" smtClean="0"/>
              <a:t>04/04/2024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8DAE1-64BF-B54A-A5FE-1B1973303694}" type="slidenum">
              <a:rPr lang="en-VN" smtClean="0"/>
              <a:t>‹#›</a:t>
            </a:fld>
            <a:endParaRPr lang="en-VN"/>
          </a:p>
        </p:txBody>
      </p:sp>
    </p:spTree>
    <p:extLst>
      <p:ext uri="{BB962C8B-B14F-4D97-AF65-F5344CB8AC3E}">
        <p14:creationId xmlns:p14="http://schemas.microsoft.com/office/powerpoint/2010/main" val="131129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22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844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04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02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52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36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51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371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654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803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9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51641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0000"/>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8552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4712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Vác thánh giá trung kiên theo Chúa nơi nơi, mai đây sẽ chung phần phúc vinh trên trời.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4828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0143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0004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CHÚA CHA YÊU THƯƠNG NGƯỜI CON</a:t>
            </a:r>
          </a:p>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384184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900" b="0" i="0" dirty="0">
                <a:solidFill>
                  <a:srgbClr val="003399"/>
                </a:solidFill>
                <a:effectLst/>
              </a:rPr>
              <a:t>Xin Chúa thương xót chúng con. Xin Chúa thương (nguyện) xin Chúa thương, xin thương xót chúng con. Xin Chúa Ki-tô, xin Chúa Ki-tô thương xót chúng con.</a:t>
            </a:r>
            <a:endParaRPr lang="en-US" altLang="en-US" sz="49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 </a:t>
            </a:r>
            <a:r>
              <a:rPr lang="vi-VN" sz="5600" b="0" i="0" dirty="0">
                <a:solidFill>
                  <a:srgbClr val="003399"/>
                </a:solidFill>
                <a:effectLst/>
              </a:rPr>
              <a:t>Xin Chúa Ki-tô, xin Chúa Ki-tô thương xót chúng con. Xin Chúa thương xót chúng con, xin thương xót chúng con. Xin thương xót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CHÚA CHA YÊU THƯƠNG NGƯỜI CON</a:t>
            </a:r>
          </a:p>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284963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extLst>
              <p:ext uri="{D42A27DB-BD31-4B8C-83A1-F6EECF244321}">
                <p14:modId xmlns:p14="http://schemas.microsoft.com/office/powerpoint/2010/main" val="2245141609"/>
              </p:ext>
            </p:extLst>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CHÚA CHA YÊU THƯƠNG NGƯỜI CON</a:t>
            </a:r>
          </a:p>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62556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3399"/>
                </a:solidFill>
                <a:effectLst/>
                <a:latin typeface="+mn-lt"/>
              </a:rPr>
              <a:t>Và bình an dưới thế, bình an dưới thế cho người thiện tâm. Chúng con ca ngợi Chúa. </a:t>
            </a:r>
            <a:endParaRPr lang="en-US" altLang="en-US" sz="51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Chúng con chúc tụng Chúa. Chúng con thờ lạy Chúa. Chúng con tôn vinh Chúa. Chúng con cảm tạ Chúa vì vinh quang cao cả Chúa. </a:t>
            </a:r>
            <a:endParaRPr lang="en-US" altLang="en-US" sz="57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Lạy Chúa là Thiên Chúa, là Vua trên trời, là Chúa Cha toàn năng. Lạy Con Một Thiên Chúa, Chúa Giê-su Ki-tô. Lạy Chúa là Thiên Chúa, là Chiên Thiên Chúa, là Con Đức Chúa Cha. </a:t>
            </a:r>
            <a:endParaRPr lang="en-US" altLang="en-US" sz="52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Chúa xoá tội trần gian, xin thương, xin thương, xin thương xót chúng con. Chúa xoá tội trần gian, Xin nhận lời chúng con cầu khẩn. </a:t>
            </a:r>
            <a:endParaRPr lang="en-US" altLang="en-US" sz="5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Chúa ngự bên hữu Đức Chúa Cha, xin thương, xin thương, xin thương xót chúng con. Vì lạy Chúa Giê-su Ki-tô, chỉ có Chúa là Đấng Thánh,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CHÚA CHA YÊU THƯƠNG NGƯỜI CON</a:t>
            </a:r>
          </a:p>
          <a:p>
            <a:r>
              <a:rPr lang="en-US" sz="36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569780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954107"/>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VỀ NHỮNG SỰ KIỆN ĐÓ, CHÚNG TÔI XIN LÀM CHỨNG CÙNG VỚI THÁNH THẦN.</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a:solidFill>
                  <a:srgbClr val="FFFF00"/>
                </a:solidFill>
              </a:rPr>
              <a:t>Bài trích sách Công vụ Tông Đồ</a:t>
            </a:r>
          </a:p>
        </p:txBody>
      </p:sp>
    </p:spTree>
    <p:extLst>
      <p:ext uri="{BB962C8B-B14F-4D97-AF65-F5344CB8AC3E}">
        <p14:creationId xmlns:p14="http://schemas.microsoft.com/office/powerpoint/2010/main" val="52283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Kẻ</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nghèo</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hèn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kêu</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xin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và</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nhận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lời</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9550"/>
            <a:ext cx="36290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NÀO TA HÃY MỪNG VUI</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Kim Long</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nói</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Này</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anh</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-ma,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vì</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Thầy</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nên</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anh</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mới</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Phúc</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thay</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những</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người</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không</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mà</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tin.”</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extLst>
              <p:ext uri="{D42A27DB-BD31-4B8C-83A1-F6EECF244321}">
                <p14:modId xmlns:p14="http://schemas.microsoft.com/office/powerpoint/2010/main" val="1045518548"/>
              </p:ext>
            </p:extLst>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CHÚA CHA YÊU THƯƠNG NGƯỜI CON</a:t>
            </a:r>
          </a:p>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94864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10" y="209550"/>
            <a:ext cx="9144000" cy="5143500"/>
          </a:xfrm>
        </p:spPr>
        <p:txBody>
          <a:bodyPr>
            <a:normAutofit/>
          </a:bodyPr>
          <a:lstStyle/>
          <a:p>
            <a:pPr marL="0" indent="0" algn="ctr">
              <a:lnSpc>
                <a:spcPct val="120000"/>
              </a:lnSpc>
              <a:spcBef>
                <a:spcPts val="1350"/>
              </a:spcBef>
              <a:buNone/>
            </a:pPr>
            <a:r>
              <a:rPr lang="en-US" sz="6000" b="1" dirty="0">
                <a:solidFill>
                  <a:srgbClr val="FF0000"/>
                </a:solidFill>
                <a:ea typeface="Tahoma" pitchFamily="34" charset="0"/>
                <a:cs typeface="Times New Roman" panose="02020603050405020304" pitchFamily="18" charset="0"/>
              </a:rPr>
              <a:t>Ca </a:t>
            </a:r>
            <a:r>
              <a:rPr lang="en-US" sz="6000" b="1" dirty="0" err="1">
                <a:solidFill>
                  <a:srgbClr val="FF0000"/>
                </a:solidFill>
                <a:ea typeface="Tahoma" pitchFamily="34" charset="0"/>
                <a:cs typeface="Times New Roman" panose="02020603050405020304" pitchFamily="18" charset="0"/>
              </a:rPr>
              <a:t>Dâng</a:t>
            </a:r>
            <a:r>
              <a:rPr lang="en-US" sz="6000" b="1" dirty="0">
                <a:solidFill>
                  <a:srgbClr val="FF0000"/>
                </a:solidFill>
                <a:ea typeface="Tahoma" pitchFamily="34" charset="0"/>
                <a:cs typeface="Times New Roman" panose="02020603050405020304" pitchFamily="18" charset="0"/>
              </a:rPr>
              <a:t> </a:t>
            </a:r>
            <a:r>
              <a:rPr lang="en-US" sz="6000" b="1" dirty="0" err="1">
                <a:solidFill>
                  <a:srgbClr val="FF0000"/>
                </a:solidFill>
                <a:ea typeface="Tahoma" pitchFamily="34" charset="0"/>
                <a:cs typeface="Times New Roman" panose="02020603050405020304" pitchFamily="18" charset="0"/>
              </a:rPr>
              <a:t>lễ</a:t>
            </a:r>
            <a:r>
              <a:rPr lang="en-US" sz="6000" b="1" dirty="0">
                <a:solidFill>
                  <a:srgbClr val="FF0000"/>
                </a:solidFill>
                <a:ea typeface="Tahoma" pitchFamily="34" charset="0"/>
                <a:cs typeface="Times New Roman" panose="02020603050405020304" pitchFamily="18" charset="0"/>
              </a:rPr>
              <a:t>: </a:t>
            </a:r>
          </a:p>
          <a:p>
            <a:pPr marL="0" indent="0" algn="ctr">
              <a:lnSpc>
                <a:spcPct val="120000"/>
              </a:lnSpc>
              <a:spcBef>
                <a:spcPts val="1350"/>
              </a:spcBef>
              <a:buNone/>
            </a:pPr>
            <a:r>
              <a:rPr lang="en-US" sz="8000" b="1" dirty="0" err="1">
                <a:solidFill>
                  <a:srgbClr val="FF0000"/>
                </a:solidFill>
                <a:ea typeface="Tahoma" pitchFamily="34" charset="0"/>
                <a:cs typeface="Times New Roman" panose="02020603050405020304" pitchFamily="18" charset="0"/>
              </a:rPr>
              <a:t>Tình</a:t>
            </a:r>
            <a:r>
              <a:rPr lang="en-US" sz="8000" b="1" dirty="0">
                <a:solidFill>
                  <a:srgbClr val="FF0000"/>
                </a:solidFill>
                <a:ea typeface="Tahoma" pitchFamily="34" charset="0"/>
                <a:cs typeface="Times New Roman" panose="02020603050405020304" pitchFamily="18" charset="0"/>
              </a:rPr>
              <a:t> </a:t>
            </a:r>
            <a:r>
              <a:rPr lang="en-US" sz="8000" b="1" dirty="0" err="1">
                <a:solidFill>
                  <a:srgbClr val="FF0000"/>
                </a:solidFill>
                <a:ea typeface="Tahoma" pitchFamily="34" charset="0"/>
                <a:cs typeface="Times New Roman" panose="02020603050405020304" pitchFamily="18" charset="0"/>
              </a:rPr>
              <a:t>Yêu</a:t>
            </a:r>
            <a:r>
              <a:rPr lang="en-US" sz="8000" b="1" dirty="0">
                <a:solidFill>
                  <a:srgbClr val="FF0000"/>
                </a:solidFill>
                <a:ea typeface="Tahoma" pitchFamily="34" charset="0"/>
                <a:cs typeface="Times New Roman" panose="02020603050405020304" pitchFamily="18" charset="0"/>
              </a:rPr>
              <a:t> </a:t>
            </a:r>
            <a:r>
              <a:rPr lang="en-US" sz="8000" b="1" dirty="0" err="1">
                <a:solidFill>
                  <a:srgbClr val="FF0000"/>
                </a:solidFill>
                <a:ea typeface="Tahoma" pitchFamily="34" charset="0"/>
                <a:cs typeface="Times New Roman" panose="02020603050405020304" pitchFamily="18" charset="0"/>
              </a:rPr>
              <a:t>Mến</a:t>
            </a:r>
            <a:endParaRPr lang="en-US" sz="8000" b="1" dirty="0">
              <a:solidFill>
                <a:srgbClr val="FF0000"/>
              </a:solidFill>
              <a:ea typeface="Tahoma" pitchFamily="34" charset="0"/>
              <a:cs typeface="Times New Roman" panose="02020603050405020304" pitchFamily="18" charset="0"/>
            </a:endParaRPr>
          </a:p>
          <a:p>
            <a:pPr marL="0" indent="0" algn="ctr">
              <a:lnSpc>
                <a:spcPct val="120000"/>
              </a:lnSpc>
              <a:spcBef>
                <a:spcPts val="1350"/>
              </a:spcBef>
              <a:buNone/>
            </a:pPr>
            <a:r>
              <a:rPr lang="en-US" sz="5400" b="1" dirty="0">
                <a:solidFill>
                  <a:srgbClr val="003399"/>
                </a:solidFill>
                <a:ea typeface="Tahoma" pitchFamily="34" charset="0"/>
                <a:cs typeface="Times New Roman" panose="02020603050405020304" pitchFamily="18" charset="0"/>
              </a:rPr>
              <a:t>Cao </a:t>
            </a:r>
            <a:r>
              <a:rPr lang="en-US" sz="5400" b="1" dirty="0" err="1">
                <a:solidFill>
                  <a:srgbClr val="003399"/>
                </a:solidFill>
                <a:ea typeface="Tahoma" pitchFamily="34" charset="0"/>
                <a:cs typeface="Times New Roman" panose="02020603050405020304" pitchFamily="18" charset="0"/>
              </a:rPr>
              <a:t>Huy</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Hoàng</a:t>
            </a:r>
            <a:endParaRPr lang="vi-VN" sz="5400" b="1" dirty="0">
              <a:solidFill>
                <a:srgbClr val="003399"/>
              </a:solidFill>
              <a:ea typeface="Tahoma" pitchFamily="34" charset="0"/>
              <a:cs typeface="Times New Roman" panose="02020603050405020304" pitchFamily="18" charset="0"/>
            </a:endParaRPr>
          </a:p>
          <a:p>
            <a:pPr marL="0" indent="0" algn="ctr">
              <a:lnSpc>
                <a:spcPct val="120000"/>
              </a:lnSpc>
              <a:spcBef>
                <a:spcPts val="1350"/>
              </a:spcBef>
              <a:buNone/>
            </a:pPr>
            <a:endParaRPr lang="vi-VN" sz="6000" b="1" dirty="0">
              <a:solidFill>
                <a:srgbClr val="FF00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Tk1: </a:t>
            </a:r>
            <a:r>
              <a:rPr lang="vi-VN" sz="6600" b="1" dirty="0">
                <a:solidFill>
                  <a:srgbClr val="003399"/>
                </a:solidFill>
                <a:ea typeface="Tahoma" pitchFamily="34" charset="0"/>
                <a:cs typeface="Times New Roman" panose="02020603050405020304" pitchFamily="18" charset="0"/>
              </a:rPr>
              <a:t>Cuộc đời này con có gì mà dâng Chúa đây ? Những luống cày sâu trời tối mau cha chưa kịp về.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99457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 </a:t>
            </a:r>
            <a:r>
              <a:rPr lang="vi-VN" sz="6600" b="1" dirty="0">
                <a:solidFill>
                  <a:srgbClr val="003399"/>
                </a:solidFill>
                <a:ea typeface="Tahoma" pitchFamily="34" charset="0"/>
                <a:cs typeface="Times New Roman" panose="02020603050405020304" pitchFamily="18" charset="0"/>
              </a:rPr>
              <a:t>Mẹ bận rộn từng ngày lo no cơm ấm áo, có chi đâu Ngài ơi có chi dâng Ngài.</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1725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2147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Tk2: </a:t>
            </a:r>
            <a:r>
              <a:rPr lang="vi-VN" sz="6000" b="1" dirty="0">
                <a:solidFill>
                  <a:srgbClr val="003399"/>
                </a:solidFill>
                <a:ea typeface="Tahoma" pitchFamily="34" charset="0"/>
                <a:cs typeface="Times New Roman" panose="02020603050405020304" pitchFamily="18" charset="0"/>
              </a:rPr>
              <a:t>Đời tuyệt vời luôn thắm nồng tình yêu thiết tha, gương sáng mẹ cha ngày tháng qua luôn luôn hiền hòa.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0921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Mẹ dặn dò đừng buồn nhau không vui mái ấm, mến yêu nhau đẹp sao lễ dâng lên Ngài.</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5833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592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246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73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CHÚA CHA YÊU THƯƠNG NGƯỜI CON</a:t>
            </a:r>
          </a:p>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3354405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a:noFill/>
        </p:spPr>
        <p:txBody>
          <a:bodyPr>
            <a:noAutofit/>
          </a:bodyPr>
          <a:lstStyle/>
          <a:p>
            <a:pPr marL="27432" indent="0" algn="just">
              <a:lnSpc>
                <a:spcPct val="130000"/>
              </a:lnSpc>
              <a:buNone/>
            </a:pPr>
            <a:endParaRPr lang="en-US" sz="3600"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nguyện</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hiệp</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5400" b="1" dirty="0" err="1">
                <a:solidFill>
                  <a:srgbClr val="FF0000"/>
                </a:solidFill>
                <a:effectLst/>
                <a:latin typeface="+mj-lt"/>
                <a:ea typeface="SimHei" pitchFamily="49" charset="-122"/>
                <a:cs typeface="Times New Roman" pitchFamily="18" charset="0"/>
              </a:rPr>
              <a:t>Chúa</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Đã</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Sống</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Lại</a:t>
            </a:r>
            <a:endParaRPr lang="en-US" sz="54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5400" b="1" dirty="0" err="1">
                <a:solidFill>
                  <a:srgbClr val="003399"/>
                </a:solidFill>
                <a:latin typeface="+mj-lt"/>
                <a:ea typeface="SimHei" pitchFamily="49" charset="-122"/>
                <a:cs typeface="Times New Roman" pitchFamily="18" charset="0"/>
              </a:rPr>
              <a:t>Đỗ</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Hạ</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Vy</a:t>
            </a:r>
            <a:endParaRPr lang="en-US" sz="5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62506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2700568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0000"/>
                </a:solidFill>
                <a:latin typeface="+mj-lt"/>
                <a:ea typeface="SimHei" pitchFamily="49" charset="-122"/>
                <a:cs typeface="Times New Roman" pitchFamily="18" charset="0"/>
              </a:rPr>
              <a:t>Tk1:</a:t>
            </a:r>
            <a:r>
              <a:rPr lang="en-US" sz="7000" b="1" dirty="0">
                <a:solidFill>
                  <a:srgbClr val="003399"/>
                </a:solidFill>
                <a:latin typeface="+mj-lt"/>
                <a:ea typeface="SimHei" pitchFamily="49" charset="-122"/>
                <a:cs typeface="Times New Roman" pitchFamily="18" charset="0"/>
              </a:rPr>
              <a:t> </a:t>
            </a:r>
            <a:r>
              <a:rPr lang="vi-VN" sz="7200" b="0" i="0" dirty="0">
                <a:solidFill>
                  <a:srgbClr val="003399"/>
                </a:solidFill>
                <a:effectLst/>
              </a:rPr>
              <a:t>Chúa mến thương trần thế tội sầu, đành hy sinh nhận lấy cái chết khổ đau. </a:t>
            </a:r>
            <a:endParaRPr lang="en-US" sz="7000" b="1" dirty="0">
              <a:solidFill>
                <a:srgbClr val="003399"/>
              </a:solidFill>
              <a:latin typeface="+mj-lt"/>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5900" b="1" u="sng" dirty="0">
                <a:solidFill>
                  <a:srgbClr val="FF0000"/>
                </a:solidFill>
                <a:latin typeface="+mj-lt"/>
                <a:ea typeface="SimHei" pitchFamily="49" charset="-122"/>
                <a:cs typeface="Times New Roman" pitchFamily="18" charset="0"/>
              </a:rPr>
              <a:t>**</a:t>
            </a:r>
            <a:r>
              <a:rPr lang="en-US" sz="5900" b="1" u="sng" dirty="0">
                <a:solidFill>
                  <a:srgbClr val="FF0000"/>
                </a:solidFill>
                <a:effectLst/>
                <a:latin typeface="+mj-lt"/>
                <a:ea typeface="SimHei" pitchFamily="49" charset="-122"/>
                <a:cs typeface="Times New Roman" pitchFamily="18" charset="0"/>
              </a:rPr>
              <a:t>:</a:t>
            </a:r>
            <a:r>
              <a:rPr lang="en-US" sz="5900" b="1" dirty="0">
                <a:solidFill>
                  <a:srgbClr val="003399"/>
                </a:solidFill>
                <a:effectLst/>
                <a:latin typeface="+mj-lt"/>
                <a:ea typeface="SimHei" pitchFamily="49" charset="-122"/>
                <a:cs typeface="Times New Roman" pitchFamily="18" charset="0"/>
              </a:rPr>
              <a:t> </a:t>
            </a:r>
            <a:r>
              <a:rPr lang="vi-VN" sz="5900" b="0" i="0" dirty="0">
                <a:solidFill>
                  <a:srgbClr val="003399"/>
                </a:solidFill>
                <a:effectLst/>
              </a:rPr>
              <a:t>Và giờ đây Chúa đã sống lại khải hoàn, chiếu sáng ánh quang nhiệm mầu, xóa hết những cơn buồn đau.</a:t>
            </a:r>
            <a:endParaRPr lang="en-US" sz="59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61492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668322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26582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dirty="0">
                <a:solidFill>
                  <a:srgbClr val="FF0000"/>
                </a:solidFill>
                <a:latin typeface="+mj-lt"/>
                <a:ea typeface="SimHei" pitchFamily="49" charset="-122"/>
                <a:cs typeface="Times New Roman" pitchFamily="18" charset="0"/>
              </a:rPr>
              <a:t>Tk2:</a:t>
            </a:r>
            <a:r>
              <a:rPr lang="en-US" sz="7200" b="1" dirty="0">
                <a:solidFill>
                  <a:srgbClr val="003399"/>
                </a:solidFill>
                <a:latin typeface="+mj-lt"/>
                <a:ea typeface="SimHei" pitchFamily="49" charset="-122"/>
                <a:cs typeface="Times New Roman" pitchFamily="18" charset="0"/>
              </a:rPr>
              <a:t> </a:t>
            </a:r>
            <a:r>
              <a:rPr lang="vi-VN" sz="7200" b="0" i="0" dirty="0">
                <a:solidFill>
                  <a:srgbClr val="003399"/>
                </a:solidFill>
                <a:effectLst/>
              </a:rPr>
              <a:t>Nếu chúng ta cùng chết với người, cùng hy sinh nhận lấy thánh giá khổ đau. </a:t>
            </a:r>
            <a:endParaRPr lang="en-US" sz="72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399"/>
                </a:solidFill>
                <a:effectLst/>
              </a:rPr>
              <a:t>Thánh giá Chúa vươn cao dâng lễ hy sinh, cho nhân thế muôn đời sống trong ân tình.</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6000" b="1" u="sng" dirty="0">
                <a:solidFill>
                  <a:srgbClr val="FF0000"/>
                </a:solidFill>
                <a:latin typeface="+mj-lt"/>
                <a:ea typeface="SimHei" pitchFamily="49" charset="-122"/>
                <a:cs typeface="Times New Roman" pitchFamily="18" charset="0"/>
              </a:rPr>
              <a:t>**</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Thì rồi đây cũng sẽ sống lại với Người Đấng lấy máu chuộc nhân loại, thoát chốn tối tăm lầm than.</a:t>
            </a:r>
            <a:endParaRPr lang="en-US" sz="6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85166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2258281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801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9472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CHÚA CHA YÊU THƯƠNG NGƯỜI CON</a:t>
            </a:r>
          </a:p>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2992991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Chúa Nay Đã Phục Sinh</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Kim Long</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90881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399"/>
                </a:solidFill>
                <a:effectLst/>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652076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69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900" b="0" i="0" dirty="0">
                <a:solidFill>
                  <a:srgbClr val="003399"/>
                </a:solidFill>
                <a:effectLst/>
              </a:rPr>
              <a:t>Ngài từ trong kẻ chết sống lại. Al-lê-lu-ia, Al-lê-lu-ia. Và niềm vui tràn lan nơi nơi.</a:t>
            </a:r>
            <a:endParaRPr lang="en-US" sz="69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399"/>
                </a:solidFill>
                <a:effectLst/>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972003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399"/>
                </a:solidFill>
                <a:effectLst/>
              </a:rPr>
              <a:t>Ngài toàn thắng tội lỗi thế trần. Al-lê-lu-ia, Al-lê-lu-ia. Và ngàn dân hưởng ơn cứu rỗi.</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994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9814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399"/>
                </a:solidFill>
                <a:effectLst/>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40846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399"/>
                </a:solidFill>
                <a:effectLst/>
              </a:rPr>
              <a:t>Ngài rọi chiếu triều ánh sáng ngời.Al-lê-lu-ia, Al-lê-lu-ia. Chỉ đường cho toàn dân đi tới</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12496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399"/>
                </a:solidFill>
                <a:effectLst/>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775417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CHÚA CHA YÊU THƯƠNG NGƯỜI CON</a:t>
            </a:r>
          </a:p>
          <a:p>
            <a:r>
              <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VÀ ĐÃ GIAO MỌI SỰ TRONG TAY NGƯỜI</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158060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5874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0" i="0" dirty="0">
                <a:solidFill>
                  <a:srgbClr val="003399"/>
                </a:solidFill>
                <a:effectLst/>
              </a:rPr>
              <a:t>Sức sống đã khai nguyên trong những thương đau, ân thiêng đã khơi nguồn giữa bao khổ sầu.</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1536</Words>
  <Application>Microsoft Macintosh PowerPoint</Application>
  <PresentationFormat>On-screen Show (16:9)</PresentationFormat>
  <Paragraphs>112</Paragraphs>
  <Slides>73</Slides>
  <Notes>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73</vt:i4>
      </vt:variant>
    </vt:vector>
  </HeadingPairs>
  <TitlesOfParts>
    <vt:vector size="82" baseType="lpstr">
      <vt:lpstr>Arial</vt:lpstr>
      <vt:lpstr>Calibri</vt:lpstr>
      <vt:lpstr>UTM American Sans</vt:lpstr>
      <vt:lpstr>Office Theme</vt:lpstr>
      <vt:lpstr>5_Office Theme</vt:lpstr>
      <vt:lpstr>6_Office Theme</vt:lpstr>
      <vt:lpstr>7_Office Theme</vt:lpstr>
      <vt:lpstr>12_Office Theme</vt:lpstr>
      <vt:lpstr>20_Office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25</cp:revision>
  <dcterms:created xsi:type="dcterms:W3CDTF">2022-10-30T00:36:35Z</dcterms:created>
  <dcterms:modified xsi:type="dcterms:W3CDTF">2024-04-04T14:14:20Z</dcterms:modified>
</cp:coreProperties>
</file>