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 id="2147483792" r:id="rId4"/>
  </p:sldMasterIdLst>
  <p:sldIdLst>
    <p:sldId id="273" r:id="rId5"/>
    <p:sldId id="274" r:id="rId6"/>
    <p:sldId id="313" r:id="rId7"/>
    <p:sldId id="317" r:id="rId8"/>
    <p:sldId id="314" r:id="rId9"/>
    <p:sldId id="315" r:id="rId10"/>
    <p:sldId id="318" r:id="rId11"/>
    <p:sldId id="312" r:id="rId12"/>
    <p:sldId id="275" r:id="rId13"/>
    <p:sldId id="276" r:id="rId14"/>
    <p:sldId id="305" r:id="rId15"/>
    <p:sldId id="324" r:id="rId16"/>
    <p:sldId id="323" r:id="rId17"/>
    <p:sldId id="320" r:id="rId18"/>
    <p:sldId id="321" r:id="rId19"/>
    <p:sldId id="325" r:id="rId20"/>
    <p:sldId id="277" r:id="rId21"/>
    <p:sldId id="300" r:id="rId22"/>
    <p:sldId id="338" r:id="rId23"/>
    <p:sldId id="326" r:id="rId24"/>
    <p:sldId id="327" r:id="rId25"/>
    <p:sldId id="328" r:id="rId26"/>
    <p:sldId id="329" r:id="rId27"/>
    <p:sldId id="330" r:id="rId28"/>
    <p:sldId id="331" r:id="rId29"/>
    <p:sldId id="339" r:id="rId30"/>
    <p:sldId id="340" r:id="rId31"/>
    <p:sldId id="334" r:id="rId32"/>
    <p:sldId id="335" r:id="rId33"/>
    <p:sldId id="341" r:id="rId34"/>
    <p:sldId id="342" r:id="rId35"/>
    <p:sldId id="344" r:id="rId36"/>
    <p:sldId id="343" r:id="rId37"/>
    <p:sldId id="287"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692"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110" y="182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42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31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7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5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39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511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9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5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801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142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67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6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801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38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760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213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012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6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45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776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6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800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195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17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811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6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638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14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324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404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722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857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77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175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6768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103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Thứ Năm</a:t>
            </a:r>
            <a:br>
              <a:rPr lang="en-US" sz="8000" b="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br>
            <a:r>
              <a:rPr lang="en-US" sz="8000" b="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Sau Chúa Nhật III</a:t>
            </a:r>
            <a:br>
              <a:rPr lang="en-US" sz="8000" b="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br>
            <a:r>
              <a:rPr lang="en-US" sz="8000" b="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Mùa Chay</a:t>
            </a:r>
          </a:p>
        </p:txBody>
      </p:sp>
    </p:spTree>
    <p:extLst>
      <p:ext uri="{BB962C8B-B14F-4D97-AF65-F5344CB8AC3E}">
        <p14:creationId xmlns:p14="http://schemas.microsoft.com/office/powerpoint/2010/main" val="204997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550"/>
            <a:ext cx="9144000" cy="4933950"/>
          </a:xfrm>
        </p:spPr>
        <p:txBody>
          <a:bodyPr>
            <a:normAutofit/>
          </a:bodyPr>
          <a:lstStyle/>
          <a:p>
            <a:pPr algn="just"/>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Đức</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phán</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Ngay</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lúc</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này</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các</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ngươi</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hãy</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hết</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lòng</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trở</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về</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với</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Ta ,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bởi</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vì</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Ta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từ</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bi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nhân</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hậu</a:t>
            </a:r>
            <a:r>
              <a:rPr lang="en-US" sz="54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a:t>
            </a:r>
          </a:p>
        </p:txBody>
      </p:sp>
      <p:sp>
        <p:nvSpPr>
          <p:cNvPr id="3" name="TextBox 2"/>
          <p:cNvSpPr txBox="1"/>
          <p:nvPr/>
        </p:nvSpPr>
        <p:spPr>
          <a:xfrm>
            <a:off x="0" y="6874"/>
            <a:ext cx="4242700" cy="707886"/>
          </a:xfrm>
          <a:prstGeom prst="rect">
            <a:avLst/>
          </a:prstGeom>
          <a:noFill/>
        </p:spPr>
        <p:txBody>
          <a:bodyPr wrap="none" rtlCol="0">
            <a:spAutoFit/>
          </a:bodyPr>
          <a:lstStyle/>
          <a:p>
            <a:r>
              <a:rPr lang="en-US" sz="4000" b="1" u="sng" dirty="0">
                <a:solidFill>
                  <a:srgbClr val="FFFF00"/>
                </a:solidFill>
                <a:latin typeface="UTM American Sans" pitchFamily="18" charset="0"/>
                <a:cs typeface="Times New Roman" pitchFamily="18" charset="0"/>
              </a:rPr>
              <a:t>Tung </a:t>
            </a:r>
            <a:r>
              <a:rPr lang="en-US" sz="4000" b="1" u="sng" dirty="0" err="1">
                <a:solidFill>
                  <a:srgbClr val="FFFF00"/>
                </a:solidFill>
                <a:latin typeface="UTM American Sans" pitchFamily="18" charset="0"/>
                <a:cs typeface="Times New Roman" pitchFamily="18" charset="0"/>
              </a:rPr>
              <a:t>Hô</a:t>
            </a:r>
            <a:r>
              <a:rPr lang="en-US" sz="4000" b="1" u="sng" dirty="0">
                <a:solidFill>
                  <a:srgbClr val="FFFF00"/>
                </a:solidFill>
                <a:latin typeface="UTM American Sans" pitchFamily="18" charset="0"/>
                <a:cs typeface="Times New Roman" pitchFamily="18" charset="0"/>
              </a:rPr>
              <a:t> Tin </a:t>
            </a:r>
            <a:r>
              <a:rPr lang="en-US" sz="4000" b="1" u="sng" dirty="0" err="1">
                <a:solidFill>
                  <a:srgbClr val="FFFF00"/>
                </a:solidFill>
                <a:latin typeface="UTM American Sans" pitchFamily="18" charset="0"/>
                <a:cs typeface="Times New Roman" pitchFamily="18" charset="0"/>
              </a:rPr>
              <a:t>Mừng</a:t>
            </a:r>
            <a:r>
              <a:rPr lang="en-US" sz="4000" b="1" u="sng" dirty="0">
                <a:solidFill>
                  <a:srgbClr val="FFFF00"/>
                </a:solidFill>
                <a:latin typeface="UTM American Sans" pitchFamily="18" charset="0"/>
                <a:cs typeface="Times New Roman" pitchFamily="18" charset="0"/>
              </a:rPr>
              <a:t>:</a:t>
            </a:r>
          </a:p>
        </p:txBody>
      </p:sp>
    </p:spTree>
    <p:extLst>
      <p:ext uri="{BB962C8B-B14F-4D97-AF65-F5344CB8AC3E}">
        <p14:creationId xmlns:p14="http://schemas.microsoft.com/office/powerpoint/2010/main" val="328459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794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21404" y="971550"/>
            <a:ext cx="9144000" cy="5143500"/>
          </a:xfrm>
        </p:spPr>
        <p:txBody>
          <a:bodyPr>
            <a:noAutofit/>
          </a:bodyPr>
          <a:lstStyle/>
          <a:p>
            <a:pPr marL="0" indent="0" algn="ctr">
              <a:lnSpc>
                <a:spcPct val="120000"/>
              </a:lnSpc>
              <a:spcBef>
                <a:spcPts val="1350"/>
              </a:spcBef>
              <a:buNone/>
            </a:pPr>
            <a:r>
              <a:rPr lang="en-US" altLang="en-US" sz="5400" b="1" dirty="0">
                <a:solidFill>
                  <a:schemeClr val="bg1"/>
                </a:solidFill>
                <a:latin typeface="UTM American Sans" panose="02040603050506020204" pitchFamily="18"/>
                <a:cs typeface="Times New Roman" panose="02020603050405020304" pitchFamily="18" charset="0"/>
              </a:rPr>
              <a:t>Ca </a:t>
            </a:r>
            <a:r>
              <a:rPr lang="en-US" altLang="en-US" sz="5400" b="1" dirty="0" err="1">
                <a:solidFill>
                  <a:schemeClr val="bg1"/>
                </a:solidFill>
                <a:latin typeface="UTM American Sans" panose="02040603050506020204" pitchFamily="18"/>
                <a:cs typeface="Times New Roman" panose="02020603050405020304" pitchFamily="18" charset="0"/>
              </a:rPr>
              <a:t>Dâng</a:t>
            </a:r>
            <a:r>
              <a:rPr lang="en-US" altLang="en-US" sz="5400" b="1" dirty="0">
                <a:solidFill>
                  <a:schemeClr val="bg1"/>
                </a:solidFill>
                <a:latin typeface="UTM American Sans" panose="02040603050506020204" pitchFamily="18"/>
                <a:cs typeface="Times New Roman" panose="02020603050405020304" pitchFamily="18" charset="0"/>
              </a:rPr>
              <a:t> </a:t>
            </a:r>
            <a:r>
              <a:rPr lang="en-US" altLang="en-US" sz="5400" b="1" dirty="0" err="1">
                <a:solidFill>
                  <a:schemeClr val="bg1"/>
                </a:solidFill>
                <a:latin typeface="UTM American Sans" panose="02040603050506020204" pitchFamily="18"/>
                <a:cs typeface="Times New Roman" panose="02020603050405020304" pitchFamily="18" charset="0"/>
              </a:rPr>
              <a:t>Lễ</a:t>
            </a:r>
            <a:r>
              <a:rPr lang="en-US" altLang="en-US" sz="5400" b="1" dirty="0">
                <a:solidFill>
                  <a:schemeClr val="bg1"/>
                </a:solidFill>
                <a:latin typeface="UTM American Sans" panose="02040603050506020204" pitchFamily="18"/>
                <a:cs typeface="Times New Roman" panose="02020603050405020304" pitchFamily="18" charset="0"/>
              </a:rPr>
              <a:t>:  </a:t>
            </a:r>
            <a:r>
              <a:rPr lang="en-US" altLang="en-US" sz="5400" b="1" dirty="0">
                <a:solidFill>
                  <a:srgbClr val="FFFF00"/>
                </a:solidFill>
                <a:latin typeface="UTM American Sans" panose="02040603050506020204" pitchFamily="18"/>
                <a:cs typeface="Times New Roman" panose="02020603050405020304" pitchFamily="18" charset="0"/>
              </a:rPr>
              <a:t/>
            </a:r>
            <a:br>
              <a:rPr lang="en-US" altLang="en-US" sz="5400" b="1" dirty="0">
                <a:solidFill>
                  <a:srgbClr val="FFFF00"/>
                </a:solidFill>
                <a:latin typeface="UTM American Sans" panose="02040603050506020204" pitchFamily="18"/>
                <a:cs typeface="Times New Roman" panose="02020603050405020304" pitchFamily="18" charset="0"/>
              </a:rPr>
            </a:br>
            <a:r>
              <a:rPr lang="en-US" altLang="en-US" sz="6600" b="1" dirty="0" err="1">
                <a:solidFill>
                  <a:srgbClr val="FFFF00"/>
                </a:solidFill>
                <a:latin typeface="UTM American Sans" panose="02040603050506020204" pitchFamily="18"/>
                <a:cs typeface="Times New Roman" panose="02020603050405020304" pitchFamily="18" charset="0"/>
              </a:rPr>
              <a:t>Hiến</a:t>
            </a:r>
            <a:r>
              <a:rPr lang="en-US" altLang="en-US" sz="6600" b="1" dirty="0">
                <a:solidFill>
                  <a:srgbClr val="FFFF00"/>
                </a:solidFill>
                <a:latin typeface="UTM American Sans" panose="02040603050506020204" pitchFamily="18"/>
                <a:cs typeface="Times New Roman" panose="02020603050405020304" pitchFamily="18" charset="0"/>
              </a:rPr>
              <a:t> </a:t>
            </a:r>
            <a:r>
              <a:rPr lang="en-US" altLang="en-US" sz="6600" b="1" dirty="0" err="1">
                <a:solidFill>
                  <a:srgbClr val="FFFF00"/>
                </a:solidFill>
                <a:latin typeface="UTM American Sans" panose="02040603050506020204" pitchFamily="18"/>
                <a:cs typeface="Times New Roman" panose="02020603050405020304" pitchFamily="18" charset="0"/>
              </a:rPr>
              <a:t>Lễ</a:t>
            </a:r>
            <a:r>
              <a:rPr lang="en-US" altLang="en-US" sz="6600" b="1" dirty="0">
                <a:solidFill>
                  <a:srgbClr val="FFFF00"/>
                </a:solidFill>
                <a:latin typeface="UTM American Sans" panose="02040603050506020204" pitchFamily="18"/>
                <a:cs typeface="Times New Roman" panose="02020603050405020304" pitchFamily="18" charset="0"/>
              </a:rPr>
              <a:t> Giao </a:t>
            </a:r>
            <a:r>
              <a:rPr lang="en-US" altLang="en-US" sz="6600" b="1" dirty="0" err="1">
                <a:solidFill>
                  <a:srgbClr val="FFFF00"/>
                </a:solidFill>
                <a:latin typeface="UTM American Sans" panose="02040603050506020204" pitchFamily="18"/>
                <a:cs typeface="Times New Roman" panose="02020603050405020304" pitchFamily="18" charset="0"/>
              </a:rPr>
              <a:t>Hòa</a:t>
            </a:r>
            <a:endParaRPr lang="en-US" altLang="en-US" sz="5400" b="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303283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latin typeface="UTM American Sans" panose="02040603050506020204" pitchFamily="18"/>
                <a:ea typeface="Tahoma" pitchFamily="34" charset="0"/>
                <a:cs typeface="Times New Roman" panose="02020603050405020304" pitchFamily="18" charset="0"/>
              </a:rPr>
              <a:t>Tk1: </a:t>
            </a:r>
            <a:r>
              <a:rPr lang="vi-VN" sz="6000" b="1" dirty="0">
                <a:solidFill>
                  <a:schemeClr val="bg1"/>
                </a:solidFill>
                <a:latin typeface="UTM American Sans" panose="02040603050506020204" pitchFamily="18"/>
                <a:ea typeface="Tahoma" pitchFamily="34" charset="0"/>
                <a:cs typeface="Times New Roman" panose="02020603050405020304" pitchFamily="18" charset="0"/>
              </a:rPr>
              <a:t>Kính tiến lên Cha nhân từ, trọn niềm vui bao ước mơ. Đây lễ hy sinh toàn thiêu, đẹp như lễ dâng ban chiều.</a:t>
            </a:r>
          </a:p>
        </p:txBody>
      </p:sp>
    </p:spTree>
    <p:extLst>
      <p:ext uri="{BB962C8B-B14F-4D97-AF65-F5344CB8AC3E}">
        <p14:creationId xmlns:p14="http://schemas.microsoft.com/office/powerpoint/2010/main" val="235126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latin typeface="UTM American Sans" panose="02040603050506020204" pitchFamily="18"/>
                <a:ea typeface="Tahoma" pitchFamily="34" charset="0"/>
                <a:cs typeface="Times New Roman" panose="02020603050405020304" pitchFamily="18" charset="0"/>
              </a:rPr>
              <a:t>Đk: </a:t>
            </a:r>
            <a:r>
              <a:rPr lang="vi-VN" sz="5400" b="1" dirty="0">
                <a:solidFill>
                  <a:schemeClr val="bg1"/>
                </a:solidFill>
                <a:latin typeface="UTM American Sans" panose="02040603050506020204" pitchFamily="18"/>
                <a:ea typeface="Tahoma" pitchFamily="34" charset="0"/>
                <a:cs typeface="Times New Roman" panose="02020603050405020304" pitchFamily="18" charset="0"/>
              </a:rPr>
              <a:t>Này lễ vật giao hòa, này lễ vật vô giá, đoàn con dâng Chúa từ nhân. Này lễ vật toàn thiêu tha thiết con nguyện cầu, xin Thiên Chúa thứ tha lỗi lầm.</a:t>
            </a:r>
          </a:p>
        </p:txBody>
      </p:sp>
    </p:spTree>
    <p:extLst>
      <p:ext uri="{BB962C8B-B14F-4D97-AF65-F5344CB8AC3E}">
        <p14:creationId xmlns:p14="http://schemas.microsoft.com/office/powerpoint/2010/main" val="241854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latin typeface="UTM American Sans" panose="02040603050506020204" pitchFamily="18"/>
                <a:ea typeface="Tahoma" pitchFamily="34" charset="0"/>
                <a:cs typeface="Times New Roman" panose="02020603050405020304" pitchFamily="18" charset="0"/>
              </a:rPr>
              <a:t>Tk2: </a:t>
            </a:r>
            <a:r>
              <a:rPr lang="vi-VN" sz="6000" b="1" dirty="0">
                <a:solidFill>
                  <a:schemeClr val="bg1"/>
                </a:solidFill>
                <a:latin typeface="UTM American Sans" panose="02040603050506020204" pitchFamily="18"/>
                <a:ea typeface="Tahoma" pitchFamily="34" charset="0"/>
                <a:cs typeface="Times New Roman" panose="02020603050405020304" pitchFamily="18" charset="0"/>
              </a:rPr>
              <a:t>Kính tiến lên Cha cuộc đời, nhiều gian lao bao đắng cay. Nước mắt tuôn rơi tràn mi, nguyện nâng đỡ con đêm ngày.</a:t>
            </a:r>
          </a:p>
        </p:txBody>
      </p:sp>
    </p:spTree>
    <p:extLst>
      <p:ext uri="{BB962C8B-B14F-4D97-AF65-F5344CB8AC3E}">
        <p14:creationId xmlns:p14="http://schemas.microsoft.com/office/powerpoint/2010/main" val="344406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latin typeface="UTM American Sans" panose="02040603050506020204" pitchFamily="18"/>
                <a:ea typeface="Tahoma" pitchFamily="34" charset="0"/>
                <a:cs typeface="Times New Roman" panose="02020603050405020304" pitchFamily="18" charset="0"/>
              </a:rPr>
              <a:t>Đk: </a:t>
            </a:r>
            <a:r>
              <a:rPr lang="vi-VN" sz="5400" b="1" dirty="0">
                <a:solidFill>
                  <a:schemeClr val="bg1"/>
                </a:solidFill>
                <a:latin typeface="UTM American Sans" panose="02040603050506020204" pitchFamily="18"/>
                <a:ea typeface="Tahoma" pitchFamily="34" charset="0"/>
                <a:cs typeface="Times New Roman" panose="02020603050405020304" pitchFamily="18" charset="0"/>
              </a:rPr>
              <a:t>Này lễ vật giao hòa, này lễ vật vô giá, đoàn con dâng Chúa từ nhân. Này lễ vật toàn thiêu tha thiết con nguyện cầu, xin Thiên Chúa thứ tha lỗi lầm.</a:t>
            </a:r>
          </a:p>
        </p:txBody>
      </p:sp>
    </p:spTree>
    <p:extLst>
      <p:ext uri="{BB962C8B-B14F-4D97-AF65-F5344CB8AC3E}">
        <p14:creationId xmlns:p14="http://schemas.microsoft.com/office/powerpoint/2010/main" val="252004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38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106102"/>
          </a:xfrm>
          <a:prstGeom prst="rect">
            <a:avLst/>
          </a:prstGeom>
        </p:spPr>
      </p:pic>
    </p:spTree>
    <p:extLst>
      <p:ext uri="{BB962C8B-B14F-4D97-AF65-F5344CB8AC3E}">
        <p14:creationId xmlns:p14="http://schemas.microsoft.com/office/powerpoint/2010/main" val="260342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Ca </a:t>
            </a:r>
            <a:r>
              <a:rPr lang="en-US" sz="72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Nguyện</a:t>
            </a:r>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Hiệp</a:t>
            </a:r>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Lễ</a:t>
            </a:r>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r>
            <a:b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br>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Con Nay </a:t>
            </a:r>
            <a:r>
              <a:rPr lang="en-US" sz="72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Trở</a:t>
            </a:r>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Về</a:t>
            </a:r>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r>
            <a:b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br>
            <a:r>
              <a:rPr lang="en-US" sz="5400" b="1" i="1" dirty="0" err="1">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Hùng</a:t>
            </a:r>
            <a:r>
              <a:rPr lang="en-US" sz="54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5400" b="1" i="1" dirty="0" err="1">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Lân</a:t>
            </a:r>
            <a:r>
              <a:rPr lang="en-US" sz="54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r>
            <a:br>
              <a:rPr lang="en-US" sz="54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br>
            <a:endParaRPr lang="en-US" sz="54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106102"/>
          </a:xfrm>
          <a:prstGeom prst="rect">
            <a:avLst/>
          </a:prstGeom>
        </p:spPr>
      </p:pic>
    </p:spTree>
    <p:extLst>
      <p:ext uri="{BB962C8B-B14F-4D97-AF65-F5344CB8AC3E}">
        <p14:creationId xmlns:p14="http://schemas.microsoft.com/office/powerpoint/2010/main" val="3249308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dirty="0">
                <a:solidFill>
                  <a:srgbClr val="FFFF00"/>
                </a:solidFill>
                <a:latin typeface="UTM American Sans" panose="02040603050506020204" pitchFamily="18"/>
                <a:cs typeface="Times New Roman" panose="02020603050405020304" pitchFamily="18" charset="0"/>
              </a:rPr>
              <a:t>Tk1: </a:t>
            </a:r>
            <a:r>
              <a:rPr lang="vi-VN" sz="6000" b="1" dirty="0">
                <a:solidFill>
                  <a:schemeClr val="bg1"/>
                </a:solidFill>
                <a:latin typeface="UTM American Sans" panose="02040603050506020204" pitchFamily="18"/>
                <a:cs typeface="Times New Roman" panose="02020603050405020304" pitchFamily="18" charset="0"/>
              </a:rPr>
              <a:t>Con nay trở về, trở về cùng Chúa, Chúa ơi. Con nay trở về lòng sầu thống hối khôn nguôi. </a:t>
            </a:r>
          </a:p>
          <a:p>
            <a:pPr marL="0" indent="0" algn="just">
              <a:lnSpc>
                <a:spcPct val="130000"/>
              </a:lnSpc>
              <a:spcBef>
                <a:spcPts val="1350"/>
              </a:spcBef>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buNone/>
            </a:pPr>
            <a:r>
              <a:rPr lang="vi-VN" sz="5850" b="1" u="sng" dirty="0">
                <a:solidFill>
                  <a:srgbClr val="FFFF00"/>
                </a:solidFill>
                <a:latin typeface="UTM American Sans" panose="02040603050506020204" pitchFamily="18"/>
                <a:cs typeface="Times New Roman" panose="02020603050405020304" pitchFamily="18" charset="0"/>
              </a:rPr>
              <a:t>**</a:t>
            </a:r>
            <a:r>
              <a:rPr lang="vi-VN" sz="5850" b="1" dirty="0">
                <a:solidFill>
                  <a:schemeClr val="bg1"/>
                </a:solidFill>
                <a:latin typeface="UTM American Sans" panose="02040603050506020204" pitchFamily="18"/>
                <a:cs typeface="Times New Roman" panose="02020603050405020304" pitchFamily="18" charset="0"/>
              </a:rPr>
              <a:t> Muốn khóc cho một niềm tin, đã trót bao phan ngả nghiêng. Bước chân hoang đàng, đây bến yêu thương tình đáp tình.</a:t>
            </a: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6000" b="1" dirty="0">
                <a:solidFill>
                  <a:srgbClr val="FFFF00"/>
                </a:solidFill>
                <a:latin typeface="UTM American Sans" panose="02040603050506020204" pitchFamily="18"/>
                <a:cs typeface="Times New Roman" panose="02020603050405020304" pitchFamily="18" charset="0"/>
              </a:rPr>
              <a:t>Đk: </a:t>
            </a:r>
            <a:r>
              <a:rPr lang="vi-VN" sz="6000" b="1" dirty="0">
                <a:solidFill>
                  <a:schemeClr val="bg1"/>
                </a:solidFill>
                <a:latin typeface="UTM American Sans" panose="02040603050506020204" pitchFamily="18"/>
                <a:cs typeface="Times New Roman" panose="02020603050405020304" pitchFamily="18" charset="0"/>
              </a:rPr>
              <a:t>Ngài là Thiên Chúa rất nhân hậu và hay tha thứ, Ngài dựng nên con không khi nào mặc con thoái hư,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FF00"/>
                </a:solidFill>
                <a:latin typeface="UTM American Sans" panose="02040603050506020204" pitchFamily="18"/>
                <a:cs typeface="Times New Roman" panose="02020603050405020304" pitchFamily="18" charset="0"/>
              </a:rPr>
              <a:t>**</a:t>
            </a:r>
            <a:r>
              <a:rPr lang="vi-VN" sz="5400" b="1" dirty="0">
                <a:solidFill>
                  <a:schemeClr val="bg1"/>
                </a:solidFill>
                <a:latin typeface="UTM American Sans" panose="02040603050506020204" pitchFamily="18"/>
                <a:cs typeface="Times New Roman" panose="02020603050405020304" pitchFamily="18" charset="0"/>
              </a:rPr>
              <a:t> Vì là bụi đất con phải vương tục lụy yếu đuối. Dẫn con trên đường lành thủy chung ơn nghĩa muôn đời.</a:t>
            </a: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dirty="0">
                <a:solidFill>
                  <a:srgbClr val="FFFF00"/>
                </a:solidFill>
                <a:latin typeface="UTM American Sans" panose="02040603050506020204" pitchFamily="18"/>
                <a:cs typeface="Times New Roman" panose="02020603050405020304" pitchFamily="18" charset="0"/>
              </a:rPr>
              <a:t>Tk2: </a:t>
            </a:r>
            <a:r>
              <a:rPr lang="vi-VN" sz="6000" b="1" dirty="0">
                <a:solidFill>
                  <a:schemeClr val="bg1"/>
                </a:solidFill>
                <a:latin typeface="UTM American Sans" panose="02040603050506020204" pitchFamily="18"/>
                <a:cs typeface="Times New Roman" panose="02020603050405020304" pitchFamily="18" charset="0"/>
              </a:rPr>
              <a:t>Con nay trở về, trở về miền đất tái sinh. Con nay trở về, về đường chính lý quang minh. </a:t>
            </a:r>
          </a:p>
          <a:p>
            <a:pPr marL="0" indent="0" algn="just">
              <a:lnSpc>
                <a:spcPct val="130000"/>
              </a:lnSpc>
              <a:spcBef>
                <a:spcPts val="1350"/>
              </a:spcBef>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5850" b="1" u="sng" dirty="0">
                <a:solidFill>
                  <a:srgbClr val="FFFF00"/>
                </a:solidFill>
                <a:latin typeface="UTM American Sans" panose="02040603050506020204" pitchFamily="18"/>
                <a:cs typeface="Times New Roman" panose="02020603050405020304" pitchFamily="18" charset="0"/>
              </a:rPr>
              <a:t>**</a:t>
            </a:r>
            <a:r>
              <a:rPr lang="vi-VN" sz="5850" b="1" dirty="0">
                <a:solidFill>
                  <a:schemeClr val="bg1"/>
                </a:solidFill>
                <a:latin typeface="UTM American Sans" panose="02040603050506020204" pitchFamily="18"/>
                <a:cs typeface="Times New Roman" panose="02020603050405020304" pitchFamily="18" charset="0"/>
              </a:rPr>
              <a:t> </a:t>
            </a:r>
            <a:r>
              <a:rPr lang="vi-VN" sz="6000" b="1" dirty="0">
                <a:solidFill>
                  <a:schemeClr val="bg1"/>
                </a:solidFill>
                <a:latin typeface="UTM American Sans" panose="02040603050506020204" pitchFamily="18"/>
                <a:cs typeface="Times New Roman" panose="02020603050405020304" pitchFamily="18" charset="0"/>
              </a:rPr>
              <a:t>Có suối nhân sinh tràn ứa, cỏ lá hoa không tàn úa. Lúa thơm trăm mùa, thêm trái ngon hoa ngọt có thừa.</a:t>
            </a:r>
            <a:endParaRPr lang="vi-VN" sz="585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6000" b="1" dirty="0">
                <a:solidFill>
                  <a:srgbClr val="FFFF00"/>
                </a:solidFill>
                <a:latin typeface="UTM American Sans" panose="02040603050506020204" pitchFamily="18"/>
                <a:cs typeface="Times New Roman" panose="02020603050405020304" pitchFamily="18" charset="0"/>
              </a:rPr>
              <a:t>Đk: </a:t>
            </a:r>
            <a:r>
              <a:rPr lang="vi-VN" sz="6000" b="1" dirty="0">
                <a:solidFill>
                  <a:schemeClr val="bg1"/>
                </a:solidFill>
                <a:latin typeface="UTM American Sans" panose="02040603050506020204" pitchFamily="18"/>
                <a:cs typeface="Times New Roman" panose="02020603050405020304" pitchFamily="18" charset="0"/>
              </a:rPr>
              <a:t>Ngài là Thiên Chúa rất nhân hậu và hay tha thứ, Ngài dựng nên con không khi nào mặc con thoái hư, </a:t>
            </a:r>
          </a:p>
        </p:txBody>
      </p:sp>
    </p:spTree>
    <p:extLst>
      <p:ext uri="{BB962C8B-B14F-4D97-AF65-F5344CB8AC3E}">
        <p14:creationId xmlns:p14="http://schemas.microsoft.com/office/powerpoint/2010/main" val="226968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FF00"/>
                </a:solidFill>
                <a:latin typeface="UTM American Sans" panose="02040603050506020204" pitchFamily="18"/>
                <a:cs typeface="Times New Roman" panose="02020603050405020304" pitchFamily="18" charset="0"/>
              </a:rPr>
              <a:t>**</a:t>
            </a:r>
            <a:r>
              <a:rPr lang="vi-VN" sz="5400" b="1" dirty="0">
                <a:solidFill>
                  <a:schemeClr val="bg1"/>
                </a:solidFill>
                <a:latin typeface="UTM American Sans" panose="02040603050506020204" pitchFamily="18"/>
                <a:cs typeface="Times New Roman" panose="02020603050405020304" pitchFamily="18" charset="0"/>
              </a:rPr>
              <a:t> Vì là bụi đất con phải vương tục lụy yếu đuối. Dẫn con trên đường lành thủy chung ơn nghĩa muôn đời.</a:t>
            </a: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554904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latin typeface="UTM American Sans" panose="02040603050506020204" pitchFamily="18"/>
                <a:cs typeface="Times New Roman" panose="02020603050405020304" pitchFamily="18" charset="0"/>
              </a:rPr>
              <a:t>Tk3: </a:t>
            </a:r>
            <a:r>
              <a:rPr lang="vi-VN" sz="6000" dirty="0">
                <a:solidFill>
                  <a:srgbClr val="000080"/>
                </a:solidFill>
                <a:latin typeface="UTM American Sans" panose="02040603050506020204" pitchFamily="18"/>
                <a:cs typeface="Times New Roman" panose="02020603050405020304" pitchFamily="18" charset="0"/>
              </a:rPr>
              <a:t> </a:t>
            </a:r>
            <a:r>
              <a:rPr lang="vi-VN" sz="6000" b="1" dirty="0">
                <a:solidFill>
                  <a:schemeClr val="bg1"/>
                </a:solidFill>
                <a:latin typeface="UTM American Sans" panose="02040603050506020204" pitchFamily="18"/>
                <a:cs typeface="Times New Roman" panose="02020603050405020304" pitchFamily="18" charset="0"/>
              </a:rPr>
              <a:t>Con không trở về cùng nhiều nghi lễ nghênh ngang. Con không trở về, lòng còn bối rối hoang mang. </a:t>
            </a: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buNone/>
            </a:pPr>
            <a:r>
              <a:rPr lang="vi-VN" sz="5850" b="1" u="sng" dirty="0">
                <a:solidFill>
                  <a:srgbClr val="FFFF00"/>
                </a:solidFill>
                <a:latin typeface="UTM American Sans" panose="02040603050506020204" pitchFamily="18"/>
                <a:cs typeface="Times New Roman" panose="02020603050405020304" pitchFamily="18" charset="0"/>
              </a:rPr>
              <a:t>**</a:t>
            </a:r>
            <a:r>
              <a:rPr lang="vi-VN" sz="5850" b="1" dirty="0">
                <a:solidFill>
                  <a:schemeClr val="bg1"/>
                </a:solidFill>
                <a:latin typeface="UTM American Sans" panose="02040603050506020204" pitchFamily="18"/>
                <a:cs typeface="Times New Roman" panose="02020603050405020304" pitchFamily="18" charset="0"/>
              </a:rPr>
              <a:t> </a:t>
            </a:r>
            <a:r>
              <a:rPr lang="vi-VN" sz="6000" b="1" dirty="0">
                <a:solidFill>
                  <a:schemeClr val="bg1"/>
                </a:solidFill>
                <a:latin typeface="UTM American Sans" panose="02040603050506020204" pitchFamily="18"/>
                <a:cs typeface="Times New Roman" panose="02020603050405020304" pitchFamily="18" charset="0"/>
              </a:rPr>
              <a:t>Quyết chí ăn năn chừa lỗi, lánh hết nguy cơ lạc lối. Thắp hương chân thành, đây trái tim con tận hiến Ngài</a:t>
            </a: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76200" y="666750"/>
            <a:ext cx="9144000" cy="5143500"/>
          </a:xfrm>
        </p:spPr>
        <p:txBody>
          <a:bodyPr>
            <a:noAutofit/>
          </a:bodyPr>
          <a:lstStyle/>
          <a:p>
            <a:pPr marL="0" indent="0" algn="ctr">
              <a:lnSpc>
                <a:spcPct val="120000"/>
              </a:lnSpc>
              <a:spcBef>
                <a:spcPts val="1350"/>
              </a:spcBef>
              <a:buNone/>
            </a:pPr>
            <a:r>
              <a:rPr lang="en-US" altLang="en-US" sz="5400" b="1" dirty="0">
                <a:solidFill>
                  <a:srgbClr val="FFFF00"/>
                </a:solidFill>
                <a:latin typeface="UTM American Sans" panose="02040603050506020204" pitchFamily="18"/>
                <a:cs typeface="Times New Roman" panose="02020603050405020304" pitchFamily="18" charset="0"/>
              </a:rPr>
              <a:t>Ca </a:t>
            </a:r>
            <a:r>
              <a:rPr lang="en-US" altLang="en-US" sz="5400" b="1" dirty="0" err="1">
                <a:solidFill>
                  <a:srgbClr val="FFFF00"/>
                </a:solidFill>
                <a:latin typeface="UTM American Sans" panose="02040603050506020204" pitchFamily="18"/>
                <a:cs typeface="Times New Roman" panose="02020603050405020304" pitchFamily="18" charset="0"/>
              </a:rPr>
              <a:t>Nhập</a:t>
            </a:r>
            <a:r>
              <a:rPr lang="en-US" altLang="en-US" sz="5400" b="1" dirty="0">
                <a:solidFill>
                  <a:srgbClr val="FFFF00"/>
                </a:solidFill>
                <a:latin typeface="UTM American Sans" panose="02040603050506020204" pitchFamily="18"/>
                <a:cs typeface="Times New Roman" panose="02020603050405020304" pitchFamily="18" charset="0"/>
              </a:rPr>
              <a:t> </a:t>
            </a:r>
            <a:r>
              <a:rPr lang="en-US" altLang="en-US" sz="5400" b="1" dirty="0" err="1">
                <a:solidFill>
                  <a:srgbClr val="FFFF00"/>
                </a:solidFill>
                <a:latin typeface="UTM American Sans" panose="02040603050506020204" pitchFamily="18"/>
                <a:cs typeface="Times New Roman" panose="02020603050405020304" pitchFamily="18" charset="0"/>
              </a:rPr>
              <a:t>Lễ</a:t>
            </a:r>
            <a:r>
              <a:rPr lang="en-US" altLang="en-US" sz="5400" b="1" dirty="0">
                <a:solidFill>
                  <a:srgbClr val="FFFF00"/>
                </a:solidFill>
                <a:latin typeface="UTM American Sans" panose="02040603050506020204" pitchFamily="18"/>
                <a:cs typeface="Times New Roman" panose="02020603050405020304" pitchFamily="18" charset="0"/>
              </a:rPr>
              <a:t>:  </a:t>
            </a:r>
            <a:br>
              <a:rPr lang="en-US" altLang="en-US" sz="5400" b="1" dirty="0">
                <a:solidFill>
                  <a:srgbClr val="FFFF00"/>
                </a:solidFill>
                <a:latin typeface="UTM American Sans" panose="02040603050506020204" pitchFamily="18"/>
                <a:cs typeface="Times New Roman" panose="02020603050405020304" pitchFamily="18" charset="0"/>
              </a:rPr>
            </a:br>
            <a:r>
              <a:rPr lang="en-US" altLang="en-US" sz="6600" b="1" dirty="0" err="1">
                <a:solidFill>
                  <a:srgbClr val="FFFF00"/>
                </a:solidFill>
                <a:latin typeface="UTM American Sans" panose="02040603050506020204" pitchFamily="18"/>
                <a:cs typeface="Times New Roman" panose="02020603050405020304" pitchFamily="18" charset="0"/>
              </a:rPr>
              <a:t>Hãy</a:t>
            </a:r>
            <a:r>
              <a:rPr lang="en-US" altLang="en-US" sz="6600" b="1" dirty="0">
                <a:solidFill>
                  <a:srgbClr val="FFFF00"/>
                </a:solidFill>
                <a:latin typeface="UTM American Sans" panose="02040603050506020204" pitchFamily="18"/>
                <a:cs typeface="Times New Roman" panose="02020603050405020304" pitchFamily="18" charset="0"/>
              </a:rPr>
              <a:t> Quay </a:t>
            </a:r>
            <a:r>
              <a:rPr lang="en-US" altLang="en-US" sz="6600" b="1" dirty="0" err="1">
                <a:solidFill>
                  <a:srgbClr val="FFFF00"/>
                </a:solidFill>
                <a:latin typeface="UTM American Sans" panose="02040603050506020204" pitchFamily="18"/>
                <a:cs typeface="Times New Roman" panose="02020603050405020304" pitchFamily="18" charset="0"/>
              </a:rPr>
              <a:t>Về</a:t>
            </a:r>
            <a:r>
              <a:rPr lang="en-US" altLang="en-US" sz="6600" b="1" dirty="0">
                <a:solidFill>
                  <a:srgbClr val="FFFF00"/>
                </a:solidFill>
                <a:latin typeface="UTM American Sans" panose="02040603050506020204" pitchFamily="18"/>
                <a:cs typeface="Times New Roman" panose="02020603050405020304" pitchFamily="18" charset="0"/>
              </a:rPr>
              <a:t/>
            </a:r>
            <a:br>
              <a:rPr lang="en-US" altLang="en-US" sz="6600" b="1" dirty="0">
                <a:solidFill>
                  <a:srgbClr val="FFFF00"/>
                </a:solidFill>
                <a:latin typeface="UTM American Sans" panose="02040603050506020204" pitchFamily="18"/>
                <a:cs typeface="Times New Roman" panose="02020603050405020304" pitchFamily="18" charset="0"/>
              </a:rPr>
            </a:br>
            <a:r>
              <a:rPr lang="en-US" altLang="en-US" sz="5400" b="1" dirty="0">
                <a:solidFill>
                  <a:schemeClr val="bg1"/>
                </a:solidFill>
                <a:latin typeface="UTM American Sans" panose="02040603050506020204" pitchFamily="18"/>
                <a:cs typeface="Times New Roman" panose="02020603050405020304" pitchFamily="18" charset="0"/>
              </a:rPr>
              <a:t>P. Mi </a:t>
            </a:r>
            <a:r>
              <a:rPr lang="en-US" altLang="en-US" sz="5400" b="1" dirty="0" err="1">
                <a:solidFill>
                  <a:schemeClr val="bg1"/>
                </a:solidFill>
                <a:latin typeface="UTM American Sans" panose="02040603050506020204" pitchFamily="18"/>
                <a:cs typeface="Times New Roman" panose="02020603050405020304" pitchFamily="18" charset="0"/>
              </a:rPr>
              <a:t>Trầm</a:t>
            </a:r>
            <a:endParaRPr lang="en-US" altLang="en-US" sz="5400" b="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407324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6000" b="1" dirty="0">
                <a:solidFill>
                  <a:srgbClr val="FFFF00"/>
                </a:solidFill>
                <a:latin typeface="UTM American Sans" panose="02040603050506020204" pitchFamily="18"/>
                <a:cs typeface="Times New Roman" panose="02020603050405020304" pitchFamily="18" charset="0"/>
              </a:rPr>
              <a:t>Đk: </a:t>
            </a:r>
            <a:r>
              <a:rPr lang="vi-VN" sz="6000" b="1" dirty="0">
                <a:solidFill>
                  <a:schemeClr val="bg1"/>
                </a:solidFill>
                <a:latin typeface="UTM American Sans" panose="02040603050506020204" pitchFamily="18"/>
                <a:cs typeface="Times New Roman" panose="02020603050405020304" pitchFamily="18" charset="0"/>
              </a:rPr>
              <a:t>Ngài là Thiên Chúa rất nhân hậu và hay tha thứ, Ngài dựng nên con không khi nào mặc con thoái hư, </a:t>
            </a:r>
          </a:p>
        </p:txBody>
      </p:sp>
    </p:spTree>
    <p:extLst>
      <p:ext uri="{BB962C8B-B14F-4D97-AF65-F5344CB8AC3E}">
        <p14:creationId xmlns:p14="http://schemas.microsoft.com/office/powerpoint/2010/main" val="1789352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FF00"/>
                </a:solidFill>
                <a:latin typeface="UTM American Sans" panose="02040603050506020204" pitchFamily="18"/>
                <a:cs typeface="Times New Roman" panose="02020603050405020304" pitchFamily="18" charset="0"/>
              </a:rPr>
              <a:t>**</a:t>
            </a:r>
            <a:r>
              <a:rPr lang="vi-VN" sz="5400" b="1" dirty="0">
                <a:solidFill>
                  <a:schemeClr val="bg1"/>
                </a:solidFill>
                <a:latin typeface="UTM American Sans" panose="02040603050506020204" pitchFamily="18"/>
                <a:cs typeface="Times New Roman" panose="02020603050405020304" pitchFamily="18" charset="0"/>
              </a:rPr>
              <a:t> Vì là bụi đất con phải vương tục lụy yếu đuối. Dẫn con trên đường lành thủy chung ơn nghĩa muôn đời.</a:t>
            </a: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1404004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0249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106102"/>
          </a:xfrm>
          <a:prstGeom prst="rect">
            <a:avLst/>
          </a:prstGeom>
        </p:spPr>
      </p:pic>
    </p:spTree>
    <p:extLst>
      <p:ext uri="{BB962C8B-B14F-4D97-AF65-F5344CB8AC3E}">
        <p14:creationId xmlns:p14="http://schemas.microsoft.com/office/powerpoint/2010/main" val="2974105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00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400" b="1" dirty="0">
                <a:solidFill>
                  <a:srgbClr val="FFFF00"/>
                </a:solidFill>
                <a:latin typeface="UTM American Sans" panose="02040603050506020204" pitchFamily="18"/>
                <a:cs typeface="Times New Roman" panose="02020603050405020304" pitchFamily="18" charset="0"/>
              </a:rPr>
              <a:t>Tk1: </a:t>
            </a:r>
            <a:r>
              <a:rPr lang="vi-VN" altLang="en-US" sz="5400" b="1" dirty="0">
                <a:solidFill>
                  <a:schemeClr val="bg1"/>
                </a:solidFill>
                <a:latin typeface="UTM American Sans" panose="02040603050506020204" pitchFamily="18"/>
                <a:cs typeface="Times New Roman" panose="02020603050405020304" pitchFamily="18" charset="0"/>
              </a:rPr>
              <a:t>Hãy quay về thật lòng ăn năn, hỡi những người lạc bước đường lầm, hãy quay về về cùng Chúa ta, Người thương ta tình thiết tha đậm đà.</a:t>
            </a:r>
          </a:p>
        </p:txBody>
      </p:sp>
    </p:spTree>
    <p:extLst>
      <p:ext uri="{BB962C8B-B14F-4D97-AF65-F5344CB8AC3E}">
        <p14:creationId xmlns:p14="http://schemas.microsoft.com/office/powerpoint/2010/main" val="267246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600" b="1" dirty="0">
                <a:solidFill>
                  <a:srgbClr val="FFFF00"/>
                </a:solidFill>
                <a:latin typeface="UTM American Sans" panose="02040603050506020204" pitchFamily="18"/>
                <a:cs typeface="Times New Roman" panose="02020603050405020304" pitchFamily="18" charset="0"/>
              </a:rPr>
              <a:t>Đk: </a:t>
            </a:r>
            <a:r>
              <a:rPr lang="vi-VN" altLang="en-US" sz="5600" b="1" dirty="0">
                <a:solidFill>
                  <a:schemeClr val="bg1"/>
                </a:solidFill>
                <a:latin typeface="UTM American Sans" panose="02040603050506020204" pitchFamily="18"/>
                <a:cs typeface="Times New Roman" panose="02020603050405020304" pitchFamily="18" charset="0"/>
              </a:rPr>
              <a:t>Hãy đổi mới tinh thần, hãy sống đúng Tin Mừng người ơi. Hãy đổi mới tinh thần, hãy sống đúng Tin Mừng hỡi người.</a:t>
            </a:r>
          </a:p>
        </p:txBody>
      </p:sp>
    </p:spTree>
    <p:extLst>
      <p:ext uri="{BB962C8B-B14F-4D97-AF65-F5344CB8AC3E}">
        <p14:creationId xmlns:p14="http://schemas.microsoft.com/office/powerpoint/2010/main" val="221718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latin typeface="UTM American Sans" panose="02040603050506020204" pitchFamily="18"/>
                <a:cs typeface="Times New Roman" panose="02020603050405020304" pitchFamily="18" charset="0"/>
              </a:rPr>
              <a:t>Tk2: </a:t>
            </a:r>
            <a:r>
              <a:rPr lang="vi-VN" altLang="en-US" sz="5400" b="1" dirty="0">
                <a:solidFill>
                  <a:schemeClr val="bg1"/>
                </a:solidFill>
                <a:latin typeface="UTM American Sans" panose="02040603050506020204" pitchFamily="18"/>
                <a:cs typeface="Times New Roman" panose="02020603050405020304" pitchFamily="18" charset="0"/>
              </a:rPr>
              <a:t>Hãy quay về này ngày cứu rỗi, Chúa thương tình tha thứ tội đời, hãy quay về về cùng Chúa ta, người thương ta tình thiết tha đậm đà.</a:t>
            </a:r>
          </a:p>
        </p:txBody>
      </p:sp>
    </p:spTree>
    <p:extLst>
      <p:ext uri="{BB962C8B-B14F-4D97-AF65-F5344CB8AC3E}">
        <p14:creationId xmlns:p14="http://schemas.microsoft.com/office/powerpoint/2010/main" val="170688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600" b="1" dirty="0">
                <a:solidFill>
                  <a:srgbClr val="FFFF00"/>
                </a:solidFill>
                <a:latin typeface="UTM American Sans" panose="02040603050506020204" pitchFamily="18"/>
                <a:cs typeface="Times New Roman" panose="02020603050405020304" pitchFamily="18" charset="0"/>
              </a:rPr>
              <a:t>Đk: </a:t>
            </a:r>
            <a:r>
              <a:rPr lang="vi-VN" altLang="en-US" sz="5600" b="1" dirty="0">
                <a:solidFill>
                  <a:schemeClr val="bg1"/>
                </a:solidFill>
                <a:latin typeface="UTM American Sans" panose="02040603050506020204" pitchFamily="18"/>
                <a:cs typeface="Times New Roman" panose="02020603050405020304" pitchFamily="18" charset="0"/>
              </a:rPr>
              <a:t>Hãy đổi mới tinh thần, hãy sống đúng Tin Mừng người ơi. Hãy đổi mới tinh thần, hãy sống đúng Tin Mừng hỡi người.</a:t>
            </a:r>
          </a:p>
        </p:txBody>
      </p:sp>
    </p:spTree>
    <p:extLst>
      <p:ext uri="{BB962C8B-B14F-4D97-AF65-F5344CB8AC3E}">
        <p14:creationId xmlns:p14="http://schemas.microsoft.com/office/powerpoint/2010/main" val="7959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106102"/>
          </a:xfrm>
          <a:prstGeom prst="rect">
            <a:avLst/>
          </a:prstGeom>
        </p:spPr>
      </p:pic>
    </p:spTree>
    <p:extLst>
      <p:ext uri="{BB962C8B-B14F-4D97-AF65-F5344CB8AC3E}">
        <p14:creationId xmlns:p14="http://schemas.microsoft.com/office/powerpoint/2010/main" val="285172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Ngày</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hôm</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nay ,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ước</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gì</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anh</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em</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nghe</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tiếng</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Người</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phán</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Các</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ngươi</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chớ</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cứng</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lòng</a:t>
            </a:r>
            <a:r>
              <a:rPr lang="en-US" sz="6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Ca</a:t>
            </a:r>
            <a:r>
              <a:rPr lang="en-US" sz="32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52400"/>
            <a:ext cx="35147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807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629</Words>
  <Application>Microsoft Office PowerPoint</Application>
  <PresentationFormat>On-screen Show (16:9)</PresentationFormat>
  <Paragraphs>51</Paragraphs>
  <Slides>34</Slides>
  <Notes>0</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3_Office Theme</vt:lpstr>
      <vt:lpstr>5_Office Theme</vt:lpstr>
      <vt:lpstr>12_Office Theme</vt:lpstr>
      <vt:lpstr>Thứ Năm Sau Chúa Nhật III Mùa Chay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Ngày hôm nay , ước gì anh em nghe tiếng Chúa ! Người phán :“ Các ngươi chớ cứng lòng .”</vt:lpstr>
      <vt:lpstr>Đức Chúa phán : Ngay lúc này, các ngươi hãy hết lòng trở về với Ta , bởi vì Ta từ bi nhân hậu.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Con Nay Trở Về Hùng Lân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22</cp:revision>
  <dcterms:created xsi:type="dcterms:W3CDTF">2022-10-29T21:32:50Z</dcterms:created>
  <dcterms:modified xsi:type="dcterms:W3CDTF">2024-02-29T23:29:42Z</dcterms:modified>
</cp:coreProperties>
</file>