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804" r:id="rId5"/>
    <p:sldMasterId id="2147483840" r:id="rId6"/>
    <p:sldMasterId id="2147483900" r:id="rId7"/>
  </p:sldMasterIdLst>
  <p:notesMasterIdLst>
    <p:notesMasterId r:id="rId73"/>
  </p:notesMasterIdLst>
  <p:sldIdLst>
    <p:sldId id="276" r:id="rId8"/>
    <p:sldId id="300" r:id="rId9"/>
    <p:sldId id="9857" r:id="rId10"/>
    <p:sldId id="9858" r:id="rId11"/>
    <p:sldId id="9860" r:id="rId12"/>
    <p:sldId id="9868" r:id="rId13"/>
    <p:sldId id="9863" r:id="rId14"/>
    <p:sldId id="9869" r:id="rId15"/>
    <p:sldId id="9864" r:id="rId16"/>
    <p:sldId id="9870" r:id="rId17"/>
    <p:sldId id="324" r:id="rId18"/>
    <p:sldId id="9804" r:id="rId19"/>
    <p:sldId id="9805" r:id="rId20"/>
    <p:sldId id="9806" r:id="rId21"/>
    <p:sldId id="9807" r:id="rId22"/>
    <p:sldId id="9809" r:id="rId23"/>
    <p:sldId id="9810" r:id="rId24"/>
    <p:sldId id="9811" r:id="rId25"/>
    <p:sldId id="9812" r:id="rId26"/>
    <p:sldId id="9813" r:id="rId27"/>
    <p:sldId id="9814" r:id="rId28"/>
    <p:sldId id="9815" r:id="rId29"/>
    <p:sldId id="9808" r:id="rId30"/>
    <p:sldId id="307" r:id="rId31"/>
    <p:sldId id="288" r:id="rId32"/>
    <p:sldId id="278" r:id="rId33"/>
    <p:sldId id="321" r:id="rId34"/>
    <p:sldId id="312" r:id="rId35"/>
    <p:sldId id="9871" r:id="rId36"/>
    <p:sldId id="559" r:id="rId37"/>
    <p:sldId id="561" r:id="rId38"/>
    <p:sldId id="614" r:id="rId39"/>
    <p:sldId id="9746" r:id="rId40"/>
    <p:sldId id="922" r:id="rId41"/>
    <p:sldId id="9747" r:id="rId42"/>
    <p:sldId id="279" r:id="rId43"/>
    <p:sldId id="1283" r:id="rId44"/>
    <p:sldId id="1284" r:id="rId45"/>
    <p:sldId id="1285" r:id="rId46"/>
    <p:sldId id="9751" r:id="rId47"/>
    <p:sldId id="1286" r:id="rId48"/>
    <p:sldId id="1287" r:id="rId49"/>
    <p:sldId id="1288" r:id="rId50"/>
    <p:sldId id="9752" r:id="rId51"/>
    <p:sldId id="9816" r:id="rId52"/>
    <p:sldId id="9817" r:id="rId53"/>
    <p:sldId id="9818" r:id="rId54"/>
    <p:sldId id="9819" r:id="rId55"/>
    <p:sldId id="9820" r:id="rId56"/>
    <p:sldId id="9821" r:id="rId57"/>
    <p:sldId id="9822" r:id="rId58"/>
    <p:sldId id="9823" r:id="rId59"/>
    <p:sldId id="9824" r:id="rId60"/>
    <p:sldId id="9825" r:id="rId61"/>
    <p:sldId id="9738" r:id="rId62"/>
    <p:sldId id="9737" r:id="rId63"/>
    <p:sldId id="9390" r:id="rId64"/>
    <p:sldId id="2180" r:id="rId65"/>
    <p:sldId id="9692" r:id="rId66"/>
    <p:sldId id="2182" r:id="rId67"/>
    <p:sldId id="9693" r:id="rId68"/>
    <p:sldId id="9694" r:id="rId69"/>
    <p:sldId id="9695" r:id="rId70"/>
    <p:sldId id="9739" r:id="rId71"/>
    <p:sldId id="287"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94651"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8B76B-F53E-6247-B2CC-9DF87758150B}" type="datetimeFigureOut">
              <a:rPr lang="x-none" smtClean="0"/>
              <a:t>4/17/2024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6F11C-B982-6E4E-94E0-5476E83B44FA}" type="slidenum">
              <a:rPr lang="x-none" smtClean="0"/>
              <a:t>‹#›</a:t>
            </a:fld>
            <a:endParaRPr lang="x-none"/>
          </a:p>
        </p:txBody>
      </p:sp>
    </p:spTree>
    <p:extLst>
      <p:ext uri="{BB962C8B-B14F-4D97-AF65-F5344CB8AC3E}">
        <p14:creationId xmlns:p14="http://schemas.microsoft.com/office/powerpoint/2010/main" val="176142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19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604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10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87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1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33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833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28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567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28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14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570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866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83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48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953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28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2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1171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83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20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75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431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dirty="0">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dirty="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2638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dirty="0">
                <a:solidFill>
                  <a:srgbClr val="003399"/>
                </a:solidFill>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77541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8747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900" b="0" i="0" dirty="0">
                <a:solidFill>
                  <a:srgbClr val="002060"/>
                </a:solidFill>
                <a:effectLst/>
              </a:rPr>
              <a:t>Xin Chúa thương xót chúng con. Xin Chúa thương (nguyện) xin Chúa thương, xin thương xót chúng con. Xin Chúa Ki-tô, xin Chúa Ki-tô thương xót chúng con.</a:t>
            </a:r>
            <a:r>
              <a:rPr lang="vi-VN" sz="4900" dirty="0">
                <a:solidFill>
                  <a:srgbClr val="FF0000"/>
                </a:solidFill>
              </a:rPr>
              <a:t> </a:t>
            </a:r>
            <a:endParaRPr lang="en-US" altLang="en-US" sz="49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Xin Chúa Ki-tô, xin Chúa Ki-tô thương xót chúng con. xin Chúa thương xót chúng con, xin thương xót chúng con. Xin thương xót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153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32657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3399"/>
                </a:solidFill>
                <a:effectLst/>
                <a:latin typeface="+mn-lt"/>
              </a:rPr>
              <a:t>Và bình an dưới thế, bình an dưới thế cho người thiện tâm. Chúng con ca ngợi Chúa. </a:t>
            </a:r>
            <a:endParaRPr lang="en-US" altLang="en-US" sz="51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Chúng con chúc tụng Chúa. Chúng con thờ lạy Chúa. Chúng con tôn vinh Chúa. Chúng con cảm tạ Chúa vì vinh quang cao cả Chúa. </a:t>
            </a:r>
            <a:endParaRPr lang="en-US" altLang="en-US" sz="57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Lạy Chúa là Thiên Chúa, là Vua trên trời, là Chúa Cha toàn năng. Lạy Con Một Thiên Chúa, Chúa </a:t>
            </a:r>
            <a:r>
              <a:rPr lang="vi-VN" sz="5200" b="0" i="0" dirty="0">
                <a:solidFill>
                  <a:srgbClr val="FF0000"/>
                </a:solidFill>
                <a:effectLst/>
                <a:latin typeface="+mn-lt"/>
              </a:rPr>
              <a:t>Giê-su Ki-tô</a:t>
            </a:r>
            <a:r>
              <a:rPr lang="vi-VN" sz="5200" b="0" i="0" dirty="0">
                <a:solidFill>
                  <a:srgbClr val="003399"/>
                </a:solidFill>
                <a:effectLst/>
                <a:latin typeface="+mn-lt"/>
              </a:rPr>
              <a:t>. Lạy Chúa là Thiên Chúa, là Chiên Thiên Chúa, là Con Đức Chúa Cha. </a:t>
            </a:r>
            <a:endParaRPr lang="en-US" altLang="en-US" sz="52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948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Chúa xoá tội trần gian, xin thương, xin thương, xin thương xót chúng con. Chúa xoá tội trần gian, Xin nhận lời chúng con cầu khẩn. </a:t>
            </a:r>
            <a:endParaRPr lang="en-US" altLang="en-US" sz="58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Chúa ngự bên hữu Đức Chúa Cha, xin thương, xin thương, xin thương xót chúng con. Vì lạy Chúa     </a:t>
            </a:r>
            <a:r>
              <a:rPr lang="vi-VN" sz="5600" b="0" i="0" dirty="0">
                <a:solidFill>
                  <a:srgbClr val="FF0000"/>
                </a:solidFill>
                <a:effectLst/>
                <a:latin typeface="+mn-lt"/>
              </a:rPr>
              <a:t>Giê-su Ki-tô</a:t>
            </a:r>
            <a:r>
              <a:rPr lang="vi-VN" sz="5600" b="0" i="0" dirty="0">
                <a:solidFill>
                  <a:srgbClr val="003399"/>
                </a:solidFill>
                <a:effectLst/>
                <a:latin typeface="+mn-lt"/>
              </a:rPr>
              <a:t>, chỉ có Chúa là Đấng Thánh, </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466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323439"/>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dirty="0">
                <a:solidFill>
                  <a:schemeClr val="bg1"/>
                </a:solidFill>
              </a:rPr>
              <a:t>Sẵn nước đây, có gì ngăn trở tôi chịu phép rửa không ?</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a:solidFill>
                  <a:srgbClr val="FFFF00"/>
                </a:solidFill>
              </a:rPr>
              <a:t>Bài trích sách Công vụ Tồng Đồ</a:t>
            </a:r>
          </a:p>
        </p:txBody>
      </p:sp>
    </p:spTree>
    <p:extLst>
      <p:ext uri="{BB962C8B-B14F-4D97-AF65-F5344CB8AC3E}">
        <p14:creationId xmlns:p14="http://schemas.microsoft.com/office/powerpoint/2010/main" val="159434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a:solidFill>
                  <a:srgbClr val="003399"/>
                </a:solidFill>
                <a:effectLst>
                  <a:outerShdw blurRad="38100" dist="38100" dir="2700000" algn="tl">
                    <a:srgbClr val="000000">
                      <a:alpha val="43137"/>
                    </a:srgbClr>
                  </a:outerShdw>
                </a:effectLst>
                <a:latin typeface="+mj-lt"/>
                <a:cs typeface="Times New Roman" pitchFamily="18" charset="0"/>
              </a:rPr>
              <a:t>Cả trái đất, hãy tung hô Chúa.</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335" y="285750"/>
            <a:ext cx="29527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Chúa nói: “ Tôi là bánh hằng sống từ trời xuống, ai ăn bánh này, sẽ được sống muôn đời.”</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890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33550"/>
            <a:ext cx="9144000" cy="1323439"/>
          </a:xfrm>
          <a:prstGeom prst="rect">
            <a:avLst/>
          </a:prstGeom>
        </p:spPr>
        <p:txBody>
          <a:bodyPr wrap="square">
            <a:spAutoFit/>
          </a:bodyPr>
          <a:lstStyle/>
          <a:p>
            <a:pPr algn="ctr"/>
            <a:r>
              <a:rPr lang="en-US" sz="4000" dirty="0" err="1" smtClean="0">
                <a:solidFill>
                  <a:srgbClr val="FF0000"/>
                </a:solidFill>
              </a:rPr>
              <a:t>Ca</a:t>
            </a:r>
            <a:r>
              <a:rPr lang="en-US" sz="4000" dirty="0" smtClean="0">
                <a:solidFill>
                  <a:srgbClr val="FF0000"/>
                </a:solidFill>
              </a:rPr>
              <a:t> </a:t>
            </a:r>
            <a:r>
              <a:rPr lang="en-US" sz="4000" dirty="0" err="1" smtClean="0">
                <a:solidFill>
                  <a:srgbClr val="FF0000"/>
                </a:solidFill>
              </a:rPr>
              <a:t>Dâng</a:t>
            </a:r>
            <a:r>
              <a:rPr lang="en-US" sz="4000" dirty="0" smtClean="0">
                <a:solidFill>
                  <a:srgbClr val="FF0000"/>
                </a:solidFill>
              </a:rPr>
              <a:t> </a:t>
            </a:r>
            <a:r>
              <a:rPr lang="en-US" sz="4000" dirty="0" err="1" smtClean="0">
                <a:solidFill>
                  <a:srgbClr val="FF0000"/>
                </a:solidFill>
              </a:rPr>
              <a:t>Lễ</a:t>
            </a:r>
            <a:endParaRPr lang="en-US" sz="4000" dirty="0" smtClean="0">
              <a:solidFill>
                <a:srgbClr val="FF0000"/>
              </a:solidFill>
            </a:endParaRPr>
          </a:p>
          <a:p>
            <a:pPr algn="ctr"/>
            <a:r>
              <a:rPr lang="en-US" sz="4000" dirty="0" smtClean="0">
                <a:solidFill>
                  <a:srgbClr val="FF0000"/>
                </a:solidFill>
              </a:rPr>
              <a:t>Con </a:t>
            </a:r>
            <a:r>
              <a:rPr lang="en-US" sz="4000" dirty="0" err="1" smtClean="0">
                <a:solidFill>
                  <a:srgbClr val="FF0000"/>
                </a:solidFill>
              </a:rPr>
              <a:t>Không</a:t>
            </a:r>
            <a:r>
              <a:rPr lang="en-US" sz="4000" dirty="0" smtClean="0">
                <a:solidFill>
                  <a:srgbClr val="FF0000"/>
                </a:solidFill>
              </a:rPr>
              <a:t> </a:t>
            </a:r>
            <a:r>
              <a:rPr lang="en-US" sz="4000" dirty="0" err="1" smtClean="0">
                <a:solidFill>
                  <a:srgbClr val="FF0000"/>
                </a:solidFill>
              </a:rPr>
              <a:t>Có</a:t>
            </a:r>
            <a:r>
              <a:rPr lang="en-US" sz="4000" dirty="0" smtClean="0">
                <a:solidFill>
                  <a:srgbClr val="FF0000"/>
                </a:solidFill>
              </a:rPr>
              <a:t> </a:t>
            </a:r>
            <a:r>
              <a:rPr lang="en-US" sz="4000" dirty="0" err="1" smtClean="0">
                <a:solidFill>
                  <a:srgbClr val="FF0000"/>
                </a:solidFill>
              </a:rPr>
              <a:t>Gì</a:t>
            </a:r>
            <a:endParaRPr lang="en-US" sz="4000" dirty="0">
              <a:solidFill>
                <a:srgbClr val="FF0000"/>
              </a:solidFill>
            </a:endParaRPr>
          </a:p>
        </p:txBody>
      </p:sp>
    </p:spTree>
    <p:extLst>
      <p:ext uri="{BB962C8B-B14F-4D97-AF65-F5344CB8AC3E}">
        <p14:creationId xmlns:p14="http://schemas.microsoft.com/office/powerpoint/2010/main" val="42436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1"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1"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Chúa Nay Đã Phục Sinh</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sz="3600" b="1" dirty="0">
                <a:solidFill>
                  <a:srgbClr val="003399"/>
                </a:solidFill>
                <a:latin typeface="+mj-lt"/>
                <a:cs typeface="Times New Roman" panose="02020603050405020304" pitchFamily="18" charset="0"/>
              </a:rPr>
              <a:t>Lm. Kim Long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90881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rPr>
              <a:t>Tk1:</a:t>
            </a:r>
            <a:r>
              <a:rPr lang="en-US" sz="5400" b="1" dirty="0">
                <a:solidFill>
                  <a:srgbClr val="FF0000"/>
                </a:solidFill>
                <a:effectLst>
                  <a:outerShdw blurRad="38100" dist="38100" dir="2700000" algn="tl">
                    <a:srgbClr val="000000">
                      <a:alpha val="43137"/>
                    </a:srgbClr>
                  </a:outerShdw>
                </a:effectLst>
              </a:rPr>
              <a:t> </a:t>
            </a:r>
            <a:r>
              <a:rPr lang="vi-VN" sz="5400" dirty="0">
                <a:solidFill>
                  <a:srgbClr val="003399"/>
                </a:solidFill>
                <a:latin typeface="+mn-lt"/>
              </a:rPr>
              <a:t>Con không có gì dâng về Chúa ơi! Đây những hy sinh nhỏ bé trong đời. Nghiêm trang, im lặng là lễ dâng con đó, tiếng hát giờ đây là lễ dâng Chúa ơi.</a:t>
            </a:r>
            <a:endParaRPr lang="en-US" sz="5400" b="1" dirty="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0000"/>
                </a:solidFill>
                <a:effectLst>
                  <a:outerShdw blurRad="38100" dist="38100" dir="2700000" algn="tl">
                    <a:srgbClr val="000000">
                      <a:alpha val="43137"/>
                    </a:srgbClr>
                  </a:outerShdw>
                </a:effectLst>
              </a:rPr>
              <a:t>Đk</a:t>
            </a:r>
            <a:r>
              <a:rPr lang="en-US" sz="6000" b="1" u="sng" dirty="0">
                <a:solidFill>
                  <a:srgbClr val="FF0000"/>
                </a:solidFill>
                <a:effectLst>
                  <a:outerShdw blurRad="38100" dist="38100" dir="2700000" algn="tl">
                    <a:srgbClr val="000000">
                      <a:alpha val="43137"/>
                    </a:srgbClr>
                  </a:outerShdw>
                </a:effectLst>
              </a:rPr>
              <a:t>:</a:t>
            </a:r>
            <a:r>
              <a:rPr lang="en-US" sz="6000" b="1" dirty="0">
                <a:solidFill>
                  <a:srgbClr val="FF0000"/>
                </a:solidFill>
                <a:effectLst>
                  <a:outerShdw blurRad="38100" dist="38100" dir="2700000" algn="tl">
                    <a:srgbClr val="000000">
                      <a:alpha val="43137"/>
                    </a:srgbClr>
                  </a:outerShdw>
                </a:effectLst>
              </a:rPr>
              <a:t> </a:t>
            </a:r>
            <a:r>
              <a:rPr lang="vi-VN" sz="6000" dirty="0">
                <a:solidFill>
                  <a:srgbClr val="003399"/>
                </a:solidFill>
                <a:latin typeface="+mn-lt"/>
              </a:rPr>
              <a:t>Xin Ngài thương lắng nghe nhận lời con Chúa nhé. Lễ con dâng tuy đơn sơ nhỏ bé, nhưng lòng con rất chân thành Chúa ơi.</a:t>
            </a:r>
            <a:endParaRPr lang="en-US" sz="60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rPr>
              <a:t>Tk2:</a:t>
            </a:r>
            <a:r>
              <a:rPr lang="en-US" sz="5400" b="1" dirty="0">
                <a:solidFill>
                  <a:srgbClr val="FF0000"/>
                </a:solidFill>
                <a:effectLst>
                  <a:outerShdw blurRad="38100" dist="38100" dir="2700000" algn="tl">
                    <a:srgbClr val="000000">
                      <a:alpha val="43137"/>
                    </a:srgbClr>
                  </a:outerShdw>
                </a:effectLst>
              </a:rPr>
              <a:t> </a:t>
            </a:r>
            <a:r>
              <a:rPr lang="vi-VN" sz="5400" dirty="0">
                <a:solidFill>
                  <a:srgbClr val="003399"/>
                </a:solidFill>
                <a:latin typeface="+mn-lt"/>
              </a:rPr>
              <a:t>Con không có gì dâng về Chúa ơi! Đây những hy sinh nhỏ bé trong đời. Đơn sơ, thật thà là lễ dâng con đó, giúp đỡ mẹ cha là lễ dâng Chúa ơi.</a:t>
            </a:r>
            <a:endParaRPr lang="vi-VN" sz="54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0000"/>
                </a:solidFill>
                <a:effectLst>
                  <a:outerShdw blurRad="38100" dist="38100" dir="2700000" algn="tl">
                    <a:srgbClr val="000000">
                      <a:alpha val="43137"/>
                    </a:srgbClr>
                  </a:outerShdw>
                </a:effectLst>
              </a:rPr>
              <a:t>Đk</a:t>
            </a:r>
            <a:r>
              <a:rPr lang="en-US" sz="6000" b="1" u="sng" dirty="0">
                <a:solidFill>
                  <a:srgbClr val="FF0000"/>
                </a:solidFill>
                <a:effectLst>
                  <a:outerShdw blurRad="38100" dist="38100" dir="2700000" algn="tl">
                    <a:srgbClr val="000000">
                      <a:alpha val="43137"/>
                    </a:srgbClr>
                  </a:outerShdw>
                </a:effectLst>
              </a:rPr>
              <a:t>:</a:t>
            </a:r>
            <a:r>
              <a:rPr lang="en-US" sz="6000" b="1" dirty="0">
                <a:solidFill>
                  <a:srgbClr val="FF0000"/>
                </a:solidFill>
                <a:effectLst>
                  <a:outerShdw blurRad="38100" dist="38100" dir="2700000" algn="tl">
                    <a:srgbClr val="000000">
                      <a:alpha val="43137"/>
                    </a:srgbClr>
                  </a:outerShdw>
                </a:effectLst>
              </a:rPr>
              <a:t> </a:t>
            </a:r>
            <a:r>
              <a:rPr lang="vi-VN" sz="6000" dirty="0">
                <a:solidFill>
                  <a:srgbClr val="003399"/>
                </a:solidFill>
                <a:latin typeface="+mn-lt"/>
              </a:rPr>
              <a:t>Xin Ngài thương lắng nghe nhận lời con Chúa nhé. Lễ con dâng tuy đơn sơ nhỏ bé, nhưng lòng con rất chân thành Chúa ơi.</a:t>
            </a:r>
            <a:endParaRPr lang="en-US" sz="60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947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rPr>
              <a:t>Tk3:</a:t>
            </a:r>
            <a:r>
              <a:rPr lang="en-US" sz="5400" b="1" dirty="0">
                <a:solidFill>
                  <a:srgbClr val="FF0000"/>
                </a:solidFill>
                <a:effectLst>
                  <a:outerShdw blurRad="38100" dist="38100" dir="2700000" algn="tl">
                    <a:srgbClr val="000000">
                      <a:alpha val="43137"/>
                    </a:srgbClr>
                  </a:outerShdw>
                </a:effectLst>
              </a:rPr>
              <a:t> </a:t>
            </a:r>
            <a:r>
              <a:rPr lang="vi-VN" sz="5400" dirty="0">
                <a:solidFill>
                  <a:srgbClr val="003399"/>
                </a:solidFill>
                <a:latin typeface="+mn-lt"/>
              </a:rPr>
              <a:t>Con không có gì dâng về Chúa ơi! Đây những hy sinh nhỏ bé trong đời. Yêu thương, vâng lời là lễ dâng con đó, sống tốt lời khuyên là lễ dâng Chúa ơi.</a:t>
            </a:r>
            <a:endParaRPr lang="en-US" sz="54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0000"/>
                </a:solidFill>
                <a:effectLst>
                  <a:outerShdw blurRad="38100" dist="38100" dir="2700000" algn="tl">
                    <a:srgbClr val="000000">
                      <a:alpha val="43137"/>
                    </a:srgbClr>
                  </a:outerShdw>
                </a:effectLst>
              </a:rPr>
              <a:t>Đk</a:t>
            </a:r>
            <a:r>
              <a:rPr lang="en-US" sz="6000" b="1" u="sng" dirty="0">
                <a:solidFill>
                  <a:srgbClr val="FF0000"/>
                </a:solidFill>
                <a:effectLst>
                  <a:outerShdw blurRad="38100" dist="38100" dir="2700000" algn="tl">
                    <a:srgbClr val="000000">
                      <a:alpha val="43137"/>
                    </a:srgbClr>
                  </a:outerShdw>
                </a:effectLst>
              </a:rPr>
              <a:t>:</a:t>
            </a:r>
            <a:r>
              <a:rPr lang="en-US" sz="6000" b="1" dirty="0">
                <a:solidFill>
                  <a:srgbClr val="FF0000"/>
                </a:solidFill>
                <a:effectLst>
                  <a:outerShdw blurRad="38100" dist="38100" dir="2700000" algn="tl">
                    <a:srgbClr val="000000">
                      <a:alpha val="43137"/>
                    </a:srgbClr>
                  </a:outerShdw>
                </a:effectLst>
              </a:rPr>
              <a:t> </a:t>
            </a:r>
            <a:r>
              <a:rPr lang="vi-VN" sz="6000" dirty="0">
                <a:solidFill>
                  <a:srgbClr val="003399"/>
                </a:solidFill>
                <a:latin typeface="+mn-lt"/>
              </a:rPr>
              <a:t>Xin Ngài thương lắng nghe nhận lời con Chúa nhé. Lễ con dâng tuy đơn sơ nhỏ bé, nhưng lòng con rất chân thành Chúa ơi.</a:t>
            </a:r>
            <a:endParaRPr lang="en-US" sz="60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9062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dirty="0">
                <a:solidFill>
                  <a:srgbClr val="003399"/>
                </a:solidFill>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65207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879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54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514350"/>
            <a:ext cx="9144000" cy="5143500"/>
          </a:xfrm>
        </p:spPr>
        <p:txBody>
          <a:bodyPr>
            <a:normAutofit/>
          </a:bodyPr>
          <a:lstStyle/>
          <a:p>
            <a:pPr marL="0" indent="0" algn="ctr">
              <a:lnSpc>
                <a:spcPct val="120000"/>
              </a:lnSpc>
              <a:spcBef>
                <a:spcPts val="1350"/>
              </a:spcBef>
              <a:buNone/>
            </a:pPr>
            <a:r>
              <a:rPr lang="en-US" altLang="en-US" sz="7200" b="1" dirty="0" err="1">
                <a:solidFill>
                  <a:srgbClr val="FF0000"/>
                </a:solidFill>
                <a:cs typeface="Tahoma" pitchFamily="34" charset="0"/>
              </a:rPr>
              <a:t>Nhập</a:t>
            </a:r>
            <a:r>
              <a:rPr lang="en-US" altLang="en-US" sz="7200" b="1" dirty="0">
                <a:solidFill>
                  <a:srgbClr val="FF0000"/>
                </a:solidFill>
                <a:cs typeface="Tahoma" pitchFamily="34" charset="0"/>
              </a:rPr>
              <a:t> </a:t>
            </a:r>
            <a:r>
              <a:rPr lang="en-US" altLang="en-US" sz="7200" b="1" dirty="0" err="1">
                <a:solidFill>
                  <a:srgbClr val="FF0000"/>
                </a:solidFill>
                <a:cs typeface="Tahoma" pitchFamily="34" charset="0"/>
              </a:rPr>
              <a:t>lễ</a:t>
            </a:r>
            <a:r>
              <a:rPr lang="en-US" altLang="en-US" sz="7200" b="1" dirty="0">
                <a:solidFill>
                  <a:srgbClr val="FF0000"/>
                </a:solidFill>
                <a:cs typeface="Tahoma" pitchFamily="34" charset="0"/>
              </a:rPr>
              <a:t>: </a:t>
            </a:r>
          </a:p>
          <a:p>
            <a:pPr marL="0" indent="0" algn="ctr">
              <a:lnSpc>
                <a:spcPct val="120000"/>
              </a:lnSpc>
              <a:spcBef>
                <a:spcPts val="1350"/>
              </a:spcBef>
              <a:buNone/>
            </a:pPr>
            <a:r>
              <a:rPr lang="en-US" altLang="en-US" sz="7200" b="1" dirty="0" err="1">
                <a:solidFill>
                  <a:srgbClr val="FF0000"/>
                </a:solidFill>
                <a:cs typeface="Tahoma" pitchFamily="34" charset="0"/>
              </a:rPr>
              <a:t>Khải</a:t>
            </a:r>
            <a:r>
              <a:rPr lang="en-US" altLang="en-US" sz="7200" b="1" dirty="0">
                <a:solidFill>
                  <a:srgbClr val="FF0000"/>
                </a:solidFill>
                <a:cs typeface="Tahoma" pitchFamily="34" charset="0"/>
              </a:rPr>
              <a:t> </a:t>
            </a:r>
            <a:r>
              <a:rPr lang="en-US" altLang="en-US" sz="7200" b="1" dirty="0" err="1">
                <a:solidFill>
                  <a:srgbClr val="FF0000"/>
                </a:solidFill>
                <a:cs typeface="Tahoma" pitchFamily="34" charset="0"/>
              </a:rPr>
              <a:t>hoàn</a:t>
            </a:r>
            <a:r>
              <a:rPr lang="en-US" altLang="en-US" sz="7200" b="1" dirty="0">
                <a:solidFill>
                  <a:srgbClr val="FF0000"/>
                </a:solidFill>
                <a:cs typeface="Tahoma" pitchFamily="34" charset="0"/>
              </a:rPr>
              <a:t> ca</a:t>
            </a:r>
          </a:p>
        </p:txBody>
      </p:sp>
    </p:spTree>
    <p:extLst>
      <p:ext uri="{BB962C8B-B14F-4D97-AF65-F5344CB8AC3E}">
        <p14:creationId xmlns:p14="http://schemas.microsoft.com/office/powerpoint/2010/main" val="167608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ahoma" pitchFamily="34" charset="0"/>
              </a:rPr>
              <a:t>Tk1: </a:t>
            </a:r>
            <a:r>
              <a:rPr lang="vi-VN" altLang="en-US" sz="6000" b="1" dirty="0">
                <a:solidFill>
                  <a:srgbClr val="003399"/>
                </a:solidFill>
                <a:cs typeface="Tahoma" pitchFamily="34" charset="0"/>
              </a:rPr>
              <a:t>Nào cảm tạ Chúa, vì Chúa rất nhân từ. Trọn một tình thương, Ngài đã ban cho đời, </a:t>
            </a:r>
            <a:endParaRPr lang="vi-VN" altLang="en-US" sz="6000" b="1" dirty="0">
              <a:solidFill>
                <a:schemeClr val="tx2"/>
              </a:solidFill>
              <a:cs typeface="Tahoma" pitchFamily="34" charset="0"/>
            </a:endParaRPr>
          </a:p>
          <a:p>
            <a:pPr marL="0" indent="0" algn="just">
              <a:lnSpc>
                <a:spcPct val="120000"/>
              </a:lnSpc>
              <a:spcBef>
                <a:spcPts val="1350"/>
              </a:spcBef>
              <a:buNone/>
            </a:pPr>
            <a:endParaRPr lang="vi-VN" altLang="en-US" sz="6000" b="1" dirty="0">
              <a:solidFill>
                <a:schemeClr val="tx2"/>
              </a:solidFill>
              <a:cs typeface="Tahoma" pitchFamily="34" charset="0"/>
            </a:endParaRPr>
          </a:p>
        </p:txBody>
      </p:sp>
    </p:spTree>
    <p:extLst>
      <p:ext uri="{BB962C8B-B14F-4D97-AF65-F5344CB8AC3E}">
        <p14:creationId xmlns:p14="http://schemas.microsoft.com/office/powerpoint/2010/main" val="3518955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ahoma" pitchFamily="34" charset="0"/>
              </a:rPr>
              <a:t>***: </a:t>
            </a:r>
            <a:r>
              <a:rPr lang="vi-VN" altLang="en-US" sz="6000" b="1" dirty="0">
                <a:solidFill>
                  <a:srgbClr val="003399"/>
                </a:solidFill>
                <a:cs typeface="Tahoma" pitchFamily="34" charset="0"/>
              </a:rPr>
              <a:t>Nhà Israel ơi tấu lên đi lời ca, ngàn đời Ngài yêu thương, Chúa yêu thương nhân loại.</a:t>
            </a:r>
          </a:p>
          <a:p>
            <a:pPr marL="0" indent="0" algn="just">
              <a:lnSpc>
                <a:spcPct val="120000"/>
              </a:lnSpc>
              <a:spcBef>
                <a:spcPts val="1350"/>
              </a:spcBef>
              <a:buNone/>
            </a:pPr>
            <a:endParaRPr lang="vi-VN" altLang="en-US" sz="6000" b="1" dirty="0">
              <a:solidFill>
                <a:schemeClr val="tx2"/>
              </a:solidFill>
              <a:cs typeface="Tahoma" pitchFamily="34" charset="0"/>
            </a:endParaRPr>
          </a:p>
          <a:p>
            <a:pPr marL="0" indent="0" algn="just">
              <a:lnSpc>
                <a:spcPct val="120000"/>
              </a:lnSpc>
              <a:spcBef>
                <a:spcPts val="1350"/>
              </a:spcBef>
              <a:buNone/>
            </a:pPr>
            <a:endParaRPr lang="vi-VN" altLang="en-US" sz="6000" b="1" dirty="0">
              <a:solidFill>
                <a:schemeClr val="tx2"/>
              </a:solidFill>
              <a:cs typeface="Tahoma" pitchFamily="34" charset="0"/>
            </a:endParaRPr>
          </a:p>
        </p:txBody>
      </p:sp>
    </p:spTree>
    <p:extLst>
      <p:ext uri="{BB962C8B-B14F-4D97-AF65-F5344CB8AC3E}">
        <p14:creationId xmlns:p14="http://schemas.microsoft.com/office/powerpoint/2010/main" val="834337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44054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dirty="0">
                <a:solidFill>
                  <a:srgbClr val="FF0000"/>
                </a:solidFill>
                <a:cs typeface="Tahoma" pitchFamily="34" charset="0"/>
              </a:rPr>
              <a:t>Tk2: </a:t>
            </a:r>
            <a:r>
              <a:rPr lang="vi-VN" altLang="en-US" sz="6600" b="1" dirty="0">
                <a:solidFill>
                  <a:srgbClr val="003399"/>
                </a:solidFill>
                <a:cs typeface="Tahoma" pitchFamily="34" charset="0"/>
              </a:rPr>
              <a:t>Này là hòn đá thợ xây đã loại trừ, giờ lại trở nên viên đá góc tường. </a:t>
            </a:r>
          </a:p>
        </p:txBody>
      </p:sp>
    </p:spTree>
    <p:extLst>
      <p:ext uri="{BB962C8B-B14F-4D97-AF65-F5344CB8AC3E}">
        <p14:creationId xmlns:p14="http://schemas.microsoft.com/office/powerpoint/2010/main" val="49965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39650"/>
          </a:xfrm>
          <a:prstGeom prst="rect">
            <a:avLst/>
          </a:prstGeom>
        </p:spPr>
        <p:txBody>
          <a:bodyPr wrap="square">
            <a:spAutoFit/>
          </a:bodyPr>
          <a:lstStyle/>
          <a:p>
            <a:pPr algn="just"/>
            <a:r>
              <a:rPr lang="en-US" sz="69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900" dirty="0">
                <a:solidFill>
                  <a:srgbClr val="003399"/>
                </a:solidFill>
              </a:rPr>
              <a:t>Ngài từ trong kẻ chết sống lại. Al-lê-lu-ia, Al-lê-lu-ia. Và niềm vui tràn lan nơi nơi.</a:t>
            </a:r>
            <a:endParaRPr lang="en-US" sz="69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dirty="0">
                <a:solidFill>
                  <a:srgbClr val="FF0000"/>
                </a:solidFill>
                <a:cs typeface="Tahoma" pitchFamily="34" charset="0"/>
              </a:rPr>
              <a:t>***: </a:t>
            </a:r>
            <a:r>
              <a:rPr lang="vi-VN" altLang="en-US" sz="6600" b="1" dirty="0">
                <a:solidFill>
                  <a:srgbClr val="003399"/>
                </a:solidFill>
                <a:cs typeface="Tahoma" pitchFamily="34" charset="0"/>
              </a:rPr>
              <a:t>Việc này Ngài gây nên chính tay Ngài làm ra, thật lạ lùng vô biên có ai suy cho cùng.</a:t>
            </a:r>
          </a:p>
        </p:txBody>
      </p:sp>
    </p:spTree>
    <p:extLst>
      <p:ext uri="{BB962C8B-B14F-4D97-AF65-F5344CB8AC3E}">
        <p14:creationId xmlns:p14="http://schemas.microsoft.com/office/powerpoint/2010/main" val="4200547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3076776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40000"/>
              </a:lnSpc>
              <a:spcBef>
                <a:spcPts val="1350"/>
              </a:spcBef>
              <a:buNone/>
            </a:pPr>
            <a:r>
              <a:rPr lang="vi-VN" altLang="en-US" sz="6000" b="1" dirty="0">
                <a:solidFill>
                  <a:srgbClr val="FF0000"/>
                </a:solidFill>
                <a:cs typeface="Tahoma" pitchFamily="34" charset="0"/>
              </a:rPr>
              <a:t>Tk3: </a:t>
            </a:r>
            <a:r>
              <a:rPr lang="vi-VN" altLang="en-US" sz="6000" b="1" dirty="0">
                <a:solidFill>
                  <a:srgbClr val="003399"/>
                </a:solidFill>
                <a:cs typeface="Tahoma" pitchFamily="34" charset="0"/>
              </a:rPr>
              <a:t>Này là quyền Chúa giương cánh tay thần lực, thật kì diệu thay tay hữu uy phong Ngài. </a:t>
            </a:r>
          </a:p>
        </p:txBody>
      </p:sp>
    </p:spTree>
    <p:extLst>
      <p:ext uri="{BB962C8B-B14F-4D97-AF65-F5344CB8AC3E}">
        <p14:creationId xmlns:p14="http://schemas.microsoft.com/office/powerpoint/2010/main" val="4173239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40000"/>
              </a:lnSpc>
              <a:spcBef>
                <a:spcPts val="1350"/>
              </a:spcBef>
              <a:buNone/>
            </a:pPr>
            <a:r>
              <a:rPr lang="vi-VN" altLang="en-US" sz="6000" b="1" dirty="0">
                <a:solidFill>
                  <a:srgbClr val="FF0000"/>
                </a:solidFill>
                <a:cs typeface="Tahoma" pitchFamily="34" charset="0"/>
              </a:rPr>
              <a:t>**: </a:t>
            </a:r>
            <a:r>
              <a:rPr lang="vi-VN" altLang="en-US" sz="6000" b="1" dirty="0">
                <a:solidFill>
                  <a:srgbClr val="003399"/>
                </a:solidFill>
                <a:cs typeface="Tahoma" pitchFamily="34" charset="0"/>
              </a:rPr>
              <a:t>Giờ này và mai sau mãi tôi không phải chết, để ngàn kì công Cha sẽ ghi sâu trong đời.</a:t>
            </a:r>
          </a:p>
        </p:txBody>
      </p:sp>
    </p:spTree>
    <p:extLst>
      <p:ext uri="{BB962C8B-B14F-4D97-AF65-F5344CB8AC3E}">
        <p14:creationId xmlns:p14="http://schemas.microsoft.com/office/powerpoint/2010/main" val="165663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756827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194232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146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Mừng</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Phục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Dấu</a:t>
            </a:r>
            <a:r>
              <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Chân</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299"/>
                </a:solidFill>
                <a:effectLst/>
              </a:rPr>
              <a:t>Vang lời tụng ca, tình Chúa bao la. Vì yêu thương ta, hiến thân trên thập giá. </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299"/>
                </a:solidFill>
                <a:effectLst/>
              </a:rPr>
              <a:t>Al-le-lu-ia, Tin Mừng ơn cứu rỗi. Chúa sống lại rồi, đẩy lui bóng đêm tội đời.</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49690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dirty="0">
                <a:solidFill>
                  <a:srgbClr val="003399"/>
                </a:solidFill>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972003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7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0" i="0" dirty="0">
                <a:solidFill>
                  <a:srgbClr val="003299"/>
                </a:solidFill>
                <a:effectLst/>
              </a:rPr>
              <a:t>Vui lên nào, ngàn dân khắp nơi. Chúa sống lại, Ngài là nguồn sống mới. </a:t>
            </a:r>
            <a:endParaRPr lang="en-US" sz="7000" b="1" dirty="0">
              <a:solidFill>
                <a:srgbClr val="003299"/>
              </a:solidFill>
              <a:effectLst>
                <a:outerShdw blurRad="38100" dist="38100" dir="2700000" algn="tl">
                  <a:srgbClr val="000000">
                    <a:alpha val="43137"/>
                  </a:srgbClr>
                </a:outerShdw>
              </a:effectLst>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299"/>
                </a:solidFill>
                <a:effectLst/>
              </a:rPr>
              <a:t>Là hào quang soi chiếu nhân gian, đời lầm than sóng gió nguy nan, trong Chúa cao sang lòng con ca vang.</a:t>
            </a:r>
            <a:endParaRPr lang="en-US" sz="6600" b="1" dirty="0">
              <a:solidFill>
                <a:srgbClr val="0032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02763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299"/>
                </a:solidFill>
                <a:effectLst/>
              </a:rPr>
              <a:t>Vang lời tụng ca, tình Chúa bao la. Vì yêu thương ta, hiến thân trên thập giá. </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999511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299"/>
                </a:solidFill>
                <a:effectLst/>
              </a:rPr>
              <a:t>Al-le-lu-ia, Tin Mừng ơn cứu rỗi. Chúa sống lại rồi, đẩy lui bóng đêm tội đời.</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11924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2553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dirty="0">
                <a:solidFill>
                  <a:srgbClr val="003399"/>
                </a:solidFill>
              </a:rPr>
              <a:t>Ngài toàn thắng tội lỗi thế trần. Al-lê-lu-ia, Al-lê-lu-ia. Và ngàn dân hưởng ơn cứu rỗi.</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994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dirty="0">
                <a:solidFill>
                  <a:srgbClr val="003399"/>
                </a:solidFill>
              </a:rPr>
              <a:t>Chúa nay thực đã phục sinh. Al-lê-lu-ia Al-lê-lu-ia.</a:t>
            </a:r>
            <a:endParaRPr lang="en-US" sz="7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54084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dirty="0">
                <a:solidFill>
                  <a:srgbClr val="003399"/>
                </a:solidFill>
              </a:rPr>
              <a:t>Ngài rọi chiếu triều ánh sáng ngời.Al-lê-lu-ia, Al-lê-lu-ia. Chỉ đường cho toàn dân đi tới</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12496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1288</Words>
  <Application>Microsoft Office PowerPoint</Application>
  <PresentationFormat>On-screen Show (16:9)</PresentationFormat>
  <Paragraphs>103</Paragraphs>
  <Slides>65</Slides>
  <Notes>6</Notes>
  <HiddenSlides>0</HiddenSlides>
  <MMClips>0</MMClips>
  <ScaleCrop>false</ScaleCrop>
  <HeadingPairs>
    <vt:vector size="4" baseType="variant">
      <vt:variant>
        <vt:lpstr>Theme</vt:lpstr>
      </vt:variant>
      <vt:variant>
        <vt:i4>7</vt:i4>
      </vt:variant>
      <vt:variant>
        <vt:lpstr>Slide Titles</vt:lpstr>
      </vt:variant>
      <vt:variant>
        <vt:i4>65</vt:i4>
      </vt:variant>
    </vt:vector>
  </HeadingPairs>
  <TitlesOfParts>
    <vt:vector size="72" baseType="lpstr">
      <vt:lpstr>Office Theme</vt:lpstr>
      <vt:lpstr>5_Office Theme</vt:lpstr>
      <vt:lpstr>6_Office Theme</vt:lpstr>
      <vt:lpstr>7_Office Theme</vt:lpstr>
      <vt:lpstr>13_Office Theme</vt:lpstr>
      <vt:lpstr>16_Office Theme</vt:lpstr>
      <vt:lpstr>21_Office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Con không có gì dâng về Chúa ơi! Đây những hy sinh nhỏ bé trong đời. Nghiêm trang, im lặng là lễ dâng con đó, tiếng hát giờ đây là lễ dâng Chúa ơi.</vt:lpstr>
      <vt:lpstr>Đk: Xin Ngài thương lắng nghe nhận lời con Chúa nhé. Lễ con dâng tuy đơn sơ nhỏ bé, nhưng lòng con rất chân thành Chúa ơi.</vt:lpstr>
      <vt:lpstr>Tk2: Con không có gì dâng về Chúa ơi! Đây những hy sinh nhỏ bé trong đời. Đơn sơ, thật thà là lễ dâng con đó, giúp đỡ mẹ cha là lễ dâng Chúa ơi.</vt:lpstr>
      <vt:lpstr>Đk: Xin Ngài thương lắng nghe nhận lời con Chúa nhé. Lễ con dâng tuy đơn sơ nhỏ bé, nhưng lòng con rất chân thành Chúa ơi.</vt:lpstr>
      <vt:lpstr>Tk3: Con không có gì dâng về Chúa ơi! Đây những hy sinh nhỏ bé trong đời. Yêu thương, vâng lời là lễ dâng con đó, sống tốt lời khuyên là lễ dâng Chúa ơi.</vt:lpstr>
      <vt:lpstr>Đk: Xin Ngài thương lắng nghe nhận lời con Chúa nhé. Lễ con dâng tuy đơn sơ nhỏ bé, nhưng lòng con rất chân thành Chúa ơi.</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27</cp:revision>
  <dcterms:created xsi:type="dcterms:W3CDTF">2022-10-30T00:36:35Z</dcterms:created>
  <dcterms:modified xsi:type="dcterms:W3CDTF">2024-04-17T11:29:23Z</dcterms:modified>
</cp:coreProperties>
</file>